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7066"/>
              </p:ext>
            </p:extLst>
          </p:nvPr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050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898" y="1752600"/>
            <a:ext cx="4981101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752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as a linear mapping of GF(5)  GF(5)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70905</TotalTime>
  <Words>9265</Words>
  <Application>Microsoft Macintosh PowerPoint</Application>
  <PresentationFormat>On-screen Show (4:3)</PresentationFormat>
  <Paragraphs>1100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Courier New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3464</cp:revision>
  <cp:lastPrinted>2013-02-25T03:36:59Z</cp:lastPrinted>
  <dcterms:created xsi:type="dcterms:W3CDTF">2013-04-07T20:15:24Z</dcterms:created>
  <dcterms:modified xsi:type="dcterms:W3CDTF">2023-11-08T00:13:21Z</dcterms:modified>
</cp:coreProperties>
</file>