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1" r:id="rId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47"/>
    <p:restoredTop sz="94719"/>
  </p:normalViewPr>
  <p:slideViewPr>
    <p:cSldViewPr snapToGrid="0" snapToObjects="1">
      <p:cViewPr varScale="1">
        <p:scale>
          <a:sx n="115" d="100"/>
          <a:sy n="115" d="100"/>
        </p:scale>
        <p:origin x="110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9837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6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618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14AC85-EB5F-3E4C-9CDE-1FB1745B73E0}"/>
              </a:ext>
            </a:extLst>
          </p:cNvPr>
          <p:cNvGrpSpPr/>
          <p:nvPr/>
        </p:nvGrpSpPr>
        <p:grpSpPr>
          <a:xfrm>
            <a:off x="364077" y="500250"/>
            <a:ext cx="4688071" cy="3062618"/>
            <a:chOff x="1357990" y="1215868"/>
            <a:chExt cx="4688071" cy="3062618"/>
          </a:xfrm>
        </p:grpSpPr>
        <p:sp>
          <p:nvSpPr>
            <p:cNvPr id="166" name="Shape 51">
              <a:extLst>
                <a:ext uri="{FF2B5EF4-FFF2-40B4-BE49-F238E27FC236}">
                  <a16:creationId xmlns:a16="http://schemas.microsoft.com/office/drawing/2014/main" id="{5CFC68EA-908F-0148-9A24-5F33514662D4}"/>
                </a:ext>
              </a:extLst>
            </p:cNvPr>
            <p:cNvSpPr/>
            <p:nvPr/>
          </p:nvSpPr>
          <p:spPr>
            <a:xfrm>
              <a:off x="2269728" y="1694496"/>
              <a:ext cx="452047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lang="en-US" sz="2000" dirty="0"/>
                <a:t>VCO</a:t>
              </a:r>
              <a:endParaRPr sz="2000" dirty="0"/>
            </a:p>
          </p:txBody>
        </p:sp>
        <p:grpSp>
          <p:nvGrpSpPr>
            <p:cNvPr id="22" name="Group 209">
              <a:extLst>
                <a:ext uri="{FF2B5EF4-FFF2-40B4-BE49-F238E27FC236}">
                  <a16:creationId xmlns:a16="http://schemas.microsoft.com/office/drawing/2014/main" id="{812ECC75-BE7D-1949-82B2-5610B08EE3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7936" y="2524477"/>
              <a:ext cx="152400" cy="762000"/>
              <a:chOff x="3935" y="1728"/>
              <a:chExt cx="96" cy="480"/>
            </a:xfrm>
          </p:grpSpPr>
          <p:sp>
            <p:nvSpPr>
              <p:cNvPr id="23" name="Arc 59">
                <a:extLst>
                  <a:ext uri="{FF2B5EF4-FFF2-40B4-BE49-F238E27FC236}">
                    <a16:creationId xmlns:a16="http://schemas.microsoft.com/office/drawing/2014/main" id="{80087F9D-D8DF-2843-BAD8-EC0752299AA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rc 60">
                <a:extLst>
                  <a:ext uri="{FF2B5EF4-FFF2-40B4-BE49-F238E27FC236}">
                    <a16:creationId xmlns:a16="http://schemas.microsoft.com/office/drawing/2014/main" id="{3877627A-0583-0544-8960-C5834DCE9DA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Arc 61">
                <a:extLst>
                  <a:ext uri="{FF2B5EF4-FFF2-40B4-BE49-F238E27FC236}">
                    <a16:creationId xmlns:a16="http://schemas.microsoft.com/office/drawing/2014/main" id="{62CE45E1-8321-764A-9F29-AE66B9282F3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Arc 62">
                <a:extLst>
                  <a:ext uri="{FF2B5EF4-FFF2-40B4-BE49-F238E27FC236}">
                    <a16:creationId xmlns:a16="http://schemas.microsoft.com/office/drawing/2014/main" id="{8A830816-75D1-DE4E-B627-BCD2831B944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63">
                <a:extLst>
                  <a:ext uri="{FF2B5EF4-FFF2-40B4-BE49-F238E27FC236}">
                    <a16:creationId xmlns:a16="http://schemas.microsoft.com/office/drawing/2014/main" id="{A6982451-6D45-0D4F-950B-CFEC4843994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64">
                <a:extLst>
                  <a:ext uri="{FF2B5EF4-FFF2-40B4-BE49-F238E27FC236}">
                    <a16:creationId xmlns:a16="http://schemas.microsoft.com/office/drawing/2014/main" id="{9E63CE17-3F2B-3045-8FEF-F36AAD8B0DE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Arc 65">
                <a:extLst>
                  <a:ext uri="{FF2B5EF4-FFF2-40B4-BE49-F238E27FC236}">
                    <a16:creationId xmlns:a16="http://schemas.microsoft.com/office/drawing/2014/main" id="{EB435B9A-DC20-0B43-8543-0A2AB6A3B6B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Arc 66">
                <a:extLst>
                  <a:ext uri="{FF2B5EF4-FFF2-40B4-BE49-F238E27FC236}">
                    <a16:creationId xmlns:a16="http://schemas.microsoft.com/office/drawing/2014/main" id="{28AD33E6-9AC4-8746-BC2D-CDCA5875002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rc 67">
                <a:extLst>
                  <a:ext uri="{FF2B5EF4-FFF2-40B4-BE49-F238E27FC236}">
                    <a16:creationId xmlns:a16="http://schemas.microsoft.com/office/drawing/2014/main" id="{BA5F007D-E256-C647-A5F2-97F65D331C5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rc 68">
                <a:extLst>
                  <a:ext uri="{FF2B5EF4-FFF2-40B4-BE49-F238E27FC236}">
                    <a16:creationId xmlns:a16="http://schemas.microsoft.com/office/drawing/2014/main" id="{A403DA07-D373-8541-B2A6-867F2FFF1D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Arc 69">
                <a:extLst>
                  <a:ext uri="{FF2B5EF4-FFF2-40B4-BE49-F238E27FC236}">
                    <a16:creationId xmlns:a16="http://schemas.microsoft.com/office/drawing/2014/main" id="{B4FAAA06-65BD-724D-94A3-19F21C61FF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rc 70">
                <a:extLst>
                  <a:ext uri="{FF2B5EF4-FFF2-40B4-BE49-F238E27FC236}">
                    <a16:creationId xmlns:a16="http://schemas.microsoft.com/office/drawing/2014/main" id="{4D100F13-C346-814E-B26E-2934B1600A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rc 71">
                <a:extLst>
                  <a:ext uri="{FF2B5EF4-FFF2-40B4-BE49-F238E27FC236}">
                    <a16:creationId xmlns:a16="http://schemas.microsoft.com/office/drawing/2014/main" id="{4603148F-CDF9-6C4C-BDB6-46AD6CD63DF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" name="Group 210">
              <a:extLst>
                <a:ext uri="{FF2B5EF4-FFF2-40B4-BE49-F238E27FC236}">
                  <a16:creationId xmlns:a16="http://schemas.microsoft.com/office/drawing/2014/main" id="{88C66129-D3B0-6144-9F6C-0A558B253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4490" y="2503839"/>
              <a:ext cx="304800" cy="762000"/>
              <a:chOff x="3216" y="1728"/>
              <a:chExt cx="192" cy="480"/>
            </a:xfrm>
          </p:grpSpPr>
          <p:sp>
            <p:nvSpPr>
              <p:cNvPr id="37" name="Line 8">
                <a:extLst>
                  <a:ext uri="{FF2B5EF4-FFF2-40B4-BE49-F238E27FC236}">
                    <a16:creationId xmlns:a16="http://schemas.microsoft.com/office/drawing/2014/main" id="{59ABCB3C-4CE2-F748-B282-CABA2DED315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9">
                <a:extLst>
                  <a:ext uri="{FF2B5EF4-FFF2-40B4-BE49-F238E27FC236}">
                    <a16:creationId xmlns:a16="http://schemas.microsoft.com/office/drawing/2014/main" id="{892C9219-8362-0D43-8960-4F28B2CE02E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10">
                <a:extLst>
                  <a:ext uri="{FF2B5EF4-FFF2-40B4-BE49-F238E27FC236}">
                    <a16:creationId xmlns:a16="http://schemas.microsoft.com/office/drawing/2014/main" id="{8A211CA8-351B-D647-B304-9C623814192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11">
                <a:extLst>
                  <a:ext uri="{FF2B5EF4-FFF2-40B4-BE49-F238E27FC236}">
                    <a16:creationId xmlns:a16="http://schemas.microsoft.com/office/drawing/2014/main" id="{101585FA-6F6A-8647-A2C8-F5616DC943C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9195D1A1-028A-E34B-A6FB-2CBDE786B9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69370" y="3196384"/>
              <a:ext cx="152400" cy="762000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" name="Group 222">
              <a:extLst>
                <a:ext uri="{FF2B5EF4-FFF2-40B4-BE49-F238E27FC236}">
                  <a16:creationId xmlns:a16="http://schemas.microsoft.com/office/drawing/2014/main" id="{52D0E3CA-A9A1-1646-9F1E-C70F3A0831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6671" y="3152333"/>
              <a:ext cx="304800" cy="381000"/>
              <a:chOff x="4272" y="3072"/>
              <a:chExt cx="192" cy="240"/>
            </a:xfrm>
          </p:grpSpPr>
          <p:sp>
            <p:nvSpPr>
              <p:cNvPr id="44" name="Line 99">
                <a:extLst>
                  <a:ext uri="{FF2B5EF4-FFF2-40B4-BE49-F238E27FC236}">
                    <a16:creationId xmlns:a16="http://schemas.microsoft.com/office/drawing/2014/main" id="{0CD9FF3D-5F56-484B-9B1E-CF5BED6910E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100">
                <a:extLst>
                  <a:ext uri="{FF2B5EF4-FFF2-40B4-BE49-F238E27FC236}">
                    <a16:creationId xmlns:a16="http://schemas.microsoft.com/office/drawing/2014/main" id="{3DB78679-20A2-D348-8B07-502342DD8AD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01">
                <a:extLst>
                  <a:ext uri="{FF2B5EF4-FFF2-40B4-BE49-F238E27FC236}">
                    <a16:creationId xmlns:a16="http://schemas.microsoft.com/office/drawing/2014/main" id="{9A4F8527-DE52-2445-AB48-DADFB1EAE75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02">
                <a:extLst>
                  <a:ext uri="{FF2B5EF4-FFF2-40B4-BE49-F238E27FC236}">
                    <a16:creationId xmlns:a16="http://schemas.microsoft.com/office/drawing/2014/main" id="{2E78F5C5-1834-BB4F-ACD4-7A0F8321DC5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103">
                <a:extLst>
                  <a:ext uri="{FF2B5EF4-FFF2-40B4-BE49-F238E27FC236}">
                    <a16:creationId xmlns:a16="http://schemas.microsoft.com/office/drawing/2014/main" id="{9572BF98-C336-1D4C-B804-2EE66F258BD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104">
                <a:extLst>
                  <a:ext uri="{FF2B5EF4-FFF2-40B4-BE49-F238E27FC236}">
                    <a16:creationId xmlns:a16="http://schemas.microsoft.com/office/drawing/2014/main" id="{754A2BF2-FDF0-1440-8DFF-F6B344B24A7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0BD8629-A689-D04C-8E43-CFFEA8A553AE}"/>
                </a:ext>
              </a:extLst>
            </p:cNvPr>
            <p:cNvCxnSpPr>
              <a:cxnSpLocks/>
            </p:cNvCxnSpPr>
            <p:nvPr/>
          </p:nvCxnSpPr>
          <p:spPr>
            <a:xfrm>
              <a:off x="3256848" y="2515003"/>
              <a:ext cx="9144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C59A249-E561-4647-9820-29824A093221}"/>
                </a:ext>
              </a:extLst>
            </p:cNvPr>
            <p:cNvGrpSpPr/>
            <p:nvPr/>
          </p:nvGrpSpPr>
          <p:grpSpPr>
            <a:xfrm>
              <a:off x="4170983" y="2240714"/>
              <a:ext cx="796405" cy="548640"/>
              <a:chOff x="2940494" y="1190847"/>
              <a:chExt cx="796405" cy="54864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55C7257-410C-3040-B8EE-0023443A1CAD}"/>
                  </a:ext>
                </a:extLst>
              </p:cNvPr>
              <p:cNvSpPr/>
              <p:nvPr/>
            </p:nvSpPr>
            <p:spPr>
              <a:xfrm>
                <a:off x="3104707" y="1190847"/>
                <a:ext cx="548640" cy="548640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59D6427E-DEE1-5449-A9FE-F75F544F9B0D}"/>
                  </a:ext>
                </a:extLst>
              </p:cNvPr>
              <p:cNvCxnSpPr/>
              <p:nvPr/>
            </p:nvCxnSpPr>
            <p:spPr>
              <a:xfrm>
                <a:off x="3375378" y="1303161"/>
                <a:ext cx="0" cy="313569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22B4C9E-FD58-ED4D-BB79-736A345D8181}"/>
                  </a:ext>
                </a:extLst>
              </p:cNvPr>
              <p:cNvCxnSpPr/>
              <p:nvPr/>
            </p:nvCxnSpPr>
            <p:spPr>
              <a:xfrm>
                <a:off x="2940494" y="1465136"/>
                <a:ext cx="365760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2BACD3D0-8EEF-EA4E-8012-DE106C434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5496" y="1298216"/>
                <a:ext cx="365760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8FB015C-0DE1-294D-A3AE-D5B077BAC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1139" y="1608662"/>
                <a:ext cx="365760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2D1BC54-0D44-2442-8F75-B2B5F339A392}"/>
                  </a:ext>
                </a:extLst>
              </p:cNvPr>
              <p:cNvCxnSpPr/>
              <p:nvPr/>
            </p:nvCxnSpPr>
            <p:spPr>
              <a:xfrm>
                <a:off x="3301998" y="1297515"/>
                <a:ext cx="0" cy="313569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12" name="Freeform 12">
              <a:extLst>
                <a:ext uri="{FF2B5EF4-FFF2-40B4-BE49-F238E27FC236}">
                  <a16:creationId xmlns:a16="http://schemas.microsoft.com/office/drawing/2014/main" id="{75C703EF-A611-FB47-8B4C-85DB32A2224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82443" y="1594555"/>
              <a:ext cx="152400" cy="762000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" name="Group 210">
              <a:extLst>
                <a:ext uri="{FF2B5EF4-FFF2-40B4-BE49-F238E27FC236}">
                  <a16:creationId xmlns:a16="http://schemas.microsoft.com/office/drawing/2014/main" id="{33970317-41BE-2C4F-BE0D-A8C84140B5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2889" y="2531533"/>
              <a:ext cx="304800" cy="762000"/>
              <a:chOff x="3216" y="1728"/>
              <a:chExt cx="192" cy="480"/>
            </a:xfrm>
          </p:grpSpPr>
          <p:sp>
            <p:nvSpPr>
              <p:cNvPr id="115" name="Line 8">
                <a:extLst>
                  <a:ext uri="{FF2B5EF4-FFF2-40B4-BE49-F238E27FC236}">
                    <a16:creationId xmlns:a16="http://schemas.microsoft.com/office/drawing/2014/main" id="{65A8A928-22AA-2147-BC71-5D14EC8E505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9">
                <a:extLst>
                  <a:ext uri="{FF2B5EF4-FFF2-40B4-BE49-F238E27FC236}">
                    <a16:creationId xmlns:a16="http://schemas.microsoft.com/office/drawing/2014/main" id="{FCABFDC2-D16F-6347-B64D-50DFC1E84F2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0">
                <a:extLst>
                  <a:ext uri="{FF2B5EF4-FFF2-40B4-BE49-F238E27FC236}">
                    <a16:creationId xmlns:a16="http://schemas.microsoft.com/office/drawing/2014/main" id="{DAF92CAC-0B19-B543-9A12-6F13A662C42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1">
                <a:extLst>
                  <a:ext uri="{FF2B5EF4-FFF2-40B4-BE49-F238E27FC236}">
                    <a16:creationId xmlns:a16="http://schemas.microsoft.com/office/drawing/2014/main" id="{8F4D8903-5074-6D46-8B99-BA3F4B5D6D7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9" name="Group 210">
              <a:extLst>
                <a:ext uri="{FF2B5EF4-FFF2-40B4-BE49-F238E27FC236}">
                  <a16:creationId xmlns:a16="http://schemas.microsoft.com/office/drawing/2014/main" id="{7060CF7B-0BBB-DD4A-879E-4066587A3A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8532" y="3225804"/>
              <a:ext cx="304800" cy="762000"/>
              <a:chOff x="3216" y="1728"/>
              <a:chExt cx="192" cy="480"/>
            </a:xfrm>
          </p:grpSpPr>
          <p:sp>
            <p:nvSpPr>
              <p:cNvPr id="120" name="Line 8">
                <a:extLst>
                  <a:ext uri="{FF2B5EF4-FFF2-40B4-BE49-F238E27FC236}">
                    <a16:creationId xmlns:a16="http://schemas.microsoft.com/office/drawing/2014/main" id="{29EB76D1-C480-574D-B0F3-F088023F9C0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9">
                <a:extLst>
                  <a:ext uri="{FF2B5EF4-FFF2-40B4-BE49-F238E27FC236}">
                    <a16:creationId xmlns:a16="http://schemas.microsoft.com/office/drawing/2014/main" id="{3176EA26-CFE7-614D-A0FF-1703BE4747F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10">
                <a:extLst>
                  <a:ext uri="{FF2B5EF4-FFF2-40B4-BE49-F238E27FC236}">
                    <a16:creationId xmlns:a16="http://schemas.microsoft.com/office/drawing/2014/main" id="{769C6A98-4575-5C45-94EA-CDA2E4370E7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11">
                <a:extLst>
                  <a:ext uri="{FF2B5EF4-FFF2-40B4-BE49-F238E27FC236}">
                    <a16:creationId xmlns:a16="http://schemas.microsoft.com/office/drawing/2014/main" id="{DD7320B4-1BDE-024A-B08D-2FF5675B0F3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1" name="Freeform 12">
              <a:extLst>
                <a:ext uri="{FF2B5EF4-FFF2-40B4-BE49-F238E27FC236}">
                  <a16:creationId xmlns:a16="http://schemas.microsoft.com/office/drawing/2014/main" id="{4753562A-B2C3-B147-BA86-1D6313856C3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69729" y="2531532"/>
              <a:ext cx="152400" cy="762000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2" name="Group 210">
              <a:extLst>
                <a:ext uri="{FF2B5EF4-FFF2-40B4-BE49-F238E27FC236}">
                  <a16:creationId xmlns:a16="http://schemas.microsoft.com/office/drawing/2014/main" id="{854776DB-477E-E545-A714-69E9277C49F6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042356" y="2138297"/>
              <a:ext cx="304800" cy="762000"/>
              <a:chOff x="3216" y="1728"/>
              <a:chExt cx="192" cy="480"/>
            </a:xfrm>
          </p:grpSpPr>
          <p:sp>
            <p:nvSpPr>
              <p:cNvPr id="133" name="Line 8">
                <a:extLst>
                  <a:ext uri="{FF2B5EF4-FFF2-40B4-BE49-F238E27FC236}">
                    <a16:creationId xmlns:a16="http://schemas.microsoft.com/office/drawing/2014/main" id="{2F34DDD2-64E2-3541-A38C-93FACDBD616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9">
                <a:extLst>
                  <a:ext uri="{FF2B5EF4-FFF2-40B4-BE49-F238E27FC236}">
                    <a16:creationId xmlns:a16="http://schemas.microsoft.com/office/drawing/2014/main" id="{9A497FD8-B528-2F4D-BBC2-047B31599D9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10">
                <a:extLst>
                  <a:ext uri="{FF2B5EF4-FFF2-40B4-BE49-F238E27FC236}">
                    <a16:creationId xmlns:a16="http://schemas.microsoft.com/office/drawing/2014/main" id="{32FE0AAA-420E-454F-937F-F15189A317A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11">
                <a:extLst>
                  <a:ext uri="{FF2B5EF4-FFF2-40B4-BE49-F238E27FC236}">
                    <a16:creationId xmlns:a16="http://schemas.microsoft.com/office/drawing/2014/main" id="{D53B3339-06AD-C741-BD74-B1ED0A6ABFB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922DCF1-341F-0447-8B26-90BEF4046C02}"/>
                </a:ext>
              </a:extLst>
            </p:cNvPr>
            <p:cNvCxnSpPr>
              <a:cxnSpLocks/>
            </p:cNvCxnSpPr>
            <p:nvPr/>
          </p:nvCxnSpPr>
          <p:spPr>
            <a:xfrm>
              <a:off x="2122313" y="2519247"/>
              <a:ext cx="100584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" name="Freeform 12">
              <a:extLst>
                <a:ext uri="{FF2B5EF4-FFF2-40B4-BE49-F238E27FC236}">
                  <a16:creationId xmlns:a16="http://schemas.microsoft.com/office/drawing/2014/main" id="{6A02E1B9-945D-AA47-99E7-516370E4F64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1676704" y="2848355"/>
              <a:ext cx="152400" cy="762000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0" name="Group 218">
              <a:extLst>
                <a:ext uri="{FF2B5EF4-FFF2-40B4-BE49-F238E27FC236}">
                  <a16:creationId xmlns:a16="http://schemas.microsoft.com/office/drawing/2014/main" id="{BA487844-1D1E-8F4F-8FDD-E6AF9005DF04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051011" y="2503314"/>
              <a:ext cx="152400" cy="762000"/>
              <a:chOff x="5280" y="1200"/>
              <a:chExt cx="96" cy="480"/>
            </a:xfrm>
          </p:grpSpPr>
          <p:sp>
            <p:nvSpPr>
              <p:cNvPr id="141" name="Line 106">
                <a:extLst>
                  <a:ext uri="{FF2B5EF4-FFF2-40B4-BE49-F238E27FC236}">
                    <a16:creationId xmlns:a16="http://schemas.microsoft.com/office/drawing/2014/main" id="{2DAE8200-8E6D-654A-AA3A-C48D3C29422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20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107">
                <a:extLst>
                  <a:ext uri="{FF2B5EF4-FFF2-40B4-BE49-F238E27FC236}">
                    <a16:creationId xmlns:a16="http://schemas.microsoft.com/office/drawing/2014/main" id="{43A70624-FAD0-3D4D-AC25-A93FC9BE34A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08">
                <a:extLst>
                  <a:ext uri="{FF2B5EF4-FFF2-40B4-BE49-F238E27FC236}">
                    <a16:creationId xmlns:a16="http://schemas.microsoft.com/office/drawing/2014/main" id="{4AB89746-43C9-854B-BEA2-2F06EDC534A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0 w 288"/>
                  <a:gd name="T1" fmla="*/ 0 h 240"/>
                  <a:gd name="T2" fmla="*/ 0 w 288"/>
                  <a:gd name="T3" fmla="*/ 1 h 240"/>
                  <a:gd name="T4" fmla="*/ 0 w 288"/>
                  <a:gd name="T5" fmla="*/ 1 h 240"/>
                  <a:gd name="T6" fmla="*/ 0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109">
                <a:extLst>
                  <a:ext uri="{FF2B5EF4-FFF2-40B4-BE49-F238E27FC236}">
                    <a16:creationId xmlns:a16="http://schemas.microsoft.com/office/drawing/2014/main" id="{A4C38775-EBCA-D34A-B76C-103B972B004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4637A2-BB51-6E49-81A5-4A3B5C660FAF}"/>
                </a:ext>
              </a:extLst>
            </p:cNvPr>
            <p:cNvCxnSpPr/>
            <p:nvPr/>
          </p:nvCxnSpPr>
          <p:spPr>
            <a:xfrm>
              <a:off x="2042539" y="3008490"/>
              <a:ext cx="164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47" name="Group 218">
              <a:extLst>
                <a:ext uri="{FF2B5EF4-FFF2-40B4-BE49-F238E27FC236}">
                  <a16:creationId xmlns:a16="http://schemas.microsoft.com/office/drawing/2014/main" id="{9BFD12EE-BCF0-2E40-A1C4-45997A884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6766" y="3208864"/>
              <a:ext cx="152400" cy="762000"/>
              <a:chOff x="5280" y="1200"/>
              <a:chExt cx="96" cy="480"/>
            </a:xfrm>
          </p:grpSpPr>
          <p:sp>
            <p:nvSpPr>
              <p:cNvPr id="148" name="Line 106">
                <a:extLst>
                  <a:ext uri="{FF2B5EF4-FFF2-40B4-BE49-F238E27FC236}">
                    <a16:creationId xmlns:a16="http://schemas.microsoft.com/office/drawing/2014/main" id="{FBBA237A-3E10-654A-A000-AB5FF22AA26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20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07">
                <a:extLst>
                  <a:ext uri="{FF2B5EF4-FFF2-40B4-BE49-F238E27FC236}">
                    <a16:creationId xmlns:a16="http://schemas.microsoft.com/office/drawing/2014/main" id="{B58098CD-4215-A344-865F-2BD0B3D1C36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108">
                <a:extLst>
                  <a:ext uri="{FF2B5EF4-FFF2-40B4-BE49-F238E27FC236}">
                    <a16:creationId xmlns:a16="http://schemas.microsoft.com/office/drawing/2014/main" id="{951478D5-412F-6F40-8342-0F57086F5A9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0 w 288"/>
                  <a:gd name="T1" fmla="*/ 0 h 240"/>
                  <a:gd name="T2" fmla="*/ 0 w 288"/>
                  <a:gd name="T3" fmla="*/ 1 h 240"/>
                  <a:gd name="T4" fmla="*/ 0 w 288"/>
                  <a:gd name="T5" fmla="*/ 1 h 240"/>
                  <a:gd name="T6" fmla="*/ 0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09">
                <a:extLst>
                  <a:ext uri="{FF2B5EF4-FFF2-40B4-BE49-F238E27FC236}">
                    <a16:creationId xmlns:a16="http://schemas.microsoft.com/office/drawing/2014/main" id="{A4C4C37A-CCEB-1E48-A0E7-C4F8CAF124B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E324769-2788-FD48-9F4D-45BF7FF81296}"/>
                </a:ext>
              </a:extLst>
            </p:cNvPr>
            <p:cNvCxnSpPr/>
            <p:nvPr/>
          </p:nvCxnSpPr>
          <p:spPr>
            <a:xfrm>
              <a:off x="2048184" y="3465682"/>
              <a:ext cx="16459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53" name="Group 222">
              <a:extLst>
                <a:ext uri="{FF2B5EF4-FFF2-40B4-BE49-F238E27FC236}">
                  <a16:creationId xmlns:a16="http://schemas.microsoft.com/office/drawing/2014/main" id="{D95DD10C-62C0-C848-9121-69280E50A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0566" y="3897486"/>
              <a:ext cx="304800" cy="381000"/>
              <a:chOff x="4272" y="3072"/>
              <a:chExt cx="192" cy="240"/>
            </a:xfrm>
          </p:grpSpPr>
          <p:sp>
            <p:nvSpPr>
              <p:cNvPr id="154" name="Line 99">
                <a:extLst>
                  <a:ext uri="{FF2B5EF4-FFF2-40B4-BE49-F238E27FC236}">
                    <a16:creationId xmlns:a16="http://schemas.microsoft.com/office/drawing/2014/main" id="{2C70C12A-D841-BB46-B180-D224F466438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100">
                <a:extLst>
                  <a:ext uri="{FF2B5EF4-FFF2-40B4-BE49-F238E27FC236}">
                    <a16:creationId xmlns:a16="http://schemas.microsoft.com/office/drawing/2014/main" id="{71AA9A0B-F619-0C46-8C50-93809365482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101">
                <a:extLst>
                  <a:ext uri="{FF2B5EF4-FFF2-40B4-BE49-F238E27FC236}">
                    <a16:creationId xmlns:a16="http://schemas.microsoft.com/office/drawing/2014/main" id="{4E5D8E4D-B0A1-3645-8329-34F49FD55F6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102">
                <a:extLst>
                  <a:ext uri="{FF2B5EF4-FFF2-40B4-BE49-F238E27FC236}">
                    <a16:creationId xmlns:a16="http://schemas.microsoft.com/office/drawing/2014/main" id="{F6B8B349-DECE-8B46-AD0E-EC442D3D763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103">
                <a:extLst>
                  <a:ext uri="{FF2B5EF4-FFF2-40B4-BE49-F238E27FC236}">
                    <a16:creationId xmlns:a16="http://schemas.microsoft.com/office/drawing/2014/main" id="{AF912B3C-E986-6A4D-B456-85B573B9E7F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104">
                <a:extLst>
                  <a:ext uri="{FF2B5EF4-FFF2-40B4-BE49-F238E27FC236}">
                    <a16:creationId xmlns:a16="http://schemas.microsoft.com/office/drawing/2014/main" id="{A12E72AE-D43F-FD4B-9070-1168B6CB3B1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0" name="Group 222">
              <a:extLst>
                <a:ext uri="{FF2B5EF4-FFF2-40B4-BE49-F238E27FC236}">
                  <a16:creationId xmlns:a16="http://schemas.microsoft.com/office/drawing/2014/main" id="{D527CFEF-1641-6342-B1FA-C197A70F6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4490" y="3096771"/>
              <a:ext cx="304800" cy="381000"/>
              <a:chOff x="4272" y="3072"/>
              <a:chExt cx="192" cy="240"/>
            </a:xfrm>
          </p:grpSpPr>
          <p:sp>
            <p:nvSpPr>
              <p:cNvPr id="161" name="Line 99">
                <a:extLst>
                  <a:ext uri="{FF2B5EF4-FFF2-40B4-BE49-F238E27FC236}">
                    <a16:creationId xmlns:a16="http://schemas.microsoft.com/office/drawing/2014/main" id="{EB783D34-B952-F343-A23D-C8BB53E6C5E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100">
                <a:extLst>
                  <a:ext uri="{FF2B5EF4-FFF2-40B4-BE49-F238E27FC236}">
                    <a16:creationId xmlns:a16="http://schemas.microsoft.com/office/drawing/2014/main" id="{6F91EFEE-B6DE-0440-9386-5A468F5860E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Line 101">
                <a:extLst>
                  <a:ext uri="{FF2B5EF4-FFF2-40B4-BE49-F238E27FC236}">
                    <a16:creationId xmlns:a16="http://schemas.microsoft.com/office/drawing/2014/main" id="{8B83E026-998A-F042-9C96-E4C48947DA5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102">
                <a:extLst>
                  <a:ext uri="{FF2B5EF4-FFF2-40B4-BE49-F238E27FC236}">
                    <a16:creationId xmlns:a16="http://schemas.microsoft.com/office/drawing/2014/main" id="{841EFD65-7B50-5847-824A-5EB3B4BF08C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103">
                <a:extLst>
                  <a:ext uri="{FF2B5EF4-FFF2-40B4-BE49-F238E27FC236}">
                    <a16:creationId xmlns:a16="http://schemas.microsoft.com/office/drawing/2014/main" id="{A3A65952-6D04-2E44-8C3B-7EF6FD4A597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Line 104">
                <a:extLst>
                  <a:ext uri="{FF2B5EF4-FFF2-40B4-BE49-F238E27FC236}">
                    <a16:creationId xmlns:a16="http://schemas.microsoft.com/office/drawing/2014/main" id="{69A3A939-FD13-3A4B-A8DD-E80AC9B90E8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3" name="Group 222">
              <a:extLst>
                <a:ext uri="{FF2B5EF4-FFF2-40B4-BE49-F238E27FC236}">
                  <a16:creationId xmlns:a16="http://schemas.microsoft.com/office/drawing/2014/main" id="{D10B9ACE-A3FC-4841-917D-36DE1C4F3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2832" y="3162501"/>
              <a:ext cx="304800" cy="381000"/>
              <a:chOff x="4272" y="3072"/>
              <a:chExt cx="192" cy="240"/>
            </a:xfrm>
          </p:grpSpPr>
          <p:sp>
            <p:nvSpPr>
              <p:cNvPr id="174" name="Line 99">
                <a:extLst>
                  <a:ext uri="{FF2B5EF4-FFF2-40B4-BE49-F238E27FC236}">
                    <a16:creationId xmlns:a16="http://schemas.microsoft.com/office/drawing/2014/main" id="{0C3E8FD8-C78A-3B48-AC1F-76FC872F758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Line 100">
                <a:extLst>
                  <a:ext uri="{FF2B5EF4-FFF2-40B4-BE49-F238E27FC236}">
                    <a16:creationId xmlns:a16="http://schemas.microsoft.com/office/drawing/2014/main" id="{FF9AE76C-F725-6041-BC9D-6853ECAC0DF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101">
                <a:extLst>
                  <a:ext uri="{FF2B5EF4-FFF2-40B4-BE49-F238E27FC236}">
                    <a16:creationId xmlns:a16="http://schemas.microsoft.com/office/drawing/2014/main" id="{B68521C8-9956-6543-B123-22BBD3D1687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Line 102">
                <a:extLst>
                  <a:ext uri="{FF2B5EF4-FFF2-40B4-BE49-F238E27FC236}">
                    <a16:creationId xmlns:a16="http://schemas.microsoft.com/office/drawing/2014/main" id="{B9761B8A-7939-A74B-8A8E-DAF94C66CAA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Line 103">
                <a:extLst>
                  <a:ext uri="{FF2B5EF4-FFF2-40B4-BE49-F238E27FC236}">
                    <a16:creationId xmlns:a16="http://schemas.microsoft.com/office/drawing/2014/main" id="{16ECAF20-2240-544E-90FB-7CF19AC3774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Line 104">
                <a:extLst>
                  <a:ext uri="{FF2B5EF4-FFF2-40B4-BE49-F238E27FC236}">
                    <a16:creationId xmlns:a16="http://schemas.microsoft.com/office/drawing/2014/main" id="{34C036BB-A7EC-8249-91BA-F918EDE2AAA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3" name="Group 210">
              <a:extLst>
                <a:ext uri="{FF2B5EF4-FFF2-40B4-BE49-F238E27FC236}">
                  <a16:creationId xmlns:a16="http://schemas.microsoft.com/office/drawing/2014/main" id="{34771759-BA74-CA4B-B442-596F10DA4E74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5178484" y="1332609"/>
              <a:ext cx="304800" cy="762000"/>
              <a:chOff x="3216" y="1728"/>
              <a:chExt cx="192" cy="480"/>
            </a:xfrm>
          </p:grpSpPr>
          <p:sp>
            <p:nvSpPr>
              <p:cNvPr id="184" name="Line 8">
                <a:extLst>
                  <a:ext uri="{FF2B5EF4-FFF2-40B4-BE49-F238E27FC236}">
                    <a16:creationId xmlns:a16="http://schemas.microsoft.com/office/drawing/2014/main" id="{B881E938-DE0A-DA4F-9308-16129D33CBF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9">
                <a:extLst>
                  <a:ext uri="{FF2B5EF4-FFF2-40B4-BE49-F238E27FC236}">
                    <a16:creationId xmlns:a16="http://schemas.microsoft.com/office/drawing/2014/main" id="{768AD784-70E3-974E-878D-9B5BD573E82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10">
                <a:extLst>
                  <a:ext uri="{FF2B5EF4-FFF2-40B4-BE49-F238E27FC236}">
                    <a16:creationId xmlns:a16="http://schemas.microsoft.com/office/drawing/2014/main" id="{59373D00-4543-094B-B70C-12EC85BB2BD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11">
                <a:extLst>
                  <a:ext uri="{FF2B5EF4-FFF2-40B4-BE49-F238E27FC236}">
                    <a16:creationId xmlns:a16="http://schemas.microsoft.com/office/drawing/2014/main" id="{C2D231D8-18B0-3D48-8675-A76DDBACD52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6" name="Group 222">
              <a:extLst>
                <a:ext uri="{FF2B5EF4-FFF2-40B4-BE49-F238E27FC236}">
                  <a16:creationId xmlns:a16="http://schemas.microsoft.com/office/drawing/2014/main" id="{279E7505-526A-E44B-B3FE-B31C8657F6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6498" y="3820231"/>
              <a:ext cx="304800" cy="381000"/>
              <a:chOff x="4272" y="3072"/>
              <a:chExt cx="192" cy="240"/>
            </a:xfrm>
          </p:grpSpPr>
          <p:sp>
            <p:nvSpPr>
              <p:cNvPr id="199" name="Line 99">
                <a:extLst>
                  <a:ext uri="{FF2B5EF4-FFF2-40B4-BE49-F238E27FC236}">
                    <a16:creationId xmlns:a16="http://schemas.microsoft.com/office/drawing/2014/main" id="{00981ED7-3EDE-2B40-9D74-D323D1F7C45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100">
                <a:extLst>
                  <a:ext uri="{FF2B5EF4-FFF2-40B4-BE49-F238E27FC236}">
                    <a16:creationId xmlns:a16="http://schemas.microsoft.com/office/drawing/2014/main" id="{99119698-DB4F-4241-9705-B0ABAC8E871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101">
                <a:extLst>
                  <a:ext uri="{FF2B5EF4-FFF2-40B4-BE49-F238E27FC236}">
                    <a16:creationId xmlns:a16="http://schemas.microsoft.com/office/drawing/2014/main" id="{A9A95F21-1694-4446-A7EA-2747204B62F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Line 102">
                <a:extLst>
                  <a:ext uri="{FF2B5EF4-FFF2-40B4-BE49-F238E27FC236}">
                    <a16:creationId xmlns:a16="http://schemas.microsoft.com/office/drawing/2014/main" id="{4C4B8B9D-71E3-264E-A49A-52134BA731E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103">
                <a:extLst>
                  <a:ext uri="{FF2B5EF4-FFF2-40B4-BE49-F238E27FC236}">
                    <a16:creationId xmlns:a16="http://schemas.microsoft.com/office/drawing/2014/main" id="{7755C713-0928-4B4A-84CA-3624583EE5D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104">
                <a:extLst>
                  <a:ext uri="{FF2B5EF4-FFF2-40B4-BE49-F238E27FC236}">
                    <a16:creationId xmlns:a16="http://schemas.microsoft.com/office/drawing/2014/main" id="{81911E58-0F61-3344-B851-DBD6AE944E7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" name="Group 222">
              <a:extLst>
                <a:ext uri="{FF2B5EF4-FFF2-40B4-BE49-F238E27FC236}">
                  <a16:creationId xmlns:a16="http://schemas.microsoft.com/office/drawing/2014/main" id="{A2E61266-62AD-A14C-AC41-DFA0110C8E5E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703161" y="1518185"/>
              <a:ext cx="304800" cy="381000"/>
              <a:chOff x="4272" y="3072"/>
              <a:chExt cx="192" cy="240"/>
            </a:xfrm>
          </p:grpSpPr>
          <p:sp>
            <p:nvSpPr>
              <p:cNvPr id="206" name="Line 99">
                <a:extLst>
                  <a:ext uri="{FF2B5EF4-FFF2-40B4-BE49-F238E27FC236}">
                    <a16:creationId xmlns:a16="http://schemas.microsoft.com/office/drawing/2014/main" id="{60C71201-91BB-4043-B0F5-F212EC4568A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100">
                <a:extLst>
                  <a:ext uri="{FF2B5EF4-FFF2-40B4-BE49-F238E27FC236}">
                    <a16:creationId xmlns:a16="http://schemas.microsoft.com/office/drawing/2014/main" id="{476A8322-4321-BE41-897D-A9CD5C868BF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101">
                <a:extLst>
                  <a:ext uri="{FF2B5EF4-FFF2-40B4-BE49-F238E27FC236}">
                    <a16:creationId xmlns:a16="http://schemas.microsoft.com/office/drawing/2014/main" id="{30514DFE-CCF9-5640-9BAF-DE415005094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102">
                <a:extLst>
                  <a:ext uri="{FF2B5EF4-FFF2-40B4-BE49-F238E27FC236}">
                    <a16:creationId xmlns:a16="http://schemas.microsoft.com/office/drawing/2014/main" id="{A7E11EA9-D5CF-3B4C-81C0-45DCBB80B09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103">
                <a:extLst>
                  <a:ext uri="{FF2B5EF4-FFF2-40B4-BE49-F238E27FC236}">
                    <a16:creationId xmlns:a16="http://schemas.microsoft.com/office/drawing/2014/main" id="{2182C344-5B3B-EF45-8D0D-FC3BECE6029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Line 104">
                <a:extLst>
                  <a:ext uri="{FF2B5EF4-FFF2-40B4-BE49-F238E27FC236}">
                    <a16:creationId xmlns:a16="http://schemas.microsoft.com/office/drawing/2014/main" id="{C7A0F2B8-8127-1549-9B5C-4317111FFF1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B5F706E-65DC-8547-AA80-D1D5AE439345}"/>
                </a:ext>
              </a:extLst>
            </p:cNvPr>
            <p:cNvCxnSpPr/>
            <p:nvPr/>
          </p:nvCxnSpPr>
          <p:spPr>
            <a:xfrm flipV="1">
              <a:off x="2285999" y="2732439"/>
              <a:ext cx="457200" cy="342901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E99ADC4D-32B6-E64D-AF76-E74A526EE272}"/>
                </a:ext>
              </a:extLst>
            </p:cNvPr>
            <p:cNvSpPr/>
            <p:nvPr/>
          </p:nvSpPr>
          <p:spPr>
            <a:xfrm>
              <a:off x="1357990" y="317335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7BFC2FE5-3C69-9746-857F-B689F313D76D}"/>
                </a:ext>
              </a:extLst>
            </p:cNvPr>
            <p:cNvSpPr/>
            <p:nvPr/>
          </p:nvSpPr>
          <p:spPr>
            <a:xfrm>
              <a:off x="4903302" y="156914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22">
              <a:extLst>
                <a:ext uri="{FF2B5EF4-FFF2-40B4-BE49-F238E27FC236}">
                  <a16:creationId xmlns:a16="http://schemas.microsoft.com/office/drawing/2014/main" id="{1C0B028D-1697-4E4F-A94B-44EA2E4E64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8762" y="3840290"/>
              <a:ext cx="304800" cy="381000"/>
              <a:chOff x="4272" y="3072"/>
              <a:chExt cx="192" cy="240"/>
            </a:xfrm>
          </p:grpSpPr>
          <p:sp>
            <p:nvSpPr>
              <p:cNvPr id="215" name="Line 99">
                <a:extLst>
                  <a:ext uri="{FF2B5EF4-FFF2-40B4-BE49-F238E27FC236}">
                    <a16:creationId xmlns:a16="http://schemas.microsoft.com/office/drawing/2014/main" id="{6505AB10-7F86-6A45-8CE1-F314BD828B0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Line 100">
                <a:extLst>
                  <a:ext uri="{FF2B5EF4-FFF2-40B4-BE49-F238E27FC236}">
                    <a16:creationId xmlns:a16="http://schemas.microsoft.com/office/drawing/2014/main" id="{CC613DD5-F306-9749-96BA-E2EAF8F3080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Line 101">
                <a:extLst>
                  <a:ext uri="{FF2B5EF4-FFF2-40B4-BE49-F238E27FC236}">
                    <a16:creationId xmlns:a16="http://schemas.microsoft.com/office/drawing/2014/main" id="{F311FDD0-6862-B44E-B345-A3A925C71AB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Line 102">
                <a:extLst>
                  <a:ext uri="{FF2B5EF4-FFF2-40B4-BE49-F238E27FC236}">
                    <a16:creationId xmlns:a16="http://schemas.microsoft.com/office/drawing/2014/main" id="{75B3B0A3-90A4-DC4E-A00E-9CBD0496AD8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Line 103">
                <a:extLst>
                  <a:ext uri="{FF2B5EF4-FFF2-40B4-BE49-F238E27FC236}">
                    <a16:creationId xmlns:a16="http://schemas.microsoft.com/office/drawing/2014/main" id="{2D5EFD63-362B-BE41-BD2D-1B426B6291E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104">
                <a:extLst>
                  <a:ext uri="{FF2B5EF4-FFF2-40B4-BE49-F238E27FC236}">
                    <a16:creationId xmlns:a16="http://schemas.microsoft.com/office/drawing/2014/main" id="{DFDE45A6-5671-7344-85F0-2214F55EE0B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347F9CD-C563-BE43-98A3-08983F3437A1}"/>
                </a:ext>
              </a:extLst>
            </p:cNvPr>
            <p:cNvCxnSpPr>
              <a:cxnSpLocks/>
            </p:cNvCxnSpPr>
            <p:nvPr/>
          </p:nvCxnSpPr>
          <p:spPr>
            <a:xfrm>
              <a:off x="4866064" y="2347382"/>
              <a:ext cx="100584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4020F1D-DD04-7F41-ADC3-EAE48D753DEF}"/>
                </a:ext>
              </a:extLst>
            </p:cNvPr>
            <p:cNvCxnSpPr>
              <a:cxnSpLocks/>
            </p:cNvCxnSpPr>
            <p:nvPr/>
          </p:nvCxnSpPr>
          <p:spPr>
            <a:xfrm>
              <a:off x="4944620" y="2656511"/>
              <a:ext cx="0" cy="569293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65CB0A22-B7CA-E443-BBBC-F4EB4CE6EC94}"/>
                </a:ext>
              </a:extLst>
            </p:cNvPr>
            <p:cNvCxnSpPr>
              <a:cxnSpLocks/>
            </p:cNvCxnSpPr>
            <p:nvPr/>
          </p:nvCxnSpPr>
          <p:spPr>
            <a:xfrm>
              <a:off x="4049622" y="3224574"/>
              <a:ext cx="886778" cy="123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EB77081B-0828-8A4C-A262-C9BEBEB2AE0C}"/>
                </a:ext>
              </a:extLst>
            </p:cNvPr>
            <p:cNvSpPr txBox="1"/>
            <p:nvPr/>
          </p:nvSpPr>
          <p:spPr>
            <a:xfrm>
              <a:off x="4716834" y="1215868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9.0V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717AF25-BBC9-3246-8735-007006C8B85F}"/>
                </a:ext>
              </a:extLst>
            </p:cNvPr>
            <p:cNvSpPr txBox="1"/>
            <p:nvPr/>
          </p:nvSpPr>
          <p:spPr>
            <a:xfrm>
              <a:off x="4398639" y="1810285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100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8117663E-B63F-E24A-AA6F-E41707D18EDA}"/>
                </a:ext>
              </a:extLst>
            </p:cNvPr>
            <p:cNvSpPr txBox="1"/>
            <p:nvPr/>
          </p:nvSpPr>
          <p:spPr>
            <a:xfrm>
              <a:off x="5071739" y="3473985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100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D4B3851F-2B3E-AB4F-A493-51E5C28110EB}"/>
                </a:ext>
              </a:extLst>
            </p:cNvPr>
            <p:cNvSpPr txBox="1"/>
            <p:nvPr/>
          </p:nvSpPr>
          <p:spPr>
            <a:xfrm>
              <a:off x="5186039" y="1848385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.01 </a:t>
              </a:r>
              <a:r>
                <a:rPr lang="en-US" sz="1400" dirty="0" err="1">
                  <a:solidFill>
                    <a:srgbClr val="000000"/>
                  </a:solidFill>
                </a:rPr>
                <a:t>uF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3BB2EEE8-51F6-EE4A-83E3-AEFA96B84C2C}"/>
                </a:ext>
              </a:extLst>
            </p:cNvPr>
            <p:cNvSpPr txBox="1"/>
            <p:nvPr/>
          </p:nvSpPr>
          <p:spPr>
            <a:xfrm>
              <a:off x="4195439" y="2889785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68 pF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1DBAD27-496E-EA48-8A5A-D8C3F45C2ABF}"/>
                </a:ext>
              </a:extLst>
            </p:cNvPr>
            <p:cNvSpPr txBox="1"/>
            <p:nvPr/>
          </p:nvSpPr>
          <p:spPr>
            <a:xfrm>
              <a:off x="4220839" y="3334285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68 pF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35F022B5-E6D5-F844-8019-7E8FABBD24B2}"/>
                </a:ext>
              </a:extLst>
            </p:cNvPr>
            <p:cNvSpPr txBox="1"/>
            <p:nvPr/>
          </p:nvSpPr>
          <p:spPr>
            <a:xfrm>
              <a:off x="3521432" y="2953389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100K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DD67893F-043F-E34C-99C1-422D4A24CD3D}"/>
                </a:ext>
              </a:extLst>
            </p:cNvPr>
            <p:cNvSpPr txBox="1"/>
            <p:nvPr/>
          </p:nvSpPr>
          <p:spPr>
            <a:xfrm>
              <a:off x="2912274" y="2953388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27pF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3965A06A-FBDA-9E4C-BCE3-12297B89B660}"/>
                </a:ext>
              </a:extLst>
            </p:cNvPr>
            <p:cNvSpPr txBox="1"/>
            <p:nvPr/>
          </p:nvSpPr>
          <p:spPr>
            <a:xfrm>
              <a:off x="3064674" y="1950088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1000pF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EFE63B5C-1EFF-7B4A-994E-649F474BBB3B}"/>
                </a:ext>
              </a:extLst>
            </p:cNvPr>
            <p:cNvSpPr txBox="1"/>
            <p:nvPr/>
          </p:nvSpPr>
          <p:spPr>
            <a:xfrm>
              <a:off x="1478404" y="2774009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10K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ABA8125-EE80-C24C-B008-411E05374D57}"/>
              </a:ext>
            </a:extLst>
          </p:cNvPr>
          <p:cNvGrpSpPr/>
          <p:nvPr/>
        </p:nvGrpSpPr>
        <p:grpSpPr>
          <a:xfrm>
            <a:off x="4120443" y="2557782"/>
            <a:ext cx="4720576" cy="4093429"/>
            <a:chOff x="581574" y="1571718"/>
            <a:chExt cx="4720576" cy="4093429"/>
          </a:xfrm>
        </p:grpSpPr>
        <p:sp>
          <p:nvSpPr>
            <p:cNvPr id="145" name="Shape 51">
              <a:extLst>
                <a:ext uri="{FF2B5EF4-FFF2-40B4-BE49-F238E27FC236}">
                  <a16:creationId xmlns:a16="http://schemas.microsoft.com/office/drawing/2014/main" id="{DBF24365-CDB2-DF42-82D0-F975930EB38F}"/>
                </a:ext>
              </a:extLst>
            </p:cNvPr>
            <p:cNvSpPr/>
            <p:nvPr/>
          </p:nvSpPr>
          <p:spPr>
            <a:xfrm>
              <a:off x="2335634" y="2695579"/>
              <a:ext cx="1056379" cy="2462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lang="en-US" sz="1600" dirty="0"/>
                <a:t>SA602 Mixer</a:t>
              </a:r>
              <a:endParaRPr sz="1600" dirty="0"/>
            </a:p>
          </p:txBody>
        </p:sp>
        <p:sp>
          <p:nvSpPr>
            <p:cNvPr id="146" name="Shape 51">
              <a:extLst>
                <a:ext uri="{FF2B5EF4-FFF2-40B4-BE49-F238E27FC236}">
                  <a16:creationId xmlns:a16="http://schemas.microsoft.com/office/drawing/2014/main" id="{D8A38A97-7BD5-0A46-AC97-90E5B0D659EA}"/>
                </a:ext>
              </a:extLst>
            </p:cNvPr>
            <p:cNvSpPr/>
            <p:nvPr/>
          </p:nvSpPr>
          <p:spPr>
            <a:xfrm>
              <a:off x="2297353" y="1802020"/>
              <a:ext cx="657231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lang="en-US" sz="2000" dirty="0"/>
                <a:t>SA612</a:t>
              </a:r>
              <a:endParaRPr sz="2000" dirty="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9DC78F0-D8F2-6244-9E6C-CAA780AF2F12}"/>
                </a:ext>
              </a:extLst>
            </p:cNvPr>
            <p:cNvSpPr/>
            <p:nvPr/>
          </p:nvSpPr>
          <p:spPr>
            <a:xfrm>
              <a:off x="1766796" y="2407650"/>
              <a:ext cx="2239107" cy="304422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B78929E-5AF5-0F40-8CCE-2B3063C1CB51}"/>
                </a:ext>
              </a:extLst>
            </p:cNvPr>
            <p:cNvSpPr txBox="1"/>
            <p:nvPr/>
          </p:nvSpPr>
          <p:spPr>
            <a:xfrm>
              <a:off x="1922584" y="2860986"/>
              <a:ext cx="69166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1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E3CE96D-1412-8B4C-BAB7-06FABE7AD923}"/>
                </a:ext>
              </a:extLst>
            </p:cNvPr>
            <p:cNvSpPr txBox="1"/>
            <p:nvPr/>
          </p:nvSpPr>
          <p:spPr>
            <a:xfrm>
              <a:off x="1934309" y="3423139"/>
              <a:ext cx="69166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6DB1271-A3DF-5347-9964-821A0C19A220}"/>
                </a:ext>
              </a:extLst>
            </p:cNvPr>
            <p:cNvSpPr txBox="1"/>
            <p:nvPr/>
          </p:nvSpPr>
          <p:spPr>
            <a:xfrm>
              <a:off x="1934308" y="3994640"/>
              <a:ext cx="69166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3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F441730-7613-FE42-B4B0-711BCE7D453F}"/>
                </a:ext>
              </a:extLst>
            </p:cNvPr>
            <p:cNvSpPr txBox="1"/>
            <p:nvPr/>
          </p:nvSpPr>
          <p:spPr>
            <a:xfrm>
              <a:off x="1922584" y="4596940"/>
              <a:ext cx="69166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6A1E5C4-B223-DB47-96B4-7BB97A70D6F3}"/>
                </a:ext>
              </a:extLst>
            </p:cNvPr>
            <p:cNvSpPr txBox="1"/>
            <p:nvPr/>
          </p:nvSpPr>
          <p:spPr>
            <a:xfrm>
              <a:off x="3106613" y="2860987"/>
              <a:ext cx="69166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8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6B23E157-2770-534A-B762-5F37402E3F5E}"/>
                </a:ext>
              </a:extLst>
            </p:cNvPr>
            <p:cNvSpPr txBox="1"/>
            <p:nvPr/>
          </p:nvSpPr>
          <p:spPr>
            <a:xfrm>
              <a:off x="3118338" y="3423140"/>
              <a:ext cx="69166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7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9741BC5-C453-1C42-B185-6B7ADA6D3064}"/>
                </a:ext>
              </a:extLst>
            </p:cNvPr>
            <p:cNvSpPr txBox="1"/>
            <p:nvPr/>
          </p:nvSpPr>
          <p:spPr>
            <a:xfrm>
              <a:off x="3118337" y="3994641"/>
              <a:ext cx="69166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6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27A5553-E13D-434D-971F-8490888FA6EB}"/>
                </a:ext>
              </a:extLst>
            </p:cNvPr>
            <p:cNvSpPr txBox="1"/>
            <p:nvPr/>
          </p:nvSpPr>
          <p:spPr>
            <a:xfrm>
              <a:off x="3106613" y="4596941"/>
              <a:ext cx="69166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5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6" name="Group 210">
              <a:extLst>
                <a:ext uri="{FF2B5EF4-FFF2-40B4-BE49-F238E27FC236}">
                  <a16:creationId xmlns:a16="http://schemas.microsoft.com/office/drawing/2014/main" id="{04B16F51-C126-0B47-866D-88DC22ED98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362" y="3569709"/>
              <a:ext cx="274320" cy="548640"/>
              <a:chOff x="3216" y="1728"/>
              <a:chExt cx="192" cy="480"/>
            </a:xfrm>
          </p:grpSpPr>
          <p:sp>
            <p:nvSpPr>
              <p:cNvPr id="297" name="Line 8">
                <a:extLst>
                  <a:ext uri="{FF2B5EF4-FFF2-40B4-BE49-F238E27FC236}">
                    <a16:creationId xmlns:a16="http://schemas.microsoft.com/office/drawing/2014/main" id="{133C8767-A805-6946-B646-FB65AB1D7A9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98" name="Line 9">
                <a:extLst>
                  <a:ext uri="{FF2B5EF4-FFF2-40B4-BE49-F238E27FC236}">
                    <a16:creationId xmlns:a16="http://schemas.microsoft.com/office/drawing/2014/main" id="{24D9323D-6A7D-6444-8EC4-E2247B0C216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99" name="Line 10">
                <a:extLst>
                  <a:ext uri="{FF2B5EF4-FFF2-40B4-BE49-F238E27FC236}">
                    <a16:creationId xmlns:a16="http://schemas.microsoft.com/office/drawing/2014/main" id="{3F3CCB14-E2F5-014F-B136-CD55305D964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00" name="Line 11">
                <a:extLst>
                  <a:ext uri="{FF2B5EF4-FFF2-40B4-BE49-F238E27FC236}">
                    <a16:creationId xmlns:a16="http://schemas.microsoft.com/office/drawing/2014/main" id="{C80B5B55-CD60-5945-821B-782B40DC719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189" name="Group 210">
              <a:extLst>
                <a:ext uri="{FF2B5EF4-FFF2-40B4-BE49-F238E27FC236}">
                  <a16:creationId xmlns:a16="http://schemas.microsoft.com/office/drawing/2014/main" id="{4636ADBC-B481-E343-BFC6-4AA62E5BA6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574" y="4824071"/>
              <a:ext cx="274320" cy="548640"/>
              <a:chOff x="3216" y="1728"/>
              <a:chExt cx="192" cy="480"/>
            </a:xfrm>
          </p:grpSpPr>
          <p:sp>
            <p:nvSpPr>
              <p:cNvPr id="293" name="Line 8">
                <a:extLst>
                  <a:ext uri="{FF2B5EF4-FFF2-40B4-BE49-F238E27FC236}">
                    <a16:creationId xmlns:a16="http://schemas.microsoft.com/office/drawing/2014/main" id="{04148B86-7BA4-C143-A53A-FA3D6C6F80C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94" name="Line 9">
                <a:extLst>
                  <a:ext uri="{FF2B5EF4-FFF2-40B4-BE49-F238E27FC236}">
                    <a16:creationId xmlns:a16="http://schemas.microsoft.com/office/drawing/2014/main" id="{DB291956-0830-F644-B447-143A273381F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95" name="Line 10">
                <a:extLst>
                  <a:ext uri="{FF2B5EF4-FFF2-40B4-BE49-F238E27FC236}">
                    <a16:creationId xmlns:a16="http://schemas.microsoft.com/office/drawing/2014/main" id="{2C1DB5C5-A1F9-E04E-A22E-FC500A3D89C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96" name="Line 11">
                <a:extLst>
                  <a:ext uri="{FF2B5EF4-FFF2-40B4-BE49-F238E27FC236}">
                    <a16:creationId xmlns:a16="http://schemas.microsoft.com/office/drawing/2014/main" id="{AA19BC7D-D4B0-7A4B-B59D-997347B074F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190" name="Group 210">
              <a:extLst>
                <a:ext uri="{FF2B5EF4-FFF2-40B4-BE49-F238E27FC236}">
                  <a16:creationId xmlns:a16="http://schemas.microsoft.com/office/drawing/2014/main" id="{4DC98E5A-B4A9-EC4B-8338-BC42D74766B4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349001" y="2771331"/>
              <a:ext cx="274320" cy="548640"/>
              <a:chOff x="3216" y="1728"/>
              <a:chExt cx="192" cy="480"/>
            </a:xfrm>
          </p:grpSpPr>
          <p:sp>
            <p:nvSpPr>
              <p:cNvPr id="289" name="Line 8">
                <a:extLst>
                  <a:ext uri="{FF2B5EF4-FFF2-40B4-BE49-F238E27FC236}">
                    <a16:creationId xmlns:a16="http://schemas.microsoft.com/office/drawing/2014/main" id="{3B6DAECF-1EEE-1B4B-99B3-26B3B1404A1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90" name="Line 9">
                <a:extLst>
                  <a:ext uri="{FF2B5EF4-FFF2-40B4-BE49-F238E27FC236}">
                    <a16:creationId xmlns:a16="http://schemas.microsoft.com/office/drawing/2014/main" id="{FAB5DCF7-78B3-4241-887C-FEF067622E1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91" name="Line 10">
                <a:extLst>
                  <a:ext uri="{FF2B5EF4-FFF2-40B4-BE49-F238E27FC236}">
                    <a16:creationId xmlns:a16="http://schemas.microsoft.com/office/drawing/2014/main" id="{E8A29DCD-B661-7548-BBE0-4531FE918FA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92" name="Line 11">
                <a:extLst>
                  <a:ext uri="{FF2B5EF4-FFF2-40B4-BE49-F238E27FC236}">
                    <a16:creationId xmlns:a16="http://schemas.microsoft.com/office/drawing/2014/main" id="{5B5CBE73-F544-7C41-B877-2CA4F3AE369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191" name="Group 210">
              <a:extLst>
                <a:ext uri="{FF2B5EF4-FFF2-40B4-BE49-F238E27FC236}">
                  <a16:creationId xmlns:a16="http://schemas.microsoft.com/office/drawing/2014/main" id="{F25E738D-4D9B-D84D-9A18-718FC668CB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5744" y="2407650"/>
              <a:ext cx="274320" cy="548640"/>
              <a:chOff x="3216" y="1728"/>
              <a:chExt cx="192" cy="480"/>
            </a:xfrm>
          </p:grpSpPr>
          <p:sp>
            <p:nvSpPr>
              <p:cNvPr id="285" name="Line 8">
                <a:extLst>
                  <a:ext uri="{FF2B5EF4-FFF2-40B4-BE49-F238E27FC236}">
                    <a16:creationId xmlns:a16="http://schemas.microsoft.com/office/drawing/2014/main" id="{3C214EB3-7AE9-2F49-B911-8B2327DDD26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86" name="Line 9">
                <a:extLst>
                  <a:ext uri="{FF2B5EF4-FFF2-40B4-BE49-F238E27FC236}">
                    <a16:creationId xmlns:a16="http://schemas.microsoft.com/office/drawing/2014/main" id="{08E5C7EB-9CD2-1943-8B76-358125CC879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87" name="Line 10">
                <a:extLst>
                  <a:ext uri="{FF2B5EF4-FFF2-40B4-BE49-F238E27FC236}">
                    <a16:creationId xmlns:a16="http://schemas.microsoft.com/office/drawing/2014/main" id="{0C8E499D-5B50-054C-B18B-40F184025AC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88" name="Line 11">
                <a:extLst>
                  <a:ext uri="{FF2B5EF4-FFF2-40B4-BE49-F238E27FC236}">
                    <a16:creationId xmlns:a16="http://schemas.microsoft.com/office/drawing/2014/main" id="{4A089E78-5BB4-AE42-9133-750525FCC7B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1833348-4980-A141-A2F2-7D453A093DE2}"/>
                </a:ext>
              </a:extLst>
            </p:cNvPr>
            <p:cNvCxnSpPr>
              <a:cxnSpLocks/>
            </p:cNvCxnSpPr>
            <p:nvPr/>
          </p:nvCxnSpPr>
          <p:spPr>
            <a:xfrm>
              <a:off x="3983376" y="2956290"/>
              <a:ext cx="100584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81EEA3BB-6306-6F44-B479-7102AB25A0E0}"/>
                </a:ext>
              </a:extLst>
            </p:cNvPr>
            <p:cNvCxnSpPr>
              <a:cxnSpLocks/>
            </p:cNvCxnSpPr>
            <p:nvPr/>
          </p:nvCxnSpPr>
          <p:spPr>
            <a:xfrm>
              <a:off x="4974415" y="1939523"/>
              <a:ext cx="0" cy="1028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8AB428D2-E81E-C14D-B3FD-AAD48A050B37}"/>
                </a:ext>
              </a:extLst>
            </p:cNvPr>
            <p:cNvSpPr/>
            <p:nvPr/>
          </p:nvSpPr>
          <p:spPr>
            <a:xfrm>
              <a:off x="1170422" y="300923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0BC29016-DF4B-D54A-AA24-936CDEB44D3D}"/>
                </a:ext>
              </a:extLst>
            </p:cNvPr>
            <p:cNvSpPr/>
            <p:nvPr/>
          </p:nvSpPr>
          <p:spPr>
            <a:xfrm>
              <a:off x="4921814" y="18955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8" name="Group 222">
              <a:extLst>
                <a:ext uri="{FF2B5EF4-FFF2-40B4-BE49-F238E27FC236}">
                  <a16:creationId xmlns:a16="http://schemas.microsoft.com/office/drawing/2014/main" id="{77A9C66F-E0D0-A440-B26F-62805D098F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6873" y="5284147"/>
              <a:ext cx="304800" cy="381000"/>
              <a:chOff x="4272" y="3072"/>
              <a:chExt cx="192" cy="240"/>
            </a:xfrm>
          </p:grpSpPr>
          <p:sp>
            <p:nvSpPr>
              <p:cNvPr id="279" name="Line 99">
                <a:extLst>
                  <a:ext uri="{FF2B5EF4-FFF2-40B4-BE49-F238E27FC236}">
                    <a16:creationId xmlns:a16="http://schemas.microsoft.com/office/drawing/2014/main" id="{DBEA810F-995C-784D-B654-13047CDA3D0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Line 100">
                <a:extLst>
                  <a:ext uri="{FF2B5EF4-FFF2-40B4-BE49-F238E27FC236}">
                    <a16:creationId xmlns:a16="http://schemas.microsoft.com/office/drawing/2014/main" id="{DC2C790B-EECF-D84E-8B0A-62D3E8ADF5A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Line 101">
                <a:extLst>
                  <a:ext uri="{FF2B5EF4-FFF2-40B4-BE49-F238E27FC236}">
                    <a16:creationId xmlns:a16="http://schemas.microsoft.com/office/drawing/2014/main" id="{3E486EB1-7C46-9442-A44C-3F7D69F158D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Line 102">
                <a:extLst>
                  <a:ext uri="{FF2B5EF4-FFF2-40B4-BE49-F238E27FC236}">
                    <a16:creationId xmlns:a16="http://schemas.microsoft.com/office/drawing/2014/main" id="{BF6CD051-58B6-104F-AC12-8E085C1B4B7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Line 103">
                <a:extLst>
                  <a:ext uri="{FF2B5EF4-FFF2-40B4-BE49-F238E27FC236}">
                    <a16:creationId xmlns:a16="http://schemas.microsoft.com/office/drawing/2014/main" id="{62DE17AD-1B78-1849-B0A6-6503052D72E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Line 104">
                <a:extLst>
                  <a:ext uri="{FF2B5EF4-FFF2-40B4-BE49-F238E27FC236}">
                    <a16:creationId xmlns:a16="http://schemas.microsoft.com/office/drawing/2014/main" id="{0FA1478C-A1ED-1047-9EF9-E40AE3D43B6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2" name="Group 222">
              <a:extLst>
                <a:ext uri="{FF2B5EF4-FFF2-40B4-BE49-F238E27FC236}">
                  <a16:creationId xmlns:a16="http://schemas.microsoft.com/office/drawing/2014/main" id="{B09E4C03-86AF-F94B-861A-A74878BCFEF4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458089" y="2093706"/>
              <a:ext cx="304800" cy="381000"/>
              <a:chOff x="4272" y="3072"/>
              <a:chExt cx="192" cy="240"/>
            </a:xfrm>
          </p:grpSpPr>
          <p:sp>
            <p:nvSpPr>
              <p:cNvPr id="273" name="Line 99">
                <a:extLst>
                  <a:ext uri="{FF2B5EF4-FFF2-40B4-BE49-F238E27FC236}">
                    <a16:creationId xmlns:a16="http://schemas.microsoft.com/office/drawing/2014/main" id="{F3543C56-7999-974F-B1B8-451EA87DEC0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Line 100">
                <a:extLst>
                  <a:ext uri="{FF2B5EF4-FFF2-40B4-BE49-F238E27FC236}">
                    <a16:creationId xmlns:a16="http://schemas.microsoft.com/office/drawing/2014/main" id="{8D6FD4E3-826D-FA46-99A5-E8C26C30117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Line 101">
                <a:extLst>
                  <a:ext uri="{FF2B5EF4-FFF2-40B4-BE49-F238E27FC236}">
                    <a16:creationId xmlns:a16="http://schemas.microsoft.com/office/drawing/2014/main" id="{29B530E6-5363-E045-84CB-7234007C524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Line 102">
                <a:extLst>
                  <a:ext uri="{FF2B5EF4-FFF2-40B4-BE49-F238E27FC236}">
                    <a16:creationId xmlns:a16="http://schemas.microsoft.com/office/drawing/2014/main" id="{DAE9A8DD-C46A-5D4A-8F21-0391E2463BE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Line 103">
                <a:extLst>
                  <a:ext uri="{FF2B5EF4-FFF2-40B4-BE49-F238E27FC236}">
                    <a16:creationId xmlns:a16="http://schemas.microsoft.com/office/drawing/2014/main" id="{BD7A296F-A52C-DB4B-912B-832AD3DF458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Line 104">
                <a:extLst>
                  <a:ext uri="{FF2B5EF4-FFF2-40B4-BE49-F238E27FC236}">
                    <a16:creationId xmlns:a16="http://schemas.microsoft.com/office/drawing/2014/main" id="{C7677B79-948D-DC41-89B5-E726E31AF28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57DE39E8-A633-044D-99AD-F2C9B540755F}"/>
                </a:ext>
              </a:extLst>
            </p:cNvPr>
            <p:cNvSpPr txBox="1"/>
            <p:nvPr/>
          </p:nvSpPr>
          <p:spPr>
            <a:xfrm>
              <a:off x="908604" y="2379515"/>
              <a:ext cx="69166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.1uF</a:t>
              </a:r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A48CC00-FCBE-CE4D-87BF-D0AB9E9D1031}"/>
                </a:ext>
              </a:extLst>
            </p:cNvPr>
            <p:cNvCxnSpPr>
              <a:cxnSpLocks/>
            </p:cNvCxnSpPr>
            <p:nvPr/>
          </p:nvCxnSpPr>
          <p:spPr>
            <a:xfrm>
              <a:off x="3983376" y="4157933"/>
              <a:ext cx="100584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07A0964-A079-F04B-AC03-9619868DE86C}"/>
                </a:ext>
              </a:extLst>
            </p:cNvPr>
            <p:cNvCxnSpPr>
              <a:cxnSpLocks/>
            </p:cNvCxnSpPr>
            <p:nvPr/>
          </p:nvCxnSpPr>
          <p:spPr>
            <a:xfrm>
              <a:off x="754641" y="3565950"/>
              <a:ext cx="100584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B10412F2-ED38-6A48-A52B-A2808E3E1F61}"/>
                </a:ext>
              </a:extLst>
            </p:cNvPr>
            <p:cNvCxnSpPr>
              <a:cxnSpLocks/>
            </p:cNvCxnSpPr>
            <p:nvPr/>
          </p:nvCxnSpPr>
          <p:spPr>
            <a:xfrm>
              <a:off x="1409961" y="4223856"/>
              <a:ext cx="362243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07EB727C-79A3-3842-9065-DC78EF935ECB}"/>
                </a:ext>
              </a:extLst>
            </p:cNvPr>
            <p:cNvSpPr/>
            <p:nvPr/>
          </p:nvSpPr>
          <p:spPr>
            <a:xfrm>
              <a:off x="1381437" y="527178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DF4227E7-FD2E-C242-8447-9B0D93DF5DD7}"/>
                </a:ext>
              </a:extLst>
            </p:cNvPr>
            <p:cNvCxnSpPr>
              <a:cxnSpLocks/>
            </p:cNvCxnSpPr>
            <p:nvPr/>
          </p:nvCxnSpPr>
          <p:spPr>
            <a:xfrm>
              <a:off x="1433408" y="4845176"/>
              <a:ext cx="362243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41" name="Group 222">
              <a:extLst>
                <a:ext uri="{FF2B5EF4-FFF2-40B4-BE49-F238E27FC236}">
                  <a16:creationId xmlns:a16="http://schemas.microsoft.com/office/drawing/2014/main" id="{C3EF4DF1-597B-6948-BF65-8130B91B5B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7561" y="4207287"/>
              <a:ext cx="304800" cy="381000"/>
              <a:chOff x="4272" y="3072"/>
              <a:chExt cx="192" cy="240"/>
            </a:xfrm>
          </p:grpSpPr>
          <p:sp>
            <p:nvSpPr>
              <p:cNvPr id="267" name="Line 99">
                <a:extLst>
                  <a:ext uri="{FF2B5EF4-FFF2-40B4-BE49-F238E27FC236}">
                    <a16:creationId xmlns:a16="http://schemas.microsoft.com/office/drawing/2014/main" id="{67A24328-B413-C347-8357-025BF723AE9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Line 100">
                <a:extLst>
                  <a:ext uri="{FF2B5EF4-FFF2-40B4-BE49-F238E27FC236}">
                    <a16:creationId xmlns:a16="http://schemas.microsoft.com/office/drawing/2014/main" id="{8E6D90F7-CC31-D144-85A1-E9E5087608B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Line 101">
                <a:extLst>
                  <a:ext uri="{FF2B5EF4-FFF2-40B4-BE49-F238E27FC236}">
                    <a16:creationId xmlns:a16="http://schemas.microsoft.com/office/drawing/2014/main" id="{36778995-13C7-7E4F-94CD-25C3D74C71C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Line 102">
                <a:extLst>
                  <a:ext uri="{FF2B5EF4-FFF2-40B4-BE49-F238E27FC236}">
                    <a16:creationId xmlns:a16="http://schemas.microsoft.com/office/drawing/2014/main" id="{E83B3995-589C-3540-901C-B708333EC7E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Line 103">
                <a:extLst>
                  <a:ext uri="{FF2B5EF4-FFF2-40B4-BE49-F238E27FC236}">
                    <a16:creationId xmlns:a16="http://schemas.microsoft.com/office/drawing/2014/main" id="{B4C0986C-D65C-3D4D-ACB9-A43DF49E281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Line 104">
                <a:extLst>
                  <a:ext uri="{FF2B5EF4-FFF2-40B4-BE49-F238E27FC236}">
                    <a16:creationId xmlns:a16="http://schemas.microsoft.com/office/drawing/2014/main" id="{9D6BB940-72C0-D243-91F6-F559E160C65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2" name="Group 222">
              <a:extLst>
                <a:ext uri="{FF2B5EF4-FFF2-40B4-BE49-F238E27FC236}">
                  <a16:creationId xmlns:a16="http://schemas.microsoft.com/office/drawing/2014/main" id="{B5E9D36A-DCF9-6C4C-A317-A69BB821BF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793" y="4090675"/>
              <a:ext cx="304800" cy="381000"/>
              <a:chOff x="4272" y="3072"/>
              <a:chExt cx="192" cy="240"/>
            </a:xfrm>
          </p:grpSpPr>
          <p:sp>
            <p:nvSpPr>
              <p:cNvPr id="261" name="Line 99">
                <a:extLst>
                  <a:ext uri="{FF2B5EF4-FFF2-40B4-BE49-F238E27FC236}">
                    <a16:creationId xmlns:a16="http://schemas.microsoft.com/office/drawing/2014/main" id="{98F9721E-71E4-3048-AB67-D06F41AE471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Line 100">
                <a:extLst>
                  <a:ext uri="{FF2B5EF4-FFF2-40B4-BE49-F238E27FC236}">
                    <a16:creationId xmlns:a16="http://schemas.microsoft.com/office/drawing/2014/main" id="{B04BB3D3-D8A7-204E-BA44-B3F3B38094C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Line 101">
                <a:extLst>
                  <a:ext uri="{FF2B5EF4-FFF2-40B4-BE49-F238E27FC236}">
                    <a16:creationId xmlns:a16="http://schemas.microsoft.com/office/drawing/2014/main" id="{4F6FE5D4-8B9B-D24C-958B-5B0E3E4ACB9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Line 102">
                <a:extLst>
                  <a:ext uri="{FF2B5EF4-FFF2-40B4-BE49-F238E27FC236}">
                    <a16:creationId xmlns:a16="http://schemas.microsoft.com/office/drawing/2014/main" id="{5F8C0784-ADBD-714E-8385-58D96D71400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Line 103">
                <a:extLst>
                  <a:ext uri="{FF2B5EF4-FFF2-40B4-BE49-F238E27FC236}">
                    <a16:creationId xmlns:a16="http://schemas.microsoft.com/office/drawing/2014/main" id="{4166BB2D-7B3A-324D-A63A-9E176C08710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Line 104">
                <a:extLst>
                  <a:ext uri="{FF2B5EF4-FFF2-40B4-BE49-F238E27FC236}">
                    <a16:creationId xmlns:a16="http://schemas.microsoft.com/office/drawing/2014/main" id="{9D554F71-4568-3B41-95A0-FA5AE2DC11A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3" name="Group 210">
              <a:extLst>
                <a:ext uri="{FF2B5EF4-FFF2-40B4-BE49-F238E27FC236}">
                  <a16:creationId xmlns:a16="http://schemas.microsoft.com/office/drawing/2014/main" id="{97F96EAB-C2B6-6E40-9B58-73EDE2CDD2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1149" y="3627233"/>
              <a:ext cx="274320" cy="548640"/>
              <a:chOff x="3216" y="1728"/>
              <a:chExt cx="192" cy="480"/>
            </a:xfrm>
          </p:grpSpPr>
          <p:sp>
            <p:nvSpPr>
              <p:cNvPr id="257" name="Line 8">
                <a:extLst>
                  <a:ext uri="{FF2B5EF4-FFF2-40B4-BE49-F238E27FC236}">
                    <a16:creationId xmlns:a16="http://schemas.microsoft.com/office/drawing/2014/main" id="{B44237E9-FF92-C44A-883F-A23D1C653A7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58" name="Line 9">
                <a:extLst>
                  <a:ext uri="{FF2B5EF4-FFF2-40B4-BE49-F238E27FC236}">
                    <a16:creationId xmlns:a16="http://schemas.microsoft.com/office/drawing/2014/main" id="{19EA2AA2-789E-6243-B697-0BDA4306BC5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59" name="Line 10">
                <a:extLst>
                  <a:ext uri="{FF2B5EF4-FFF2-40B4-BE49-F238E27FC236}">
                    <a16:creationId xmlns:a16="http://schemas.microsoft.com/office/drawing/2014/main" id="{25A35DEC-18C1-D545-8052-76C85F920A8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60" name="Line 11">
                <a:extLst>
                  <a:ext uri="{FF2B5EF4-FFF2-40B4-BE49-F238E27FC236}">
                    <a16:creationId xmlns:a16="http://schemas.microsoft.com/office/drawing/2014/main" id="{FAFDC98D-B58A-F441-8438-6082573EAA8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B4500952-803A-5D45-9372-4FAB28CE4D81}"/>
                </a:ext>
              </a:extLst>
            </p:cNvPr>
            <p:cNvCxnSpPr>
              <a:cxnSpLocks/>
            </p:cNvCxnSpPr>
            <p:nvPr/>
          </p:nvCxnSpPr>
          <p:spPr>
            <a:xfrm>
              <a:off x="3984545" y="3619527"/>
              <a:ext cx="47947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0CD0F7F3-6F22-FA45-AD2F-77549674924B}"/>
                </a:ext>
              </a:extLst>
            </p:cNvPr>
            <p:cNvGrpSpPr/>
            <p:nvPr/>
          </p:nvGrpSpPr>
          <p:grpSpPr>
            <a:xfrm>
              <a:off x="4716020" y="4150031"/>
              <a:ext cx="563682" cy="1222041"/>
              <a:chOff x="6812153" y="4700347"/>
              <a:chExt cx="563682" cy="1222041"/>
            </a:xfrm>
          </p:grpSpPr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26099882-35DF-9545-BAE1-55ABCE449A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2857" y="4700347"/>
                <a:ext cx="0" cy="448322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50C704-29AA-8148-8D89-BBE870A2D5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2153" y="5148669"/>
                <a:ext cx="548640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1BC40DED-40EB-1242-86EC-26AB19A47A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7195" y="5477555"/>
                <a:ext cx="548640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F6158E30-008D-C247-95A3-2231D7C60A9F}"/>
                  </a:ext>
                </a:extLst>
              </p:cNvPr>
              <p:cNvSpPr/>
              <p:nvPr/>
            </p:nvSpPr>
            <p:spPr>
              <a:xfrm>
                <a:off x="6862364" y="5213864"/>
                <a:ext cx="457200" cy="18466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A5D39BC6-B962-124B-8BAB-9DC471DB93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581" y="5474066"/>
                <a:ext cx="0" cy="448322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4D405D1F-338A-0A4E-AA49-58039B6BDB9A}"/>
                </a:ext>
              </a:extLst>
            </p:cNvPr>
            <p:cNvSpPr txBox="1"/>
            <p:nvPr/>
          </p:nvSpPr>
          <p:spPr>
            <a:xfrm>
              <a:off x="4610489" y="1571718"/>
              <a:ext cx="69166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9V</a:t>
              </a: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11DCF0F2-FCD4-9C4B-925B-75B3C2E00BCD}"/>
                </a:ext>
              </a:extLst>
            </p:cNvPr>
            <p:cNvSpPr txBox="1"/>
            <p:nvPr/>
          </p:nvSpPr>
          <p:spPr>
            <a:xfrm>
              <a:off x="3850248" y="2320713"/>
              <a:ext cx="69166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.1uF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B1E48082-5668-9B48-9BF2-6A0691B40174}"/>
                </a:ext>
              </a:extLst>
            </p:cNvPr>
            <p:cNvSpPr txBox="1"/>
            <p:nvPr/>
          </p:nvSpPr>
          <p:spPr>
            <a:xfrm>
              <a:off x="581574" y="4923750"/>
              <a:ext cx="69166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.1uF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79674E80-C74F-EE40-A7EF-B12C7C30AEE2}"/>
                </a:ext>
              </a:extLst>
            </p:cNvPr>
            <p:cNvSpPr txBox="1"/>
            <p:nvPr/>
          </p:nvSpPr>
          <p:spPr>
            <a:xfrm>
              <a:off x="660725" y="3645423"/>
              <a:ext cx="69166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.1uF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C5157B16-FCB7-A34A-9CB3-4FFAA8AB9CF2}"/>
                </a:ext>
              </a:extLst>
            </p:cNvPr>
            <p:cNvSpPr txBox="1"/>
            <p:nvPr/>
          </p:nvSpPr>
          <p:spPr>
            <a:xfrm>
              <a:off x="4531770" y="3669265"/>
              <a:ext cx="691661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22p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139FB1C2-B753-1947-B24A-708A38113E5B}"/>
                </a:ext>
              </a:extLst>
            </p:cNvPr>
            <p:cNvSpPr txBox="1"/>
            <p:nvPr/>
          </p:nvSpPr>
          <p:spPr>
            <a:xfrm>
              <a:off x="3164527" y="1777911"/>
              <a:ext cx="114117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00"/>
                  </a:solidFill>
                </a:rPr>
                <a:t>24.3MHz 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20753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38</Words>
  <Application>Microsoft Macintosh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Roman</vt:lpstr>
      <vt:lpstr>Calibri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Manferdelli</cp:lastModifiedBy>
  <cp:revision>165</cp:revision>
  <dcterms:modified xsi:type="dcterms:W3CDTF">2021-11-13T20:52:57Z</dcterms:modified>
</cp:coreProperties>
</file>