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8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C7D348-18D5-4C4C-A403-806443D4E3E1}"/>
              </a:ext>
            </a:extLst>
          </p:cNvPr>
          <p:cNvGrpSpPr/>
          <p:nvPr/>
        </p:nvGrpSpPr>
        <p:grpSpPr>
          <a:xfrm>
            <a:off x="581574" y="1571718"/>
            <a:ext cx="6088854" cy="4093429"/>
            <a:chOff x="581574" y="1571718"/>
            <a:chExt cx="6088854" cy="4093429"/>
          </a:xfrm>
        </p:grpSpPr>
        <p:sp>
          <p:nvSpPr>
            <p:cNvPr id="43" name="Shape 51">
              <a:extLst>
                <a:ext uri="{FF2B5EF4-FFF2-40B4-BE49-F238E27FC236}">
                  <a16:creationId xmlns:a16="http://schemas.microsoft.com/office/drawing/2014/main" id="{9FFDDBAD-D53C-7548-8960-D9BBEB632163}"/>
                </a:ext>
              </a:extLst>
            </p:cNvPr>
            <p:cNvSpPr/>
            <p:nvPr/>
          </p:nvSpPr>
          <p:spPr>
            <a:xfrm>
              <a:off x="2335634" y="2695579"/>
              <a:ext cx="1056379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1600" dirty="0"/>
                <a:t>SA602 Mixer</a:t>
              </a:r>
              <a:endParaRPr sz="1600" dirty="0"/>
            </a:p>
          </p:txBody>
        </p:sp>
        <p:sp>
          <p:nvSpPr>
            <p:cNvPr id="166" name="Shape 51">
              <a:extLst>
                <a:ext uri="{FF2B5EF4-FFF2-40B4-BE49-F238E27FC236}">
                  <a16:creationId xmlns:a16="http://schemas.microsoft.com/office/drawing/2014/main" id="{5CFC68EA-908F-0148-9A24-5F33514662D4}"/>
                </a:ext>
              </a:extLst>
            </p:cNvPr>
            <p:cNvSpPr/>
            <p:nvPr/>
          </p:nvSpPr>
          <p:spPr>
            <a:xfrm>
              <a:off x="2297353" y="1802020"/>
              <a:ext cx="65723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2000" dirty="0"/>
                <a:t>SA612</a:t>
              </a:r>
              <a:endParaRPr sz="20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6D99C2-B397-6141-B94E-C0C3B6AEF2AB}"/>
                </a:ext>
              </a:extLst>
            </p:cNvPr>
            <p:cNvSpPr/>
            <p:nvPr/>
          </p:nvSpPr>
          <p:spPr>
            <a:xfrm>
              <a:off x="1766796" y="2407650"/>
              <a:ext cx="2239107" cy="3044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B3C3A4-0986-1C46-A156-025C1D7B6D6C}"/>
                </a:ext>
              </a:extLst>
            </p:cNvPr>
            <p:cNvSpPr txBox="1"/>
            <p:nvPr/>
          </p:nvSpPr>
          <p:spPr>
            <a:xfrm>
              <a:off x="1922584" y="2860986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9CD37D-36E0-8740-8750-41FD2A94706E}"/>
                </a:ext>
              </a:extLst>
            </p:cNvPr>
            <p:cNvSpPr txBox="1"/>
            <p:nvPr/>
          </p:nvSpPr>
          <p:spPr>
            <a:xfrm>
              <a:off x="1934309" y="3423139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5AB97A-0648-F046-9B8E-DC4A941BC8EB}"/>
                </a:ext>
              </a:extLst>
            </p:cNvPr>
            <p:cNvSpPr txBox="1"/>
            <p:nvPr/>
          </p:nvSpPr>
          <p:spPr>
            <a:xfrm>
              <a:off x="1934308" y="399464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0BCD3A-48F1-3A4D-9E1E-7B13DC484719}"/>
                </a:ext>
              </a:extLst>
            </p:cNvPr>
            <p:cNvSpPr txBox="1"/>
            <p:nvPr/>
          </p:nvSpPr>
          <p:spPr>
            <a:xfrm>
              <a:off x="1922584" y="459694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CE899A-8D1F-1A4F-AA65-0F64B9073E4F}"/>
                </a:ext>
              </a:extLst>
            </p:cNvPr>
            <p:cNvSpPr txBox="1"/>
            <p:nvPr/>
          </p:nvSpPr>
          <p:spPr>
            <a:xfrm>
              <a:off x="3106613" y="2860987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656-2D22-D64A-A8BD-BE419980ACE9}"/>
                </a:ext>
              </a:extLst>
            </p:cNvPr>
            <p:cNvSpPr txBox="1"/>
            <p:nvPr/>
          </p:nvSpPr>
          <p:spPr>
            <a:xfrm>
              <a:off x="3118338" y="342314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7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E4AE8-5F11-7144-9476-45977EF81B66}"/>
                </a:ext>
              </a:extLst>
            </p:cNvPr>
            <p:cNvSpPr txBox="1"/>
            <p:nvPr/>
          </p:nvSpPr>
          <p:spPr>
            <a:xfrm>
              <a:off x="3118337" y="3994641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6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01D6F4-4D35-4D42-98EE-FE6BE332B19A}"/>
                </a:ext>
              </a:extLst>
            </p:cNvPr>
            <p:cNvSpPr txBox="1"/>
            <p:nvPr/>
          </p:nvSpPr>
          <p:spPr>
            <a:xfrm>
              <a:off x="3106613" y="4596941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" name="Group 210">
              <a:extLst>
                <a:ext uri="{FF2B5EF4-FFF2-40B4-BE49-F238E27FC236}">
                  <a16:creationId xmlns:a16="http://schemas.microsoft.com/office/drawing/2014/main" id="{BF2B1570-3189-C347-83F2-DD8F26D70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362" y="3569709"/>
              <a:ext cx="274320" cy="548640"/>
              <a:chOff x="3216" y="1728"/>
              <a:chExt cx="192" cy="480"/>
            </a:xfrm>
          </p:grpSpPr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ED1E3073-D271-DF45-B8FB-FFED1D95B36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C0EDFEC6-56CC-F64C-9350-DD22B98FD7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1570F658-C1F5-F446-8700-0A33F7328D4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90CBFB30-B5E0-C042-870E-E25AB48F44B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37" name="Group 210">
              <a:extLst>
                <a:ext uri="{FF2B5EF4-FFF2-40B4-BE49-F238E27FC236}">
                  <a16:creationId xmlns:a16="http://schemas.microsoft.com/office/drawing/2014/main" id="{6B9AE7E5-C316-AB48-9D23-58C01B356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574" y="4824071"/>
              <a:ext cx="274320" cy="548640"/>
              <a:chOff x="3216" y="1728"/>
              <a:chExt cx="192" cy="480"/>
            </a:xfrm>
          </p:grpSpPr>
          <p:sp>
            <p:nvSpPr>
              <p:cNvPr id="38" name="Line 8">
                <a:extLst>
                  <a:ext uri="{FF2B5EF4-FFF2-40B4-BE49-F238E27FC236}">
                    <a16:creationId xmlns:a16="http://schemas.microsoft.com/office/drawing/2014/main" id="{4E2337E9-3003-2A40-8450-E2867D2AC4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9" name="Line 9">
                <a:extLst>
                  <a:ext uri="{FF2B5EF4-FFF2-40B4-BE49-F238E27FC236}">
                    <a16:creationId xmlns:a16="http://schemas.microsoft.com/office/drawing/2014/main" id="{728D65A2-4C3E-EB4E-B8E7-4F56367A93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" name="Line 10">
                <a:extLst>
                  <a:ext uri="{FF2B5EF4-FFF2-40B4-BE49-F238E27FC236}">
                    <a16:creationId xmlns:a16="http://schemas.microsoft.com/office/drawing/2014/main" id="{1CF17C36-98CC-2E42-87BE-0A87827E70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84C338F7-5314-BF4F-8BF9-027B678CD95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42" name="Group 210">
              <a:extLst>
                <a:ext uri="{FF2B5EF4-FFF2-40B4-BE49-F238E27FC236}">
                  <a16:creationId xmlns:a16="http://schemas.microsoft.com/office/drawing/2014/main" id="{6F3BAE6F-7103-1649-92F0-9AD65FD9714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349001" y="2771331"/>
              <a:ext cx="274320" cy="548640"/>
              <a:chOff x="3216" y="1728"/>
              <a:chExt cx="192" cy="480"/>
            </a:xfrm>
          </p:grpSpPr>
          <p:sp>
            <p:nvSpPr>
              <p:cNvPr id="44" name="Line 8">
                <a:extLst>
                  <a:ext uri="{FF2B5EF4-FFF2-40B4-BE49-F238E27FC236}">
                    <a16:creationId xmlns:a16="http://schemas.microsoft.com/office/drawing/2014/main" id="{7C65C7F9-C288-0444-9B74-5E6DAC95F7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5" name="Line 9">
                <a:extLst>
                  <a:ext uri="{FF2B5EF4-FFF2-40B4-BE49-F238E27FC236}">
                    <a16:creationId xmlns:a16="http://schemas.microsoft.com/office/drawing/2014/main" id="{E5A040F3-2F7F-D549-A234-774CBB0D7A3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707DD6D4-6F54-0D4E-BCA5-A318D4F373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7" name="Line 11">
                <a:extLst>
                  <a:ext uri="{FF2B5EF4-FFF2-40B4-BE49-F238E27FC236}">
                    <a16:creationId xmlns:a16="http://schemas.microsoft.com/office/drawing/2014/main" id="{758F118A-01C5-CD4C-95F1-7652701DE0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48" name="Group 210">
              <a:extLst>
                <a:ext uri="{FF2B5EF4-FFF2-40B4-BE49-F238E27FC236}">
                  <a16:creationId xmlns:a16="http://schemas.microsoft.com/office/drawing/2014/main" id="{0C8854A0-54AF-EB45-A639-D596DAFD4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5744" y="2407650"/>
              <a:ext cx="274320" cy="548640"/>
              <a:chOff x="3216" y="1728"/>
              <a:chExt cx="192" cy="480"/>
            </a:xfrm>
          </p:grpSpPr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1688B5DC-2195-8246-B29D-EA589FF784D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1" name="Line 9">
                <a:extLst>
                  <a:ext uri="{FF2B5EF4-FFF2-40B4-BE49-F238E27FC236}">
                    <a16:creationId xmlns:a16="http://schemas.microsoft.com/office/drawing/2014/main" id="{A9AD9D72-27BB-484F-B6F4-F705750BEA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2" name="Line 10">
                <a:extLst>
                  <a:ext uri="{FF2B5EF4-FFF2-40B4-BE49-F238E27FC236}">
                    <a16:creationId xmlns:a16="http://schemas.microsoft.com/office/drawing/2014/main" id="{99FD6DD9-D25B-8840-AD9B-0485ED790C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3" name="Line 11">
                <a:extLst>
                  <a:ext uri="{FF2B5EF4-FFF2-40B4-BE49-F238E27FC236}">
                    <a16:creationId xmlns:a16="http://schemas.microsoft.com/office/drawing/2014/main" id="{0621D29D-769F-B14B-ACDB-F7DDAAEC7C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67DC2A-8073-E749-9E79-B944BADA9C47}"/>
                </a:ext>
              </a:extLst>
            </p:cNvPr>
            <p:cNvCxnSpPr>
              <a:cxnSpLocks/>
            </p:cNvCxnSpPr>
            <p:nvPr/>
          </p:nvCxnSpPr>
          <p:spPr>
            <a:xfrm>
              <a:off x="3983376" y="2956290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34107A-021D-CE41-A1AC-A20CBCB62932}"/>
                </a:ext>
              </a:extLst>
            </p:cNvPr>
            <p:cNvCxnSpPr>
              <a:cxnSpLocks/>
            </p:cNvCxnSpPr>
            <p:nvPr/>
          </p:nvCxnSpPr>
          <p:spPr>
            <a:xfrm>
              <a:off x="4974415" y="1939523"/>
              <a:ext cx="0" cy="1028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061377A-4C9A-B946-918B-828DB3D8EA1C}"/>
                </a:ext>
              </a:extLst>
            </p:cNvPr>
            <p:cNvSpPr/>
            <p:nvPr/>
          </p:nvSpPr>
          <p:spPr>
            <a:xfrm>
              <a:off x="1170422" y="300923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AF7897-E77D-7742-9790-03E1D46F279A}"/>
                </a:ext>
              </a:extLst>
            </p:cNvPr>
            <p:cNvSpPr/>
            <p:nvPr/>
          </p:nvSpPr>
          <p:spPr>
            <a:xfrm>
              <a:off x="4921814" y="18955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22">
              <a:extLst>
                <a:ext uri="{FF2B5EF4-FFF2-40B4-BE49-F238E27FC236}">
                  <a16:creationId xmlns:a16="http://schemas.microsoft.com/office/drawing/2014/main" id="{0F8DB586-7422-8541-B29B-6D259AC64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873" y="5284147"/>
              <a:ext cx="304800" cy="381000"/>
              <a:chOff x="4272" y="3072"/>
              <a:chExt cx="192" cy="240"/>
            </a:xfrm>
          </p:grpSpPr>
          <p:sp>
            <p:nvSpPr>
              <p:cNvPr id="59" name="Line 99">
                <a:extLst>
                  <a:ext uri="{FF2B5EF4-FFF2-40B4-BE49-F238E27FC236}">
                    <a16:creationId xmlns:a16="http://schemas.microsoft.com/office/drawing/2014/main" id="{CA026FFE-2B0F-B84A-9FF9-F9C4E18D0F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100">
                <a:extLst>
                  <a:ext uri="{FF2B5EF4-FFF2-40B4-BE49-F238E27FC236}">
                    <a16:creationId xmlns:a16="http://schemas.microsoft.com/office/drawing/2014/main" id="{31B04A24-B52B-4140-98E2-D8380664736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101">
                <a:extLst>
                  <a:ext uri="{FF2B5EF4-FFF2-40B4-BE49-F238E27FC236}">
                    <a16:creationId xmlns:a16="http://schemas.microsoft.com/office/drawing/2014/main" id="{C6C17B0C-D6B2-B045-993D-CEE1703A975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102">
                <a:extLst>
                  <a:ext uri="{FF2B5EF4-FFF2-40B4-BE49-F238E27FC236}">
                    <a16:creationId xmlns:a16="http://schemas.microsoft.com/office/drawing/2014/main" id="{5AF94FCC-7737-7A4B-A710-1E5349A8C7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3">
                <a:extLst>
                  <a:ext uri="{FF2B5EF4-FFF2-40B4-BE49-F238E27FC236}">
                    <a16:creationId xmlns:a16="http://schemas.microsoft.com/office/drawing/2014/main" id="{C2C9B616-F2D6-0B42-BEA3-BEE0CF86D8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04">
                <a:extLst>
                  <a:ext uri="{FF2B5EF4-FFF2-40B4-BE49-F238E27FC236}">
                    <a16:creationId xmlns:a16="http://schemas.microsoft.com/office/drawing/2014/main" id="{F9A932B6-6B14-9C4C-8521-0CDBDCA0F1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222">
              <a:extLst>
                <a:ext uri="{FF2B5EF4-FFF2-40B4-BE49-F238E27FC236}">
                  <a16:creationId xmlns:a16="http://schemas.microsoft.com/office/drawing/2014/main" id="{0F36CA1C-89B0-4848-87A9-EE638C35EF3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458089" y="2093706"/>
              <a:ext cx="304800" cy="381000"/>
              <a:chOff x="4272" y="3072"/>
              <a:chExt cx="192" cy="240"/>
            </a:xfrm>
          </p:grpSpPr>
          <p:sp>
            <p:nvSpPr>
              <p:cNvPr id="66" name="Line 99">
                <a:extLst>
                  <a:ext uri="{FF2B5EF4-FFF2-40B4-BE49-F238E27FC236}">
                    <a16:creationId xmlns:a16="http://schemas.microsoft.com/office/drawing/2014/main" id="{C1F48AA5-127E-7543-98E2-277BD41FAC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00">
                <a:extLst>
                  <a:ext uri="{FF2B5EF4-FFF2-40B4-BE49-F238E27FC236}">
                    <a16:creationId xmlns:a16="http://schemas.microsoft.com/office/drawing/2014/main" id="{70E6A220-3108-B744-B3F6-E953814284F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Line 101">
                <a:extLst>
                  <a:ext uri="{FF2B5EF4-FFF2-40B4-BE49-F238E27FC236}">
                    <a16:creationId xmlns:a16="http://schemas.microsoft.com/office/drawing/2014/main" id="{0C035100-459F-CB4B-9030-4E4F0EEDB6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102">
                <a:extLst>
                  <a:ext uri="{FF2B5EF4-FFF2-40B4-BE49-F238E27FC236}">
                    <a16:creationId xmlns:a16="http://schemas.microsoft.com/office/drawing/2014/main" id="{5E5CF4AB-10A8-334D-9EC0-24BD1D638A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03">
                <a:extLst>
                  <a:ext uri="{FF2B5EF4-FFF2-40B4-BE49-F238E27FC236}">
                    <a16:creationId xmlns:a16="http://schemas.microsoft.com/office/drawing/2014/main" id="{D5E03726-CC54-0147-97D4-9EA017E37A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Line 104">
                <a:extLst>
                  <a:ext uri="{FF2B5EF4-FFF2-40B4-BE49-F238E27FC236}">
                    <a16:creationId xmlns:a16="http://schemas.microsoft.com/office/drawing/2014/main" id="{F52A2125-5EC5-4B46-886E-03C8421970B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64D1C7-0FCF-0C4A-BC8F-DFECC794AC17}"/>
                </a:ext>
              </a:extLst>
            </p:cNvPr>
            <p:cNvSpPr txBox="1"/>
            <p:nvPr/>
          </p:nvSpPr>
          <p:spPr>
            <a:xfrm>
              <a:off x="908604" y="2379515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C3F57A-382E-F44D-81CE-1001A9777138}"/>
                </a:ext>
              </a:extLst>
            </p:cNvPr>
            <p:cNvCxnSpPr>
              <a:cxnSpLocks/>
            </p:cNvCxnSpPr>
            <p:nvPr/>
          </p:nvCxnSpPr>
          <p:spPr>
            <a:xfrm>
              <a:off x="3983376" y="4157933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C93CA77-53BC-5B49-BA2E-7AC08F31E5F9}"/>
                </a:ext>
              </a:extLst>
            </p:cNvPr>
            <p:cNvCxnSpPr>
              <a:cxnSpLocks/>
            </p:cNvCxnSpPr>
            <p:nvPr/>
          </p:nvCxnSpPr>
          <p:spPr>
            <a:xfrm>
              <a:off x="754641" y="3565950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D179C9-7939-DE44-A5E7-359247D4A91C}"/>
                </a:ext>
              </a:extLst>
            </p:cNvPr>
            <p:cNvCxnSpPr>
              <a:cxnSpLocks/>
            </p:cNvCxnSpPr>
            <p:nvPr/>
          </p:nvCxnSpPr>
          <p:spPr>
            <a:xfrm>
              <a:off x="1409961" y="4223856"/>
              <a:ext cx="36224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63F83C-05C6-0640-B87B-FD66CFCE520C}"/>
                </a:ext>
              </a:extLst>
            </p:cNvPr>
            <p:cNvSpPr/>
            <p:nvPr/>
          </p:nvSpPr>
          <p:spPr>
            <a:xfrm>
              <a:off x="1381437" y="52717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26C774-819E-AC4E-B011-7D02192FED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3408" y="4845176"/>
              <a:ext cx="36224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79" name="Group 222">
              <a:extLst>
                <a:ext uri="{FF2B5EF4-FFF2-40B4-BE49-F238E27FC236}">
                  <a16:creationId xmlns:a16="http://schemas.microsoft.com/office/drawing/2014/main" id="{68D14E4C-87CA-E343-9696-CC73E36A5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561" y="4207287"/>
              <a:ext cx="304800" cy="381000"/>
              <a:chOff x="4272" y="3072"/>
              <a:chExt cx="192" cy="240"/>
            </a:xfrm>
          </p:grpSpPr>
          <p:sp>
            <p:nvSpPr>
              <p:cNvPr id="80" name="Line 99">
                <a:extLst>
                  <a:ext uri="{FF2B5EF4-FFF2-40B4-BE49-F238E27FC236}">
                    <a16:creationId xmlns:a16="http://schemas.microsoft.com/office/drawing/2014/main" id="{E1A2ED19-205E-554E-AF3E-2CF4213D09E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0">
                <a:extLst>
                  <a:ext uri="{FF2B5EF4-FFF2-40B4-BE49-F238E27FC236}">
                    <a16:creationId xmlns:a16="http://schemas.microsoft.com/office/drawing/2014/main" id="{FCCA82DF-2564-AF43-85C7-41249123ED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01">
                <a:extLst>
                  <a:ext uri="{FF2B5EF4-FFF2-40B4-BE49-F238E27FC236}">
                    <a16:creationId xmlns:a16="http://schemas.microsoft.com/office/drawing/2014/main" id="{5E1C68D8-4C62-324F-A487-A861F55BCD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02">
                <a:extLst>
                  <a:ext uri="{FF2B5EF4-FFF2-40B4-BE49-F238E27FC236}">
                    <a16:creationId xmlns:a16="http://schemas.microsoft.com/office/drawing/2014/main" id="{457150A6-0871-DB46-ADE3-DF0037B9046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03">
                <a:extLst>
                  <a:ext uri="{FF2B5EF4-FFF2-40B4-BE49-F238E27FC236}">
                    <a16:creationId xmlns:a16="http://schemas.microsoft.com/office/drawing/2014/main" id="{DC021247-1CC3-1B45-B1D9-6A195D41B7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04">
                <a:extLst>
                  <a:ext uri="{FF2B5EF4-FFF2-40B4-BE49-F238E27FC236}">
                    <a16:creationId xmlns:a16="http://schemas.microsoft.com/office/drawing/2014/main" id="{BD429D79-4ABE-6F44-897F-CBCD7906F9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222">
              <a:extLst>
                <a:ext uri="{FF2B5EF4-FFF2-40B4-BE49-F238E27FC236}">
                  <a16:creationId xmlns:a16="http://schemas.microsoft.com/office/drawing/2014/main" id="{5102A8B9-C532-4A45-9C9A-C2246687A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793" y="4090675"/>
              <a:ext cx="304800" cy="381000"/>
              <a:chOff x="4272" y="3072"/>
              <a:chExt cx="192" cy="240"/>
            </a:xfrm>
          </p:grpSpPr>
          <p:sp>
            <p:nvSpPr>
              <p:cNvPr id="87" name="Line 99">
                <a:extLst>
                  <a:ext uri="{FF2B5EF4-FFF2-40B4-BE49-F238E27FC236}">
                    <a16:creationId xmlns:a16="http://schemas.microsoft.com/office/drawing/2014/main" id="{3BDD74E9-0DAC-7347-971B-4277EF057A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4258FF78-8219-AA48-91B8-63B162C035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01">
                <a:extLst>
                  <a:ext uri="{FF2B5EF4-FFF2-40B4-BE49-F238E27FC236}">
                    <a16:creationId xmlns:a16="http://schemas.microsoft.com/office/drawing/2014/main" id="{C847CB8E-8D08-1543-9251-6287630F424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02">
                <a:extLst>
                  <a:ext uri="{FF2B5EF4-FFF2-40B4-BE49-F238E27FC236}">
                    <a16:creationId xmlns:a16="http://schemas.microsoft.com/office/drawing/2014/main" id="{583DBF6E-DCFE-7443-9558-0AA247280E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3">
                <a:extLst>
                  <a:ext uri="{FF2B5EF4-FFF2-40B4-BE49-F238E27FC236}">
                    <a16:creationId xmlns:a16="http://schemas.microsoft.com/office/drawing/2014/main" id="{9D5DC250-1B4C-054F-88EE-6926FEABB5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04">
                <a:extLst>
                  <a:ext uri="{FF2B5EF4-FFF2-40B4-BE49-F238E27FC236}">
                    <a16:creationId xmlns:a16="http://schemas.microsoft.com/office/drawing/2014/main" id="{6C2C458F-EB85-194D-B00D-5F0B831BDC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210">
              <a:extLst>
                <a:ext uri="{FF2B5EF4-FFF2-40B4-BE49-F238E27FC236}">
                  <a16:creationId xmlns:a16="http://schemas.microsoft.com/office/drawing/2014/main" id="{97D4CBD1-BC1F-D64B-A359-2A1DB256E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149" y="3627233"/>
              <a:ext cx="274320" cy="548640"/>
              <a:chOff x="3216" y="1728"/>
              <a:chExt cx="192" cy="480"/>
            </a:xfrm>
          </p:grpSpPr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CD631B0D-EBF5-9B45-BB0D-DA1CE32FFE0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64389487-6986-3847-82BD-E5167FF21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29FA396C-2156-C746-A00E-900BD85CF5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7FE07F00-8B2F-664F-BAEB-F7E8E5A6755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C0CDF25-41B9-E74A-9768-A2A5000B396E}"/>
                </a:ext>
              </a:extLst>
            </p:cNvPr>
            <p:cNvCxnSpPr>
              <a:cxnSpLocks/>
            </p:cNvCxnSpPr>
            <p:nvPr/>
          </p:nvCxnSpPr>
          <p:spPr>
            <a:xfrm>
              <a:off x="3984545" y="3619527"/>
              <a:ext cx="47947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08E6E0-A5B5-CB43-AC94-AB6C53BF54A5}"/>
                </a:ext>
              </a:extLst>
            </p:cNvPr>
            <p:cNvGrpSpPr/>
            <p:nvPr/>
          </p:nvGrpSpPr>
          <p:grpSpPr>
            <a:xfrm>
              <a:off x="4716020" y="4150031"/>
              <a:ext cx="563682" cy="1222041"/>
              <a:chOff x="6812153" y="4700347"/>
              <a:chExt cx="563682" cy="122204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AFDF807-C8FD-C94A-87CF-2DABDB6B3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2857" y="4700347"/>
                <a:ext cx="0" cy="44832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6D77281-E914-1F4D-A945-E36DE358A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153" y="5148669"/>
                <a:ext cx="54864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59E071-4B67-9040-8BB1-48238B789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7195" y="5477555"/>
                <a:ext cx="54864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A7E820-581E-0845-85C3-F93EBAD6A6EC}"/>
                  </a:ext>
                </a:extLst>
              </p:cNvPr>
              <p:cNvSpPr/>
              <p:nvPr/>
            </p:nvSpPr>
            <p:spPr>
              <a:xfrm>
                <a:off x="6862364" y="5213864"/>
                <a:ext cx="457200" cy="18466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C2F7BAE-C237-4549-ABCF-59A2890DA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81" y="5474066"/>
                <a:ext cx="0" cy="44832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6BDD21A-9A12-8C41-8BF5-4AE0E8EF7E25}"/>
                </a:ext>
              </a:extLst>
            </p:cNvPr>
            <p:cNvSpPr txBox="1"/>
            <p:nvPr/>
          </p:nvSpPr>
          <p:spPr>
            <a:xfrm>
              <a:off x="4610489" y="1571718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9V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5E51A94-14D4-094C-A97F-BD6465E1AD5E}"/>
                </a:ext>
              </a:extLst>
            </p:cNvPr>
            <p:cNvSpPr txBox="1"/>
            <p:nvPr/>
          </p:nvSpPr>
          <p:spPr>
            <a:xfrm>
              <a:off x="3850248" y="2320713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F376544-F9AC-974A-8C88-510D3AB17DE5}"/>
                </a:ext>
              </a:extLst>
            </p:cNvPr>
            <p:cNvSpPr txBox="1"/>
            <p:nvPr/>
          </p:nvSpPr>
          <p:spPr>
            <a:xfrm>
              <a:off x="581574" y="492375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A851777-ABA1-D848-B6CB-C2172B7CF4EC}"/>
                </a:ext>
              </a:extLst>
            </p:cNvPr>
            <p:cNvSpPr txBox="1"/>
            <p:nvPr/>
          </p:nvSpPr>
          <p:spPr>
            <a:xfrm>
              <a:off x="660725" y="3645423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6A8191D-4166-464A-9188-FEF48FB28FAF}"/>
                </a:ext>
              </a:extLst>
            </p:cNvPr>
            <p:cNvSpPr txBox="1"/>
            <p:nvPr/>
          </p:nvSpPr>
          <p:spPr>
            <a:xfrm>
              <a:off x="4531770" y="3669265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22p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B849FB9-0AE2-854E-9CF2-79BE91EA871A}"/>
                </a:ext>
              </a:extLst>
            </p:cNvPr>
            <p:cNvSpPr txBox="1"/>
            <p:nvPr/>
          </p:nvSpPr>
          <p:spPr>
            <a:xfrm>
              <a:off x="5529254" y="4554420"/>
              <a:ext cx="11411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24.3MHz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2234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23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Roman</vt:lpstr>
      <vt:lpstr>Calibri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162</cp:revision>
  <dcterms:modified xsi:type="dcterms:W3CDTF">2021-11-13T20:41:31Z</dcterms:modified>
</cp:coreProperties>
</file>