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0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C933CA-4EF6-AC4F-AAB0-594D08DE3DCA}"/>
              </a:ext>
            </a:extLst>
          </p:cNvPr>
          <p:cNvGrpSpPr/>
          <p:nvPr/>
        </p:nvGrpSpPr>
        <p:grpSpPr>
          <a:xfrm>
            <a:off x="3650832" y="245782"/>
            <a:ext cx="5385415" cy="2487467"/>
            <a:chOff x="1057351" y="1623134"/>
            <a:chExt cx="5385415" cy="2487467"/>
          </a:xfrm>
        </p:grpSpPr>
        <p:sp>
          <p:nvSpPr>
            <p:cNvPr id="166" name="Shape 51">
              <a:extLst>
                <a:ext uri="{FF2B5EF4-FFF2-40B4-BE49-F238E27FC236}">
                  <a16:creationId xmlns:a16="http://schemas.microsoft.com/office/drawing/2014/main" id="{5CFC68EA-908F-0148-9A24-5F33514662D4}"/>
                </a:ext>
              </a:extLst>
            </p:cNvPr>
            <p:cNvSpPr/>
            <p:nvPr/>
          </p:nvSpPr>
          <p:spPr>
            <a:xfrm>
              <a:off x="4090056" y="3802824"/>
              <a:ext cx="2329164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Variable power supply</a:t>
              </a:r>
              <a:endParaRPr sz="2000" dirty="0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9CB6E384-A0E2-184F-9BA4-22BB1AB187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5168" y="2217826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" name="Group 222">
              <a:extLst>
                <a:ext uri="{FF2B5EF4-FFF2-40B4-BE49-F238E27FC236}">
                  <a16:creationId xmlns:a16="http://schemas.microsoft.com/office/drawing/2014/main" id="{F86BB25A-04F4-4542-8F55-1B9509F92C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7086" y="3592875"/>
              <a:ext cx="304800" cy="381000"/>
              <a:chOff x="4272" y="3072"/>
              <a:chExt cx="192" cy="240"/>
            </a:xfrm>
          </p:grpSpPr>
          <p:sp>
            <p:nvSpPr>
              <p:cNvPr id="39" name="Line 99">
                <a:extLst>
                  <a:ext uri="{FF2B5EF4-FFF2-40B4-BE49-F238E27FC236}">
                    <a16:creationId xmlns:a16="http://schemas.microsoft.com/office/drawing/2014/main" id="{554712F4-EFA6-7844-B598-7331EF7B3FD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00">
                <a:extLst>
                  <a:ext uri="{FF2B5EF4-FFF2-40B4-BE49-F238E27FC236}">
                    <a16:creationId xmlns:a16="http://schemas.microsoft.com/office/drawing/2014/main" id="{6404D0DA-9224-5349-8706-E3F958CE6F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01">
                <a:extLst>
                  <a:ext uri="{FF2B5EF4-FFF2-40B4-BE49-F238E27FC236}">
                    <a16:creationId xmlns:a16="http://schemas.microsoft.com/office/drawing/2014/main" id="{73A557F8-AA67-6B40-95E9-7986817D1C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102">
                <a:extLst>
                  <a:ext uri="{FF2B5EF4-FFF2-40B4-BE49-F238E27FC236}">
                    <a16:creationId xmlns:a16="http://schemas.microsoft.com/office/drawing/2014/main" id="{95EBD48F-15BC-9446-B51B-40E5E86434A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03">
                <a:extLst>
                  <a:ext uri="{FF2B5EF4-FFF2-40B4-BE49-F238E27FC236}">
                    <a16:creationId xmlns:a16="http://schemas.microsoft.com/office/drawing/2014/main" id="{8800208F-823F-D749-A842-441590D370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04">
                <a:extLst>
                  <a:ext uri="{FF2B5EF4-FFF2-40B4-BE49-F238E27FC236}">
                    <a16:creationId xmlns:a16="http://schemas.microsoft.com/office/drawing/2014/main" id="{B74E4902-63B4-804B-AED0-22634E8B294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" name="Group 300">
              <a:extLst>
                <a:ext uri="{FF2B5EF4-FFF2-40B4-BE49-F238E27FC236}">
                  <a16:creationId xmlns:a16="http://schemas.microsoft.com/office/drawing/2014/main" id="{FAAE45F6-FDD7-1742-BFC8-A9AE67704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133" y="2201333"/>
              <a:ext cx="533400" cy="762000"/>
              <a:chOff x="4896" y="1728"/>
              <a:chExt cx="336" cy="480"/>
            </a:xfrm>
          </p:grpSpPr>
          <p:grpSp>
            <p:nvGrpSpPr>
              <p:cNvPr id="66" name="Group 267">
                <a:extLst>
                  <a:ext uri="{FF2B5EF4-FFF2-40B4-BE49-F238E27FC236}">
                    <a16:creationId xmlns:a16="http://schemas.microsoft.com/office/drawing/2014/main" id="{C79F89FE-E1E1-C044-ADE2-4DC19092D5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728"/>
                <a:ext cx="96" cy="480"/>
                <a:chOff x="3935" y="1728"/>
                <a:chExt cx="96" cy="480"/>
              </a:xfrm>
            </p:grpSpPr>
            <p:sp>
              <p:nvSpPr>
                <p:cNvPr id="83" name="Arc 268">
                  <a:extLst>
                    <a:ext uri="{FF2B5EF4-FFF2-40B4-BE49-F238E27FC236}">
                      <a16:creationId xmlns:a16="http://schemas.microsoft.com/office/drawing/2014/main" id="{C660DDAF-E373-B749-B44A-C00AF3292D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Arc 269">
                  <a:extLst>
                    <a:ext uri="{FF2B5EF4-FFF2-40B4-BE49-F238E27FC236}">
                      <a16:creationId xmlns:a16="http://schemas.microsoft.com/office/drawing/2014/main" id="{2A566670-4447-714D-9AE3-9137534171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Arc 270">
                  <a:extLst>
                    <a:ext uri="{FF2B5EF4-FFF2-40B4-BE49-F238E27FC236}">
                      <a16:creationId xmlns:a16="http://schemas.microsoft.com/office/drawing/2014/main" id="{91F1D8DF-0C70-0640-A7ED-6216B535EF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Arc 271">
                  <a:extLst>
                    <a:ext uri="{FF2B5EF4-FFF2-40B4-BE49-F238E27FC236}">
                      <a16:creationId xmlns:a16="http://schemas.microsoft.com/office/drawing/2014/main" id="{3999FC8A-8BA5-C94B-89B5-FFD4556376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272">
                  <a:extLst>
                    <a:ext uri="{FF2B5EF4-FFF2-40B4-BE49-F238E27FC236}">
                      <a16:creationId xmlns:a16="http://schemas.microsoft.com/office/drawing/2014/main" id="{9DE3FCD8-2A5A-BD48-AF6A-99A4DBA4F3D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273">
                  <a:extLst>
                    <a:ext uri="{FF2B5EF4-FFF2-40B4-BE49-F238E27FC236}">
                      <a16:creationId xmlns:a16="http://schemas.microsoft.com/office/drawing/2014/main" id="{5E4290FF-2F8C-574B-A859-02A186440BE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Arc 274">
                  <a:extLst>
                    <a:ext uri="{FF2B5EF4-FFF2-40B4-BE49-F238E27FC236}">
                      <a16:creationId xmlns:a16="http://schemas.microsoft.com/office/drawing/2014/main" id="{7DD0F483-9884-F941-80AB-8DD1B42EBA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Arc 275">
                  <a:extLst>
                    <a:ext uri="{FF2B5EF4-FFF2-40B4-BE49-F238E27FC236}">
                      <a16:creationId xmlns:a16="http://schemas.microsoft.com/office/drawing/2014/main" id="{8840E867-0DAA-E746-A92D-020C900FC5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Arc 276">
                  <a:extLst>
                    <a:ext uri="{FF2B5EF4-FFF2-40B4-BE49-F238E27FC236}">
                      <a16:creationId xmlns:a16="http://schemas.microsoft.com/office/drawing/2014/main" id="{C592C882-BB49-7944-9A8C-DF2097DAAC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Arc 277">
                  <a:extLst>
                    <a:ext uri="{FF2B5EF4-FFF2-40B4-BE49-F238E27FC236}">
                      <a16:creationId xmlns:a16="http://schemas.microsoft.com/office/drawing/2014/main" id="{F030F5A7-FB5C-8C49-AA7C-C192EC3ABD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Arc 278">
                  <a:extLst>
                    <a:ext uri="{FF2B5EF4-FFF2-40B4-BE49-F238E27FC236}">
                      <a16:creationId xmlns:a16="http://schemas.microsoft.com/office/drawing/2014/main" id="{CA6C6BFE-277E-974C-BCE2-2266689BE0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Arc 279">
                  <a:extLst>
                    <a:ext uri="{FF2B5EF4-FFF2-40B4-BE49-F238E27FC236}">
                      <a16:creationId xmlns:a16="http://schemas.microsoft.com/office/drawing/2014/main" id="{0DE76B27-90CF-D14F-9DCC-41DFC94358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Arc 280">
                  <a:extLst>
                    <a:ext uri="{FF2B5EF4-FFF2-40B4-BE49-F238E27FC236}">
                      <a16:creationId xmlns:a16="http://schemas.microsoft.com/office/drawing/2014/main" id="{0AB530BA-CD00-9140-B862-F01D7DCC71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281">
                <a:extLst>
                  <a:ext uri="{FF2B5EF4-FFF2-40B4-BE49-F238E27FC236}">
                    <a16:creationId xmlns:a16="http://schemas.microsoft.com/office/drawing/2014/main" id="{99A580CC-A1E5-4049-B2F4-34E2031F9F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136" y="1728"/>
                <a:ext cx="96" cy="480"/>
                <a:chOff x="3935" y="1728"/>
                <a:chExt cx="96" cy="480"/>
              </a:xfrm>
            </p:grpSpPr>
            <p:sp>
              <p:nvSpPr>
                <p:cNvPr id="70" name="Arc 282">
                  <a:extLst>
                    <a:ext uri="{FF2B5EF4-FFF2-40B4-BE49-F238E27FC236}">
                      <a16:creationId xmlns:a16="http://schemas.microsoft.com/office/drawing/2014/main" id="{C0FF5D95-5055-E541-8ABC-2F7102BC896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Arc 283">
                  <a:extLst>
                    <a:ext uri="{FF2B5EF4-FFF2-40B4-BE49-F238E27FC236}">
                      <a16:creationId xmlns:a16="http://schemas.microsoft.com/office/drawing/2014/main" id="{B0493188-A98E-B948-BAF9-3BF5F0D27A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Arc 284">
                  <a:extLst>
                    <a:ext uri="{FF2B5EF4-FFF2-40B4-BE49-F238E27FC236}">
                      <a16:creationId xmlns:a16="http://schemas.microsoft.com/office/drawing/2014/main" id="{7081DCE0-9860-E34D-83F5-2B4C73B126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Arc 285">
                  <a:extLst>
                    <a:ext uri="{FF2B5EF4-FFF2-40B4-BE49-F238E27FC236}">
                      <a16:creationId xmlns:a16="http://schemas.microsoft.com/office/drawing/2014/main" id="{83B021C3-CD7A-0C4E-B561-AE40D35092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286">
                  <a:extLst>
                    <a:ext uri="{FF2B5EF4-FFF2-40B4-BE49-F238E27FC236}">
                      <a16:creationId xmlns:a16="http://schemas.microsoft.com/office/drawing/2014/main" id="{A7219777-E405-FA47-859A-FDCE626360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287">
                  <a:extLst>
                    <a:ext uri="{FF2B5EF4-FFF2-40B4-BE49-F238E27FC236}">
                      <a16:creationId xmlns:a16="http://schemas.microsoft.com/office/drawing/2014/main" id="{A0259CA9-4104-F043-8981-DD539BCB8CC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Arc 288">
                  <a:extLst>
                    <a:ext uri="{FF2B5EF4-FFF2-40B4-BE49-F238E27FC236}">
                      <a16:creationId xmlns:a16="http://schemas.microsoft.com/office/drawing/2014/main" id="{3BCFD826-8881-8543-964E-32D0F91A679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Arc 289">
                  <a:extLst>
                    <a:ext uri="{FF2B5EF4-FFF2-40B4-BE49-F238E27FC236}">
                      <a16:creationId xmlns:a16="http://schemas.microsoft.com/office/drawing/2014/main" id="{F70F1953-26D5-9C49-85D6-B0FE0D35E3D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Arc 290">
                  <a:extLst>
                    <a:ext uri="{FF2B5EF4-FFF2-40B4-BE49-F238E27FC236}">
                      <a16:creationId xmlns:a16="http://schemas.microsoft.com/office/drawing/2014/main" id="{2D7EEC33-5C27-6C4F-A2A9-8946296B8E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Arc 291">
                  <a:extLst>
                    <a:ext uri="{FF2B5EF4-FFF2-40B4-BE49-F238E27FC236}">
                      <a16:creationId xmlns:a16="http://schemas.microsoft.com/office/drawing/2014/main" id="{FDA92CC7-875C-3148-85CD-3BDAD48B0A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Arc 292">
                  <a:extLst>
                    <a:ext uri="{FF2B5EF4-FFF2-40B4-BE49-F238E27FC236}">
                      <a16:creationId xmlns:a16="http://schemas.microsoft.com/office/drawing/2014/main" id="{4381AD73-DC92-C945-930A-C9E69573E7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Arc 293">
                  <a:extLst>
                    <a:ext uri="{FF2B5EF4-FFF2-40B4-BE49-F238E27FC236}">
                      <a16:creationId xmlns:a16="http://schemas.microsoft.com/office/drawing/2014/main" id="{670B4560-ABAB-674C-8D17-708F9062D81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Arc 294">
                  <a:extLst>
                    <a:ext uri="{FF2B5EF4-FFF2-40B4-BE49-F238E27FC236}">
                      <a16:creationId xmlns:a16="http://schemas.microsoft.com/office/drawing/2014/main" id="{6A140B6D-870D-994B-8E8E-F4551991BA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Line 295">
                <a:extLst>
                  <a:ext uri="{FF2B5EF4-FFF2-40B4-BE49-F238E27FC236}">
                    <a16:creationId xmlns:a16="http://schemas.microsoft.com/office/drawing/2014/main" id="{02FC6D0B-0B62-2540-923E-CF286052C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96">
                <a:extLst>
                  <a:ext uri="{FF2B5EF4-FFF2-40B4-BE49-F238E27FC236}">
                    <a16:creationId xmlns:a16="http://schemas.microsoft.com/office/drawing/2014/main" id="{CF684A4B-E925-4D43-B82E-8116AF14A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6" name="Group 218">
              <a:extLst>
                <a:ext uri="{FF2B5EF4-FFF2-40B4-BE49-F238E27FC236}">
                  <a16:creationId xmlns:a16="http://schemas.microsoft.com/office/drawing/2014/main" id="{372168C2-CD0F-F84A-9888-42C0D09E396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230103" y="1835282"/>
              <a:ext cx="152400" cy="762000"/>
              <a:chOff x="5280" y="1200"/>
              <a:chExt cx="96" cy="480"/>
            </a:xfrm>
          </p:grpSpPr>
          <p:sp>
            <p:nvSpPr>
              <p:cNvPr id="97" name="Line 106">
                <a:extLst>
                  <a:ext uri="{FF2B5EF4-FFF2-40B4-BE49-F238E27FC236}">
                    <a16:creationId xmlns:a16="http://schemas.microsoft.com/office/drawing/2014/main" id="{F3799324-AA5D-D143-A038-870B599DFC9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07">
                <a:extLst>
                  <a:ext uri="{FF2B5EF4-FFF2-40B4-BE49-F238E27FC236}">
                    <a16:creationId xmlns:a16="http://schemas.microsoft.com/office/drawing/2014/main" id="{36FD8BF2-4010-8241-BB21-3AB91E0D50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08">
                <a:extLst>
                  <a:ext uri="{FF2B5EF4-FFF2-40B4-BE49-F238E27FC236}">
                    <a16:creationId xmlns:a16="http://schemas.microsoft.com/office/drawing/2014/main" id="{3418DE3F-CD5B-254E-B2E4-9E55D5D39C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9">
                <a:extLst>
                  <a:ext uri="{FF2B5EF4-FFF2-40B4-BE49-F238E27FC236}">
                    <a16:creationId xmlns:a16="http://schemas.microsoft.com/office/drawing/2014/main" id="{BDE9B70E-0513-9E48-942E-F1719704DD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81287BF-07D7-8142-8BD9-A0022AC15E3C}"/>
                </a:ext>
              </a:extLst>
            </p:cNvPr>
            <p:cNvCxnSpPr>
              <a:cxnSpLocks/>
            </p:cNvCxnSpPr>
            <p:nvPr/>
          </p:nvCxnSpPr>
          <p:spPr>
            <a:xfrm>
              <a:off x="2674088" y="2214678"/>
              <a:ext cx="109728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4D67A80-05AF-3F4C-B96C-2E8A31BDAC29}"/>
                </a:ext>
              </a:extLst>
            </p:cNvPr>
            <p:cNvCxnSpPr>
              <a:cxnSpLocks/>
            </p:cNvCxnSpPr>
            <p:nvPr/>
          </p:nvCxnSpPr>
          <p:spPr>
            <a:xfrm>
              <a:off x="2120038" y="2589532"/>
              <a:ext cx="0" cy="104241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86955A-4A2F-9D4F-9083-EAB9ED8749BC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85" y="2209800"/>
              <a:ext cx="36576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48E4C76-1EDD-2E41-A75C-EEF2B67D45A1}"/>
                </a:ext>
              </a:extLst>
            </p:cNvPr>
            <p:cNvCxnSpPr>
              <a:cxnSpLocks/>
            </p:cNvCxnSpPr>
            <p:nvPr/>
          </p:nvCxnSpPr>
          <p:spPr>
            <a:xfrm>
              <a:off x="2687303" y="2205850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114232D-ADCE-2245-824E-A84202C212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3652" y="2946402"/>
              <a:ext cx="36576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CD7F6AC-94E1-D54E-80FC-698253DB5B75}"/>
                </a:ext>
              </a:extLst>
            </p:cNvPr>
            <p:cNvSpPr/>
            <p:nvPr/>
          </p:nvSpPr>
          <p:spPr>
            <a:xfrm>
              <a:off x="1123387" y="216284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F816569-B241-444F-AC39-C000DD8789C3}"/>
                </a:ext>
              </a:extLst>
            </p:cNvPr>
            <p:cNvSpPr/>
            <p:nvPr/>
          </p:nvSpPr>
          <p:spPr>
            <a:xfrm>
              <a:off x="1140320" y="289944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" name="Group 218">
              <a:extLst>
                <a:ext uri="{FF2B5EF4-FFF2-40B4-BE49-F238E27FC236}">
                  <a16:creationId xmlns:a16="http://schemas.microsoft.com/office/drawing/2014/main" id="{6255F1F9-300E-9A4D-BD42-5298375EF6F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230103" y="2574128"/>
              <a:ext cx="152400" cy="762000"/>
              <a:chOff x="5280" y="1200"/>
              <a:chExt cx="96" cy="480"/>
            </a:xfrm>
          </p:grpSpPr>
          <p:sp>
            <p:nvSpPr>
              <p:cNvPr id="109" name="Line 106">
                <a:extLst>
                  <a:ext uri="{FF2B5EF4-FFF2-40B4-BE49-F238E27FC236}">
                    <a16:creationId xmlns:a16="http://schemas.microsoft.com/office/drawing/2014/main" id="{6E8E074A-3917-D344-B2F9-77D88B60DF0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07">
                <a:extLst>
                  <a:ext uri="{FF2B5EF4-FFF2-40B4-BE49-F238E27FC236}">
                    <a16:creationId xmlns:a16="http://schemas.microsoft.com/office/drawing/2014/main" id="{2B3309DF-BCAD-6046-9559-BBB20AAC4A5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08">
                <a:extLst>
                  <a:ext uri="{FF2B5EF4-FFF2-40B4-BE49-F238E27FC236}">
                    <a16:creationId xmlns:a16="http://schemas.microsoft.com/office/drawing/2014/main" id="{7634B57D-655A-714A-B3BF-18F0EF7723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09">
                <a:extLst>
                  <a:ext uri="{FF2B5EF4-FFF2-40B4-BE49-F238E27FC236}">
                    <a16:creationId xmlns:a16="http://schemas.microsoft.com/office/drawing/2014/main" id="{FC72C221-2ABD-B644-8F0E-048B53C7D68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99071AB-96C2-3B42-A9CC-CC2138078BA8}"/>
                </a:ext>
              </a:extLst>
            </p:cNvPr>
            <p:cNvCxnSpPr>
              <a:cxnSpLocks/>
            </p:cNvCxnSpPr>
            <p:nvPr/>
          </p:nvCxnSpPr>
          <p:spPr>
            <a:xfrm>
              <a:off x="1946178" y="2595568"/>
              <a:ext cx="18288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" name="Group 210">
              <a:extLst>
                <a:ext uri="{FF2B5EF4-FFF2-40B4-BE49-F238E27FC236}">
                  <a16:creationId xmlns:a16="http://schemas.microsoft.com/office/drawing/2014/main" id="{DF495948-9EB3-3642-A9FA-3AB5CAE64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0155" y="2878928"/>
              <a:ext cx="304800" cy="762000"/>
              <a:chOff x="3216" y="1728"/>
              <a:chExt cx="192" cy="480"/>
            </a:xfrm>
          </p:grpSpPr>
          <p:sp>
            <p:nvSpPr>
              <p:cNvPr id="115" name="Line 8">
                <a:extLst>
                  <a:ext uri="{FF2B5EF4-FFF2-40B4-BE49-F238E27FC236}">
                    <a16:creationId xmlns:a16="http://schemas.microsoft.com/office/drawing/2014/main" id="{AF598E4C-C972-154C-8634-2D31B5A395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9">
                <a:extLst>
                  <a:ext uri="{FF2B5EF4-FFF2-40B4-BE49-F238E27FC236}">
                    <a16:creationId xmlns:a16="http://schemas.microsoft.com/office/drawing/2014/main" id="{53879EDA-C6B3-7945-909C-BC356CD77F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">
                <a:extLst>
                  <a:ext uri="{FF2B5EF4-FFF2-40B4-BE49-F238E27FC236}">
                    <a16:creationId xmlns:a16="http://schemas.microsoft.com/office/drawing/2014/main" id="{9011A7BA-A9E4-0B4B-AEDB-5CD9FFB2CD8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1">
                <a:extLst>
                  <a:ext uri="{FF2B5EF4-FFF2-40B4-BE49-F238E27FC236}">
                    <a16:creationId xmlns:a16="http://schemas.microsoft.com/office/drawing/2014/main" id="{73BE5856-22A5-6B4E-8334-5A119818B9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2B9A36E-17A0-834D-A099-8E0BF9167D03}"/>
                </a:ext>
              </a:extLst>
            </p:cNvPr>
            <p:cNvCxnSpPr>
              <a:cxnSpLocks/>
            </p:cNvCxnSpPr>
            <p:nvPr/>
          </p:nvCxnSpPr>
          <p:spPr>
            <a:xfrm>
              <a:off x="2111019" y="3638809"/>
              <a:ext cx="393192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20" name="Group 438">
              <a:extLst>
                <a:ext uri="{FF2B5EF4-FFF2-40B4-BE49-F238E27FC236}">
                  <a16:creationId xmlns:a16="http://schemas.microsoft.com/office/drawing/2014/main" id="{7BA37E70-FE81-894C-A389-57781BA909D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011729" y="3205616"/>
              <a:ext cx="304800" cy="469719"/>
              <a:chOff x="1498" y="3312"/>
              <a:chExt cx="230" cy="576"/>
            </a:xfrm>
          </p:grpSpPr>
          <p:grpSp>
            <p:nvGrpSpPr>
              <p:cNvPr id="121" name="Group 309">
                <a:extLst>
                  <a:ext uri="{FF2B5EF4-FFF2-40B4-BE49-F238E27FC236}">
                    <a16:creationId xmlns:a16="http://schemas.microsoft.com/office/drawing/2014/main" id="{2B0EAEED-3A6B-A840-ABAF-399EB814D5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8" y="3312"/>
                <a:ext cx="230" cy="576"/>
                <a:chOff x="1613" y="2851"/>
                <a:chExt cx="230" cy="576"/>
              </a:xfrm>
            </p:grpSpPr>
            <p:grpSp>
              <p:nvGrpSpPr>
                <p:cNvPr id="123" name="Group 310">
                  <a:extLst>
                    <a:ext uri="{FF2B5EF4-FFF2-40B4-BE49-F238E27FC236}">
                      <a16:creationId xmlns:a16="http://schemas.microsoft.com/office/drawing/2014/main" id="{87CFF3D4-0642-B141-BECD-9F6659234B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3" y="2851"/>
                  <a:ext cx="230" cy="576"/>
                  <a:chOff x="3341" y="1584"/>
                  <a:chExt cx="230" cy="576"/>
                </a:xfrm>
              </p:grpSpPr>
              <p:sp>
                <p:nvSpPr>
                  <p:cNvPr id="127" name="AutoShape 311">
                    <a:extLst>
                      <a:ext uri="{FF2B5EF4-FFF2-40B4-BE49-F238E27FC236}">
                        <a16:creationId xmlns:a16="http://schemas.microsoft.com/office/drawing/2014/main" id="{66E571DF-0E36-E24E-B802-8DE1C43B2C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28" name="Line 312">
                    <a:extLst>
                      <a:ext uri="{FF2B5EF4-FFF2-40B4-BE49-F238E27FC236}">
                        <a16:creationId xmlns:a16="http://schemas.microsoft.com/office/drawing/2014/main" id="{59DD4CAE-ACCC-DC47-946F-06167AE4D7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29" name="Line 313">
                    <a:extLst>
                      <a:ext uri="{FF2B5EF4-FFF2-40B4-BE49-F238E27FC236}">
                        <a16:creationId xmlns:a16="http://schemas.microsoft.com/office/drawing/2014/main" id="{702DD97B-C6FD-0742-BBD5-062E400FD9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0" name="Line 314">
                    <a:extLst>
                      <a:ext uri="{FF2B5EF4-FFF2-40B4-BE49-F238E27FC236}">
                        <a16:creationId xmlns:a16="http://schemas.microsoft.com/office/drawing/2014/main" id="{15E643FF-307E-7A43-BD8F-65A53EA8F1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5" name="Line 316">
                  <a:extLst>
                    <a:ext uri="{FF2B5EF4-FFF2-40B4-BE49-F238E27FC236}">
                      <a16:creationId xmlns:a16="http://schemas.microsoft.com/office/drawing/2014/main" id="{3A707501-2437-1F46-B734-D212760C4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3" y="325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317">
                  <a:extLst>
                    <a:ext uri="{FF2B5EF4-FFF2-40B4-BE49-F238E27FC236}">
                      <a16:creationId xmlns:a16="http://schemas.microsoft.com/office/drawing/2014/main" id="{289141D9-21A9-704A-82DA-B189B6C01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3197"/>
                  <a:ext cx="0" cy="5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2" name="Freeform 435">
                <a:extLst>
                  <a:ext uri="{FF2B5EF4-FFF2-40B4-BE49-F238E27FC236}">
                    <a16:creationId xmlns:a16="http://schemas.microsoft.com/office/drawing/2014/main" id="{2208360A-F71D-F64A-B969-1EB0C9F41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F43BB61-DBA7-8349-8CC7-07073B37C26F}"/>
                </a:ext>
              </a:extLst>
            </p:cNvPr>
            <p:cNvCxnSpPr>
              <a:cxnSpLocks/>
            </p:cNvCxnSpPr>
            <p:nvPr/>
          </p:nvCxnSpPr>
          <p:spPr>
            <a:xfrm>
              <a:off x="2674088" y="3445983"/>
              <a:ext cx="290989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" name="Freeform 12">
              <a:extLst>
                <a:ext uri="{FF2B5EF4-FFF2-40B4-BE49-F238E27FC236}">
                  <a16:creationId xmlns:a16="http://schemas.microsoft.com/office/drawing/2014/main" id="{8B2D5BB8-53E6-D14A-80AA-152C5BBD04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5166" y="2903627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E2AEBE9-7B0E-8347-8D92-BFD3F1A523C7}"/>
                </a:ext>
              </a:extLst>
            </p:cNvPr>
            <p:cNvCxnSpPr>
              <a:cxnSpLocks/>
            </p:cNvCxnSpPr>
            <p:nvPr/>
          </p:nvCxnSpPr>
          <p:spPr>
            <a:xfrm>
              <a:off x="3390522" y="2945837"/>
              <a:ext cx="0" cy="4916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2CD46A-8906-B249-814A-01B8B6143402}"/>
                </a:ext>
              </a:extLst>
            </p:cNvPr>
            <p:cNvCxnSpPr>
              <a:cxnSpLocks/>
            </p:cNvCxnSpPr>
            <p:nvPr/>
          </p:nvCxnSpPr>
          <p:spPr>
            <a:xfrm>
              <a:off x="3375504" y="2953811"/>
              <a:ext cx="402336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35" name="Group 478">
              <a:extLst>
                <a:ext uri="{FF2B5EF4-FFF2-40B4-BE49-F238E27FC236}">
                  <a16:creationId xmlns:a16="http://schemas.microsoft.com/office/drawing/2014/main" id="{2B65DE28-0605-FA44-ACA2-2949E647FA1C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4271572" y="2782362"/>
              <a:ext cx="401622" cy="609600"/>
              <a:chOff x="4656" y="1344"/>
              <a:chExt cx="192" cy="384"/>
            </a:xfrm>
          </p:grpSpPr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F178A217-92D3-AB43-A059-1276F49541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37" name="Line 36">
                <a:extLst>
                  <a:ext uri="{FF2B5EF4-FFF2-40B4-BE49-F238E27FC236}">
                    <a16:creationId xmlns:a16="http://schemas.microsoft.com/office/drawing/2014/main" id="{808E09E9-0ACF-924E-9864-21DE62DA86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38" name="Line 37">
                <a:extLst>
                  <a:ext uri="{FF2B5EF4-FFF2-40B4-BE49-F238E27FC236}">
                    <a16:creationId xmlns:a16="http://schemas.microsoft.com/office/drawing/2014/main" id="{DEE58F26-4A5A-AC4F-AD29-F2CA38442DE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336D951D-6E7F-5941-B49A-EA3D31C1DB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45" name="Group 478">
              <a:extLst>
                <a:ext uri="{FF2B5EF4-FFF2-40B4-BE49-F238E27FC236}">
                  <a16:creationId xmlns:a16="http://schemas.microsoft.com/office/drawing/2014/main" id="{0E77A223-915A-FB45-8174-A4E0CD4E5995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4556500" y="2386340"/>
              <a:ext cx="401622" cy="609600"/>
              <a:chOff x="4656" y="1344"/>
              <a:chExt cx="192" cy="384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D6A5F80B-0400-A44A-9E35-1467772ADB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7" name="Line 36">
                <a:extLst>
                  <a:ext uri="{FF2B5EF4-FFF2-40B4-BE49-F238E27FC236}">
                    <a16:creationId xmlns:a16="http://schemas.microsoft.com/office/drawing/2014/main" id="{3962520C-58AD-8A4D-939F-E7749ECB76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8" name="Line 37">
                <a:extLst>
                  <a:ext uri="{FF2B5EF4-FFF2-40B4-BE49-F238E27FC236}">
                    <a16:creationId xmlns:a16="http://schemas.microsoft.com/office/drawing/2014/main" id="{2EF03A58-4A9E-754A-9EDC-EF25C0EB61E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D05B0C5E-0D7B-9D49-97E1-C91993A19C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150" name="Group 210">
              <a:extLst>
                <a:ext uri="{FF2B5EF4-FFF2-40B4-BE49-F238E27FC236}">
                  <a16:creationId xmlns:a16="http://schemas.microsoft.com/office/drawing/2014/main" id="{FDE5D424-7208-5245-A501-7B71AEC0A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5730" y="2192365"/>
              <a:ext cx="304800" cy="762000"/>
              <a:chOff x="3216" y="1728"/>
              <a:chExt cx="192" cy="480"/>
            </a:xfrm>
          </p:grpSpPr>
          <p:sp>
            <p:nvSpPr>
              <p:cNvPr id="151" name="Line 8">
                <a:extLst>
                  <a:ext uri="{FF2B5EF4-FFF2-40B4-BE49-F238E27FC236}">
                    <a16:creationId xmlns:a16="http://schemas.microsoft.com/office/drawing/2014/main" id="{B8B35E65-BFE7-7C4E-B3AE-C4CEC26DF1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9">
                <a:extLst>
                  <a:ext uri="{FF2B5EF4-FFF2-40B4-BE49-F238E27FC236}">
                    <a16:creationId xmlns:a16="http://schemas.microsoft.com/office/drawing/2014/main" id="{EB243D26-320D-B74C-B762-55D864F3CD7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0">
                <a:extLst>
                  <a:ext uri="{FF2B5EF4-FFF2-40B4-BE49-F238E27FC236}">
                    <a16:creationId xmlns:a16="http://schemas.microsoft.com/office/drawing/2014/main" id="{C42E2541-9E54-CA49-89B8-9B29837D293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1">
                <a:extLst>
                  <a:ext uri="{FF2B5EF4-FFF2-40B4-BE49-F238E27FC236}">
                    <a16:creationId xmlns:a16="http://schemas.microsoft.com/office/drawing/2014/main" id="{458006D1-6D8C-2C4D-BB7F-FA0D8D9277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45464E12-0E59-EC44-8F2D-56B136980D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50971" y="217549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FC63A42-337D-8F48-96F7-CF2CC969A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704" y="2209552"/>
              <a:ext cx="731520" cy="360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29D3ED8-7CA5-1246-A564-1FBEFA23A8D4}"/>
                </a:ext>
              </a:extLst>
            </p:cNvPr>
            <p:cNvCxnSpPr>
              <a:cxnSpLocks/>
            </p:cNvCxnSpPr>
            <p:nvPr/>
          </p:nvCxnSpPr>
          <p:spPr>
            <a:xfrm>
              <a:off x="4167583" y="2215293"/>
              <a:ext cx="0" cy="67105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F43F4F3-5BCD-BD4B-865C-BF4CA5B2A4F1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83" y="2208567"/>
              <a:ext cx="0" cy="2743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41DEBB8-902E-FC48-93D3-FDA9176E9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4627" y="2188024"/>
              <a:ext cx="914400" cy="360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F65CAD-09B1-EE4B-B62A-4FB439D4EB19}"/>
                </a:ext>
              </a:extLst>
            </p:cNvPr>
            <p:cNvCxnSpPr>
              <a:cxnSpLocks/>
            </p:cNvCxnSpPr>
            <p:nvPr/>
          </p:nvCxnSpPr>
          <p:spPr>
            <a:xfrm>
              <a:off x="5062111" y="2181182"/>
              <a:ext cx="0" cy="3108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AC4B91C-8AF0-7E43-B972-4D6844A46D04}"/>
                </a:ext>
              </a:extLst>
            </p:cNvPr>
            <p:cNvSpPr/>
            <p:nvPr/>
          </p:nvSpPr>
          <p:spPr>
            <a:xfrm>
              <a:off x="5940935" y="214591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9E2756A-DA13-7343-83A9-FBCABB8550F0}"/>
                </a:ext>
              </a:extLst>
            </p:cNvPr>
            <p:cNvSpPr/>
            <p:nvPr/>
          </p:nvSpPr>
          <p:spPr>
            <a:xfrm>
              <a:off x="6008667" y="36021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345678A4-602D-E644-AE94-9E4BA15CD70D}"/>
                </a:ext>
              </a:extLst>
            </p:cNvPr>
            <p:cNvCxnSpPr>
              <a:cxnSpLocks/>
            </p:cNvCxnSpPr>
            <p:nvPr/>
          </p:nvCxnSpPr>
          <p:spPr>
            <a:xfrm>
              <a:off x="5368130" y="2921132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3D8C9913-A147-1A46-AE9F-9C0FE152386F}"/>
                </a:ext>
              </a:extLst>
            </p:cNvPr>
            <p:cNvCxnSpPr>
              <a:cxnSpLocks/>
            </p:cNvCxnSpPr>
            <p:nvPr/>
          </p:nvCxnSpPr>
          <p:spPr>
            <a:xfrm>
              <a:off x="5727171" y="2915769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80ED0AD-2474-9343-BC1B-B61FECBA0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785" y="3280941"/>
              <a:ext cx="661439" cy="7148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1E6AE32-34DD-D649-92A0-43E2A031E60E}"/>
                </a:ext>
              </a:extLst>
            </p:cNvPr>
            <p:cNvSpPr txBox="1"/>
            <p:nvPr/>
          </p:nvSpPr>
          <p:spPr>
            <a:xfrm>
              <a:off x="2673503" y="2936147"/>
              <a:ext cx="70800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</a:rPr>
                <a:t>1000 </a:t>
              </a:r>
              <a:r>
                <a:rPr lang="en-US" sz="1200" dirty="0" err="1">
                  <a:solidFill>
                    <a:srgbClr val="000000"/>
                  </a:solidFill>
                </a:rPr>
                <a:t>uF</a:t>
              </a:r>
              <a:endParaRPr kumimoji="0" lang="en-US" sz="1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2231392-6A26-9A4F-B0A8-D5E53353D657}"/>
                </a:ext>
              </a:extLst>
            </p:cNvPr>
            <p:cNvSpPr txBox="1"/>
            <p:nvPr/>
          </p:nvSpPr>
          <p:spPr>
            <a:xfrm>
              <a:off x="3434380" y="2345459"/>
              <a:ext cx="3272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1K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EC5DEB3-3A77-0F47-8E9D-5D89FE337757}"/>
                </a:ext>
              </a:extLst>
            </p:cNvPr>
            <p:cNvSpPr txBox="1"/>
            <p:nvPr/>
          </p:nvSpPr>
          <p:spPr>
            <a:xfrm>
              <a:off x="3874808" y="3269156"/>
              <a:ext cx="4289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10K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478F8-A5CA-BD44-86B9-4290ECA54624}"/>
                </a:ext>
              </a:extLst>
            </p:cNvPr>
            <p:cNvSpPr txBox="1"/>
            <p:nvPr/>
          </p:nvSpPr>
          <p:spPr>
            <a:xfrm>
              <a:off x="4428790" y="1975225"/>
              <a:ext cx="69996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2N6121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6116395-C2B4-5A48-815A-7D0428F6EED6}"/>
                </a:ext>
              </a:extLst>
            </p:cNvPr>
            <p:cNvSpPr txBox="1"/>
            <p:nvPr/>
          </p:nvSpPr>
          <p:spPr>
            <a:xfrm>
              <a:off x="4707473" y="2911967"/>
              <a:ext cx="7381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2N3904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7DE2E723-3C1B-9F40-A345-67CDCF04417C}"/>
                </a:ext>
              </a:extLst>
            </p:cNvPr>
            <p:cNvSpPr txBox="1"/>
            <p:nvPr/>
          </p:nvSpPr>
          <p:spPr>
            <a:xfrm>
              <a:off x="5851836" y="2432842"/>
              <a:ext cx="59093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2.7K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F25BBDC-5191-B542-85F6-CFF21FD80466}"/>
                </a:ext>
              </a:extLst>
            </p:cNvPr>
            <p:cNvSpPr txBox="1"/>
            <p:nvPr/>
          </p:nvSpPr>
          <p:spPr>
            <a:xfrm>
              <a:off x="4892249" y="2619255"/>
              <a:ext cx="59093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100uF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EBE9D19-5668-6846-9332-D61ADE8F710D}"/>
                </a:ext>
              </a:extLst>
            </p:cNvPr>
            <p:cNvSpPr txBox="1"/>
            <p:nvPr/>
          </p:nvSpPr>
          <p:spPr>
            <a:xfrm>
              <a:off x="2039545" y="1733732"/>
              <a:ext cx="92553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N4001</a:t>
              </a:r>
              <a:endPara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92F71844-1A9C-5F4A-97D7-93DA2D641763}"/>
                </a:ext>
              </a:extLst>
            </p:cNvPr>
            <p:cNvSpPr txBox="1"/>
            <p:nvPr/>
          </p:nvSpPr>
          <p:spPr>
            <a:xfrm>
              <a:off x="3055245" y="3766703"/>
              <a:ext cx="88943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N5247</a:t>
              </a:r>
              <a:endPara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ACD2E1C-80E1-6049-AB0E-BC2849CB00AC}"/>
                </a:ext>
              </a:extLst>
            </p:cNvPr>
            <p:cNvSpPr txBox="1"/>
            <p:nvPr/>
          </p:nvSpPr>
          <p:spPr>
            <a:xfrm>
              <a:off x="1057351" y="1623134"/>
              <a:ext cx="78776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YD-1485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6A010F-C632-AB40-A46D-1AA7F66075A9}"/>
              </a:ext>
            </a:extLst>
          </p:cNvPr>
          <p:cNvGrpSpPr/>
          <p:nvPr/>
        </p:nvGrpSpPr>
        <p:grpSpPr>
          <a:xfrm>
            <a:off x="3454648" y="2662809"/>
            <a:ext cx="5649596" cy="3978402"/>
            <a:chOff x="560913" y="582271"/>
            <a:chExt cx="5649596" cy="3978402"/>
          </a:xfrm>
        </p:grpSpPr>
        <p:sp>
          <p:nvSpPr>
            <p:cNvPr id="140" name="Shape 51">
              <a:extLst>
                <a:ext uri="{FF2B5EF4-FFF2-40B4-BE49-F238E27FC236}">
                  <a16:creationId xmlns:a16="http://schemas.microsoft.com/office/drawing/2014/main" id="{C1BB3E18-D3E9-9A4B-A984-6793A421E6FA}"/>
                </a:ext>
              </a:extLst>
            </p:cNvPr>
            <p:cNvSpPr/>
            <p:nvPr/>
          </p:nvSpPr>
          <p:spPr>
            <a:xfrm>
              <a:off x="924185" y="1230804"/>
              <a:ext cx="798295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Colpitts</a:t>
              </a:r>
              <a:endParaRPr sz="2000" dirty="0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A2D482B4-C783-4A45-B654-F7DC45CBC1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9835" y="286200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2" name="Group 222">
              <a:extLst>
                <a:ext uri="{FF2B5EF4-FFF2-40B4-BE49-F238E27FC236}">
                  <a16:creationId xmlns:a16="http://schemas.microsoft.com/office/drawing/2014/main" id="{36F3DD49-D9DC-F04E-BEAF-7C12D1AB9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6685" y="3835398"/>
              <a:ext cx="304800" cy="381000"/>
              <a:chOff x="4272" y="3072"/>
              <a:chExt cx="192" cy="240"/>
            </a:xfrm>
          </p:grpSpPr>
          <p:sp>
            <p:nvSpPr>
              <p:cNvPr id="254" name="Line 99">
                <a:extLst>
                  <a:ext uri="{FF2B5EF4-FFF2-40B4-BE49-F238E27FC236}">
                    <a16:creationId xmlns:a16="http://schemas.microsoft.com/office/drawing/2014/main" id="{78E5C3CA-0EE5-EC4B-9908-FA567A0F951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100">
                <a:extLst>
                  <a:ext uri="{FF2B5EF4-FFF2-40B4-BE49-F238E27FC236}">
                    <a16:creationId xmlns:a16="http://schemas.microsoft.com/office/drawing/2014/main" id="{EECE134E-9791-DF48-AB31-283241D073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01">
                <a:extLst>
                  <a:ext uri="{FF2B5EF4-FFF2-40B4-BE49-F238E27FC236}">
                    <a16:creationId xmlns:a16="http://schemas.microsoft.com/office/drawing/2014/main" id="{D6592FC9-B600-F542-8102-24CE4C28B88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02">
                <a:extLst>
                  <a:ext uri="{FF2B5EF4-FFF2-40B4-BE49-F238E27FC236}">
                    <a16:creationId xmlns:a16="http://schemas.microsoft.com/office/drawing/2014/main" id="{EB973A08-E644-D64C-8D6C-65512A21C2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103">
                <a:extLst>
                  <a:ext uri="{FF2B5EF4-FFF2-40B4-BE49-F238E27FC236}">
                    <a16:creationId xmlns:a16="http://schemas.microsoft.com/office/drawing/2014/main" id="{D8BC2EDE-A837-C543-85D2-A686E8CD15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104">
                <a:extLst>
                  <a:ext uri="{FF2B5EF4-FFF2-40B4-BE49-F238E27FC236}">
                    <a16:creationId xmlns:a16="http://schemas.microsoft.com/office/drawing/2014/main" id="{61E6AB56-FEE4-0848-8036-EF23CD87A6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" name="Group 210">
              <a:extLst>
                <a:ext uri="{FF2B5EF4-FFF2-40B4-BE49-F238E27FC236}">
                  <a16:creationId xmlns:a16="http://schemas.microsoft.com/office/drawing/2014/main" id="{DD384D80-A2DC-574F-B94D-CF2BF9AAF4A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32599" y="2522745"/>
              <a:ext cx="304800" cy="762000"/>
              <a:chOff x="3216" y="1728"/>
              <a:chExt cx="192" cy="480"/>
            </a:xfrm>
          </p:grpSpPr>
          <p:sp>
            <p:nvSpPr>
              <p:cNvPr id="250" name="Line 8">
                <a:extLst>
                  <a:ext uri="{FF2B5EF4-FFF2-40B4-BE49-F238E27FC236}">
                    <a16:creationId xmlns:a16="http://schemas.microsoft.com/office/drawing/2014/main" id="{18B8B6A7-9D9D-2240-93A3-9C1EECB5C6D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9">
                <a:extLst>
                  <a:ext uri="{FF2B5EF4-FFF2-40B4-BE49-F238E27FC236}">
                    <a16:creationId xmlns:a16="http://schemas.microsoft.com/office/drawing/2014/main" id="{8C3578D7-E70F-AB41-AB3C-8A2D95D796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0">
                <a:extLst>
                  <a:ext uri="{FF2B5EF4-FFF2-40B4-BE49-F238E27FC236}">
                    <a16:creationId xmlns:a16="http://schemas.microsoft.com/office/drawing/2014/main" id="{BA1E54AA-893B-EB46-B762-939D6FC7EEE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1">
                <a:extLst>
                  <a:ext uri="{FF2B5EF4-FFF2-40B4-BE49-F238E27FC236}">
                    <a16:creationId xmlns:a16="http://schemas.microsoft.com/office/drawing/2014/main" id="{FD55F47D-E4F4-2D4F-90BB-245C6E4DAB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21FB5BE-DA4B-2C49-B0B9-965F7E06CE21}"/>
                </a:ext>
              </a:extLst>
            </p:cNvPr>
            <p:cNvSpPr/>
            <p:nvPr/>
          </p:nvSpPr>
          <p:spPr>
            <a:xfrm>
              <a:off x="3581915" y="28440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E393DD-538B-E740-8430-7247A2389380}"/>
                </a:ext>
              </a:extLst>
            </p:cNvPr>
            <p:cNvCxnSpPr>
              <a:cxnSpLocks/>
            </p:cNvCxnSpPr>
            <p:nvPr/>
          </p:nvCxnSpPr>
          <p:spPr>
            <a:xfrm>
              <a:off x="3632756" y="1886931"/>
              <a:ext cx="768096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632C0AFA-200F-C141-94AE-9F41F0A30320}"/>
                </a:ext>
              </a:extLst>
            </p:cNvPr>
            <p:cNvSpPr txBox="1"/>
            <p:nvPr/>
          </p:nvSpPr>
          <p:spPr>
            <a:xfrm>
              <a:off x="4592147" y="3356295"/>
              <a:ext cx="53139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E8CB5F7-1719-9F41-880A-5D4C8248AADA}"/>
                </a:ext>
              </a:extLst>
            </p:cNvPr>
            <p:cNvSpPr txBox="1"/>
            <p:nvPr/>
          </p:nvSpPr>
          <p:spPr>
            <a:xfrm>
              <a:off x="2358266" y="1876362"/>
              <a:ext cx="92192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 (22 pF)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9" name="Group 209">
              <a:extLst>
                <a:ext uri="{FF2B5EF4-FFF2-40B4-BE49-F238E27FC236}">
                  <a16:creationId xmlns:a16="http://schemas.microsoft.com/office/drawing/2014/main" id="{1CB0255C-F5F3-414A-8F74-42813BF06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6026" y="2150290"/>
              <a:ext cx="152400" cy="762000"/>
              <a:chOff x="3935" y="1728"/>
              <a:chExt cx="96" cy="480"/>
            </a:xfrm>
          </p:grpSpPr>
          <p:sp>
            <p:nvSpPr>
              <p:cNvPr id="237" name="Arc 59">
                <a:extLst>
                  <a:ext uri="{FF2B5EF4-FFF2-40B4-BE49-F238E27FC236}">
                    <a16:creationId xmlns:a16="http://schemas.microsoft.com/office/drawing/2014/main" id="{8AADC198-38D4-1B4E-9527-DC8A6910FD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rc 60">
                <a:extLst>
                  <a:ext uri="{FF2B5EF4-FFF2-40B4-BE49-F238E27FC236}">
                    <a16:creationId xmlns:a16="http://schemas.microsoft.com/office/drawing/2014/main" id="{CABBD9C9-6CFD-C242-B298-EE7A5D306A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rc 61">
                <a:extLst>
                  <a:ext uri="{FF2B5EF4-FFF2-40B4-BE49-F238E27FC236}">
                    <a16:creationId xmlns:a16="http://schemas.microsoft.com/office/drawing/2014/main" id="{EB9A9A5A-E73A-E44C-B22C-70550388DE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rc 62">
                <a:extLst>
                  <a:ext uri="{FF2B5EF4-FFF2-40B4-BE49-F238E27FC236}">
                    <a16:creationId xmlns:a16="http://schemas.microsoft.com/office/drawing/2014/main" id="{E1E2CF00-7186-9248-8813-46312E62D5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Line 63">
                <a:extLst>
                  <a:ext uri="{FF2B5EF4-FFF2-40B4-BE49-F238E27FC236}">
                    <a16:creationId xmlns:a16="http://schemas.microsoft.com/office/drawing/2014/main" id="{DABA12B7-99C9-BD4A-B81A-D3C48208FB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64">
                <a:extLst>
                  <a:ext uri="{FF2B5EF4-FFF2-40B4-BE49-F238E27FC236}">
                    <a16:creationId xmlns:a16="http://schemas.microsoft.com/office/drawing/2014/main" id="{576081B4-33C3-544F-AA55-C20E57651E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Arc 65">
                <a:extLst>
                  <a:ext uri="{FF2B5EF4-FFF2-40B4-BE49-F238E27FC236}">
                    <a16:creationId xmlns:a16="http://schemas.microsoft.com/office/drawing/2014/main" id="{971D86C4-CA63-E043-BBA7-A2FF92F2DD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66">
                <a:extLst>
                  <a:ext uri="{FF2B5EF4-FFF2-40B4-BE49-F238E27FC236}">
                    <a16:creationId xmlns:a16="http://schemas.microsoft.com/office/drawing/2014/main" id="{DBF7FD9B-BCF8-8B49-98B4-C9011E25F74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67">
                <a:extLst>
                  <a:ext uri="{FF2B5EF4-FFF2-40B4-BE49-F238E27FC236}">
                    <a16:creationId xmlns:a16="http://schemas.microsoft.com/office/drawing/2014/main" id="{6A16E832-4BEA-3845-ADDC-6B575FABB4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68">
                <a:extLst>
                  <a:ext uri="{FF2B5EF4-FFF2-40B4-BE49-F238E27FC236}">
                    <a16:creationId xmlns:a16="http://schemas.microsoft.com/office/drawing/2014/main" id="{5F810028-8BE8-F94B-AC2A-E052B9ADC1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rc 69">
                <a:extLst>
                  <a:ext uri="{FF2B5EF4-FFF2-40B4-BE49-F238E27FC236}">
                    <a16:creationId xmlns:a16="http://schemas.microsoft.com/office/drawing/2014/main" id="{4DB14E4F-2821-F341-9299-EEC1578B49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70">
                <a:extLst>
                  <a:ext uri="{FF2B5EF4-FFF2-40B4-BE49-F238E27FC236}">
                    <a16:creationId xmlns:a16="http://schemas.microsoft.com/office/drawing/2014/main" id="{9505C0C9-209D-194C-B7DB-DE21FCEB7B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71">
                <a:extLst>
                  <a:ext uri="{FF2B5EF4-FFF2-40B4-BE49-F238E27FC236}">
                    <a16:creationId xmlns:a16="http://schemas.microsoft.com/office/drawing/2014/main" id="{6167BD39-D4EE-614C-8EA2-48F71759D7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" name="Freeform 12">
              <a:extLst>
                <a:ext uri="{FF2B5EF4-FFF2-40B4-BE49-F238E27FC236}">
                  <a16:creationId xmlns:a16="http://schemas.microsoft.com/office/drawing/2014/main" id="{8DA83745-34A0-D74F-8A92-FA0C22CF2F2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36205" y="316152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" name="Group 210">
              <a:extLst>
                <a:ext uri="{FF2B5EF4-FFF2-40B4-BE49-F238E27FC236}">
                  <a16:creationId xmlns:a16="http://schemas.microsoft.com/office/drawing/2014/main" id="{5293B533-E4F9-C54F-BF64-CA2143E64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200" y="1697269"/>
              <a:ext cx="304800" cy="762000"/>
              <a:chOff x="3216" y="1728"/>
              <a:chExt cx="192" cy="480"/>
            </a:xfrm>
          </p:grpSpPr>
          <p:sp>
            <p:nvSpPr>
              <p:cNvPr id="233" name="Line 8">
                <a:extLst>
                  <a:ext uri="{FF2B5EF4-FFF2-40B4-BE49-F238E27FC236}">
                    <a16:creationId xmlns:a16="http://schemas.microsoft.com/office/drawing/2014/main" id="{4EB22F3C-64A0-D24F-BB95-A21DA1CC2D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9">
                <a:extLst>
                  <a:ext uri="{FF2B5EF4-FFF2-40B4-BE49-F238E27FC236}">
                    <a16:creationId xmlns:a16="http://schemas.microsoft.com/office/drawing/2014/main" id="{C83B4ED1-5B85-9943-923D-3B2737B2DC0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0">
                <a:extLst>
                  <a:ext uri="{FF2B5EF4-FFF2-40B4-BE49-F238E27FC236}">
                    <a16:creationId xmlns:a16="http://schemas.microsoft.com/office/drawing/2014/main" id="{E65001EC-9F72-6844-AA0E-B159DED03C9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1">
                <a:extLst>
                  <a:ext uri="{FF2B5EF4-FFF2-40B4-BE49-F238E27FC236}">
                    <a16:creationId xmlns:a16="http://schemas.microsoft.com/office/drawing/2014/main" id="{75FB6147-A5A4-4947-89B8-43BC4DDD67C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2" name="Group 210">
              <a:extLst>
                <a:ext uri="{FF2B5EF4-FFF2-40B4-BE49-F238E27FC236}">
                  <a16:creationId xmlns:a16="http://schemas.microsoft.com/office/drawing/2014/main" id="{FE4361C1-7445-F44A-A661-B8DB7B5311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480" y="2144628"/>
              <a:ext cx="304800" cy="762000"/>
              <a:chOff x="3216" y="1728"/>
              <a:chExt cx="192" cy="480"/>
            </a:xfrm>
          </p:grpSpPr>
          <p:sp>
            <p:nvSpPr>
              <p:cNvPr id="229" name="Line 8">
                <a:extLst>
                  <a:ext uri="{FF2B5EF4-FFF2-40B4-BE49-F238E27FC236}">
                    <a16:creationId xmlns:a16="http://schemas.microsoft.com/office/drawing/2014/main" id="{A44151D7-6C6D-1C40-B1E1-ED592A7DBF9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9">
                <a:extLst>
                  <a:ext uri="{FF2B5EF4-FFF2-40B4-BE49-F238E27FC236}">
                    <a16:creationId xmlns:a16="http://schemas.microsoft.com/office/drawing/2014/main" id="{5EA1EF73-BCD9-814C-A76A-373B261D5E9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0">
                <a:extLst>
                  <a:ext uri="{FF2B5EF4-FFF2-40B4-BE49-F238E27FC236}">
                    <a16:creationId xmlns:a16="http://schemas.microsoft.com/office/drawing/2014/main" id="{6646E486-7E29-4C40-ACC8-DB374DD1DC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1">
                <a:extLst>
                  <a:ext uri="{FF2B5EF4-FFF2-40B4-BE49-F238E27FC236}">
                    <a16:creationId xmlns:a16="http://schemas.microsoft.com/office/drawing/2014/main" id="{6F37343F-D354-7942-AAA2-2C491EF13FF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95D0965-487E-3D46-9769-5F50374E4695}"/>
                </a:ext>
              </a:extLst>
            </p:cNvPr>
            <p:cNvCxnSpPr>
              <a:cxnSpLocks/>
            </p:cNvCxnSpPr>
            <p:nvPr/>
          </p:nvCxnSpPr>
          <p:spPr>
            <a:xfrm>
              <a:off x="4407008" y="1011970"/>
              <a:ext cx="0" cy="914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5D2D1D07-371E-7C44-9534-6BD45BEE71B1}"/>
                </a:ext>
              </a:extLst>
            </p:cNvPr>
            <p:cNvSpPr/>
            <p:nvPr/>
          </p:nvSpPr>
          <p:spPr>
            <a:xfrm>
              <a:off x="4353764" y="9755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478">
              <a:extLst>
                <a:ext uri="{FF2B5EF4-FFF2-40B4-BE49-F238E27FC236}">
                  <a16:creationId xmlns:a16="http://schemas.microsoft.com/office/drawing/2014/main" id="{6766F3AB-E9EF-DF4A-A9AC-1E99651039E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11415" y="2595032"/>
              <a:ext cx="401622" cy="609600"/>
              <a:chOff x="4656" y="1344"/>
              <a:chExt cx="192" cy="384"/>
            </a:xfrm>
          </p:grpSpPr>
          <p:sp>
            <p:nvSpPr>
              <p:cNvPr id="225" name="Freeform 224">
                <a:extLst>
                  <a:ext uri="{FF2B5EF4-FFF2-40B4-BE49-F238E27FC236}">
                    <a16:creationId xmlns:a16="http://schemas.microsoft.com/office/drawing/2014/main" id="{A234F207-59FA-344E-9D5C-5C36FA6D8A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6" name="Line 36">
                <a:extLst>
                  <a:ext uri="{FF2B5EF4-FFF2-40B4-BE49-F238E27FC236}">
                    <a16:creationId xmlns:a16="http://schemas.microsoft.com/office/drawing/2014/main" id="{5885935E-3A75-7840-B67E-BF9C58419D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7" name="Line 37">
                <a:extLst>
                  <a:ext uri="{FF2B5EF4-FFF2-40B4-BE49-F238E27FC236}">
                    <a16:creationId xmlns:a16="http://schemas.microsoft.com/office/drawing/2014/main" id="{D506807E-999E-F649-8B63-B384248083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9CE3128B-8190-4249-9DFB-22C293EA69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A86005-EED0-8E4C-B64C-7B0BC3372285}"/>
                </a:ext>
              </a:extLst>
            </p:cNvPr>
            <p:cNvCxnSpPr>
              <a:cxnSpLocks/>
            </p:cNvCxnSpPr>
            <p:nvPr/>
          </p:nvCxnSpPr>
          <p:spPr>
            <a:xfrm>
              <a:off x="1359205" y="1714663"/>
              <a:ext cx="0" cy="48508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5F6DEF9-87A0-2346-916E-18721D17C7E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92" y="2891795"/>
              <a:ext cx="886778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F1FAE053-0097-9A4B-85F4-0A63677073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7015" y="213810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FE75C4D-5CF0-DA47-A4FF-4887B0E28BD6}"/>
                </a:ext>
              </a:extLst>
            </p:cNvPr>
            <p:cNvSpPr txBox="1"/>
            <p:nvPr/>
          </p:nvSpPr>
          <p:spPr>
            <a:xfrm>
              <a:off x="1695157" y="2499523"/>
              <a:ext cx="751028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</a:rPr>
                <a:t>=C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1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A6A34DE6-17B6-A142-BC09-46B22A481F82}"/>
                </a:ext>
              </a:extLst>
            </p:cNvPr>
            <p:cNvSpPr txBox="1"/>
            <p:nvPr/>
          </p:nvSpPr>
          <p:spPr>
            <a:xfrm>
              <a:off x="3148902" y="2303220"/>
              <a:ext cx="41678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47K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82BF1E3-4D7A-B84D-AE81-0A57720B0D64}"/>
                </a:ext>
              </a:extLst>
            </p:cNvPr>
            <p:cNvSpPr txBox="1"/>
            <p:nvPr/>
          </p:nvSpPr>
          <p:spPr>
            <a:xfrm>
              <a:off x="3172310" y="322687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2.7K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roup 222">
              <a:extLst>
                <a:ext uri="{FF2B5EF4-FFF2-40B4-BE49-F238E27FC236}">
                  <a16:creationId xmlns:a16="http://schemas.microsoft.com/office/drawing/2014/main" id="{AB8966F0-B5C3-1C4D-B6EB-574CBB179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283" y="3508044"/>
              <a:ext cx="304800" cy="381000"/>
              <a:chOff x="4272" y="3072"/>
              <a:chExt cx="192" cy="240"/>
            </a:xfrm>
          </p:grpSpPr>
          <p:sp>
            <p:nvSpPr>
              <p:cNvPr id="219" name="Line 99">
                <a:extLst>
                  <a:ext uri="{FF2B5EF4-FFF2-40B4-BE49-F238E27FC236}">
                    <a16:creationId xmlns:a16="http://schemas.microsoft.com/office/drawing/2014/main" id="{61332E45-94F1-7842-8335-75D32CC4E4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0">
                <a:extLst>
                  <a:ext uri="{FF2B5EF4-FFF2-40B4-BE49-F238E27FC236}">
                    <a16:creationId xmlns:a16="http://schemas.microsoft.com/office/drawing/2014/main" id="{9D4A5145-5EF3-1849-B2E1-DF3D5A3F05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1">
                <a:extLst>
                  <a:ext uri="{FF2B5EF4-FFF2-40B4-BE49-F238E27FC236}">
                    <a16:creationId xmlns:a16="http://schemas.microsoft.com/office/drawing/2014/main" id="{FC874A5E-C983-2C47-B614-5EB1F841BB3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02">
                <a:extLst>
                  <a:ext uri="{FF2B5EF4-FFF2-40B4-BE49-F238E27FC236}">
                    <a16:creationId xmlns:a16="http://schemas.microsoft.com/office/drawing/2014/main" id="{4608E620-2086-704B-9068-0108AE75C1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03">
                <a:extLst>
                  <a:ext uri="{FF2B5EF4-FFF2-40B4-BE49-F238E27FC236}">
                    <a16:creationId xmlns:a16="http://schemas.microsoft.com/office/drawing/2014/main" id="{1F173141-9993-5E40-96C4-992459856C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04">
                <a:extLst>
                  <a:ext uri="{FF2B5EF4-FFF2-40B4-BE49-F238E27FC236}">
                    <a16:creationId xmlns:a16="http://schemas.microsoft.com/office/drawing/2014/main" id="{34E1E588-98B4-D44D-BB5A-D21963836C7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6F65792-E180-984E-88BA-4A0C838AACB0}"/>
                </a:ext>
              </a:extLst>
            </p:cNvPr>
            <p:cNvSpPr txBox="1"/>
            <p:nvPr/>
          </p:nvSpPr>
          <p:spPr>
            <a:xfrm>
              <a:off x="617933" y="2192757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L (1uH)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7093FC04-00D9-7D4B-A54A-72F09303CA88}"/>
                </a:ext>
              </a:extLst>
            </p:cNvPr>
            <p:cNvSpPr txBox="1"/>
            <p:nvPr/>
          </p:nvSpPr>
          <p:spPr>
            <a:xfrm>
              <a:off x="2790245" y="2515517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1uF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97C9A22-8011-D04D-9C12-F68C2B352DD4}"/>
                </a:ext>
              </a:extLst>
            </p:cNvPr>
            <p:cNvSpPr txBox="1"/>
            <p:nvPr/>
          </p:nvSpPr>
          <p:spPr>
            <a:xfrm>
              <a:off x="4336862" y="58227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9v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4C4C1A13-8AD7-364C-8D7D-0C01D50E8C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9932" y="1906819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A96AD1C-87E2-C149-980C-8B8D9317FC24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68" y="2325321"/>
              <a:ext cx="421286" cy="85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98" name="Group 222">
              <a:extLst>
                <a:ext uri="{FF2B5EF4-FFF2-40B4-BE49-F238E27FC236}">
                  <a16:creationId xmlns:a16="http://schemas.microsoft.com/office/drawing/2014/main" id="{3852EFFD-4E13-7D42-9B7D-CC356A57A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077" y="2310737"/>
              <a:ext cx="304800" cy="381000"/>
              <a:chOff x="4272" y="3072"/>
              <a:chExt cx="192" cy="240"/>
            </a:xfrm>
          </p:grpSpPr>
          <p:sp>
            <p:nvSpPr>
              <p:cNvPr id="213" name="Line 99">
                <a:extLst>
                  <a:ext uri="{FF2B5EF4-FFF2-40B4-BE49-F238E27FC236}">
                    <a16:creationId xmlns:a16="http://schemas.microsoft.com/office/drawing/2014/main" id="{02353410-3B34-C041-9911-1603195046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00">
                <a:extLst>
                  <a:ext uri="{FF2B5EF4-FFF2-40B4-BE49-F238E27FC236}">
                    <a16:creationId xmlns:a16="http://schemas.microsoft.com/office/drawing/2014/main" id="{867F75C1-8FE8-D94A-B418-3E38052DF5D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01">
                <a:extLst>
                  <a:ext uri="{FF2B5EF4-FFF2-40B4-BE49-F238E27FC236}">
                    <a16:creationId xmlns:a16="http://schemas.microsoft.com/office/drawing/2014/main" id="{F25D01EA-20B2-2742-B4B9-88C17DE884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Line 102">
                <a:extLst>
                  <a:ext uri="{FF2B5EF4-FFF2-40B4-BE49-F238E27FC236}">
                    <a16:creationId xmlns:a16="http://schemas.microsoft.com/office/drawing/2014/main" id="{4BCE52AD-68DE-1141-9253-0B030E8580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03">
                <a:extLst>
                  <a:ext uri="{FF2B5EF4-FFF2-40B4-BE49-F238E27FC236}">
                    <a16:creationId xmlns:a16="http://schemas.microsoft.com/office/drawing/2014/main" id="{B4593482-E11C-CA4C-9F27-91166C2FE2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04">
                <a:extLst>
                  <a:ext uri="{FF2B5EF4-FFF2-40B4-BE49-F238E27FC236}">
                    <a16:creationId xmlns:a16="http://schemas.microsoft.com/office/drawing/2014/main" id="{E6B7F330-96BA-284B-8412-55E8042111F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8B7FA6-85AC-204D-9657-4E475C9F8A84}"/>
                </a:ext>
              </a:extLst>
            </p:cNvPr>
            <p:cNvCxnSpPr>
              <a:cxnSpLocks/>
            </p:cNvCxnSpPr>
            <p:nvPr/>
          </p:nvCxnSpPr>
          <p:spPr>
            <a:xfrm>
              <a:off x="3627136" y="1873824"/>
              <a:ext cx="0" cy="33268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83435E5-9111-EA44-A57C-280D75863D8D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46" y="2894905"/>
              <a:ext cx="14630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A341EEB-9457-AF43-A6E2-8272C22A396C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57" y="1714663"/>
              <a:ext cx="365760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8FD4544-290C-1E42-BF75-FBB5925EF777}"/>
                </a:ext>
              </a:extLst>
            </p:cNvPr>
            <p:cNvCxnSpPr>
              <a:cxnSpLocks/>
            </p:cNvCxnSpPr>
            <p:nvPr/>
          </p:nvCxnSpPr>
          <p:spPr>
            <a:xfrm>
              <a:off x="4400656" y="2591396"/>
              <a:ext cx="109728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E983A6C5-4F22-3249-9421-844DE0589AE7}"/>
                </a:ext>
              </a:extLst>
            </p:cNvPr>
            <p:cNvCxnSpPr>
              <a:cxnSpLocks/>
            </p:cNvCxnSpPr>
            <p:nvPr/>
          </p:nvCxnSpPr>
          <p:spPr>
            <a:xfrm>
              <a:off x="5010107" y="1702350"/>
              <a:ext cx="0" cy="89746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04" name="Group 210">
              <a:extLst>
                <a:ext uri="{FF2B5EF4-FFF2-40B4-BE49-F238E27FC236}">
                  <a16:creationId xmlns:a16="http://schemas.microsoft.com/office/drawing/2014/main" id="{DC3A1148-2D05-CC48-AA71-B95B021DC42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598526" y="2213180"/>
              <a:ext cx="304800" cy="762000"/>
              <a:chOff x="3216" y="1728"/>
              <a:chExt cx="192" cy="480"/>
            </a:xfrm>
          </p:grpSpPr>
          <p:sp>
            <p:nvSpPr>
              <p:cNvPr id="209" name="Line 8">
                <a:extLst>
                  <a:ext uri="{FF2B5EF4-FFF2-40B4-BE49-F238E27FC236}">
                    <a16:creationId xmlns:a16="http://schemas.microsoft.com/office/drawing/2014/main" id="{D7052CC9-4149-7242-B231-494C2B9CCB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9">
                <a:extLst>
                  <a:ext uri="{FF2B5EF4-FFF2-40B4-BE49-F238E27FC236}">
                    <a16:creationId xmlns:a16="http://schemas.microsoft.com/office/drawing/2014/main" id="{55F0B226-4FDC-D946-A502-5ADECEC5E40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0">
                <a:extLst>
                  <a:ext uri="{FF2B5EF4-FFF2-40B4-BE49-F238E27FC236}">
                    <a16:creationId xmlns:a16="http://schemas.microsoft.com/office/drawing/2014/main" id="{731C5912-88EB-A44C-BF3A-0EA4FE35D8E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1">
                <a:extLst>
                  <a:ext uri="{FF2B5EF4-FFF2-40B4-BE49-F238E27FC236}">
                    <a16:creationId xmlns:a16="http://schemas.microsoft.com/office/drawing/2014/main" id="{F198BC0F-45A5-B64F-98CC-EF7FC5FB34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1911B97-A4B2-FF4A-9075-015467C02608}"/>
                </a:ext>
              </a:extLst>
            </p:cNvPr>
            <p:cNvSpPr/>
            <p:nvPr/>
          </p:nvSpPr>
          <p:spPr>
            <a:xfrm>
              <a:off x="6065335" y="25464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A07F30B-8A21-EC4B-89BD-DC8308AC266E}"/>
                </a:ext>
              </a:extLst>
            </p:cNvPr>
            <p:cNvSpPr txBox="1"/>
            <p:nvPr/>
          </p:nvSpPr>
          <p:spPr>
            <a:xfrm>
              <a:off x="5502502" y="2049854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9212490-22D8-DE43-A403-4C9C5E167836}"/>
                    </a:ext>
                  </a:extLst>
                </p:cNvPr>
                <p:cNvSpPr txBox="1"/>
                <p:nvPr/>
              </p:nvSpPr>
              <p:spPr>
                <a:xfrm>
                  <a:off x="560913" y="3342072"/>
                  <a:ext cx="2849136" cy="121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𝑓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𝐿𝐶</m:t>
                                </m:r>
                              </m:e>
                            </m:rad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 </m:t>
                            </m:r>
                          </m:den>
                        </m:f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 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𝐶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 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 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About 32MHz in this example</a:t>
                  </a:r>
                </a:p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About 23MHz if C= 47pF</a:t>
                  </a:r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9212490-22D8-DE43-A403-4C9C5E1678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13" y="3342072"/>
                  <a:ext cx="2849136" cy="1218601"/>
                </a:xfrm>
                <a:prstGeom prst="rect">
                  <a:avLst/>
                </a:prstGeom>
                <a:blipFill>
                  <a:blip r:embed="rId3"/>
                  <a:stretch>
                    <a:fillRect l="-3556" r="-2667" b="-7292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5C43E99-6697-CF42-8876-570C6D7F2021}"/>
                </a:ext>
              </a:extLst>
            </p:cNvPr>
            <p:cNvSpPr txBox="1"/>
            <p:nvPr/>
          </p:nvSpPr>
          <p:spPr>
            <a:xfrm>
              <a:off x="4496890" y="2030249"/>
              <a:ext cx="2807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3081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57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Cambria Math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163</cp:revision>
  <dcterms:modified xsi:type="dcterms:W3CDTF">2021-11-13T21:06:18Z</dcterms:modified>
</cp:coreProperties>
</file>