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84" r:id="rId2"/>
  </p:sldIdLst>
  <p:sldSz cx="9144000" cy="6858000" type="screen4x3"/>
  <p:notesSz cx="6858000" cy="9144000"/>
  <p:defaultTextStyle>
    <a:lvl1pPr defTabSz="457200">
      <a:defRPr>
        <a:latin typeface="Calibri"/>
        <a:ea typeface="Calibri"/>
        <a:cs typeface="Calibri"/>
        <a:sym typeface="Calibri"/>
      </a:defRPr>
    </a:lvl1pPr>
    <a:lvl2pPr indent="457200" defTabSz="457200">
      <a:defRPr>
        <a:latin typeface="Calibri"/>
        <a:ea typeface="Calibri"/>
        <a:cs typeface="Calibri"/>
        <a:sym typeface="Calibri"/>
      </a:defRPr>
    </a:lvl2pPr>
    <a:lvl3pPr indent="914400" defTabSz="457200">
      <a:defRPr>
        <a:latin typeface="Calibri"/>
        <a:ea typeface="Calibri"/>
        <a:cs typeface="Calibri"/>
        <a:sym typeface="Calibri"/>
      </a:defRPr>
    </a:lvl3pPr>
    <a:lvl4pPr indent="1371600" defTabSz="457200">
      <a:defRPr>
        <a:latin typeface="Calibri"/>
        <a:ea typeface="Calibri"/>
        <a:cs typeface="Calibri"/>
        <a:sym typeface="Calibri"/>
      </a:defRPr>
    </a:lvl4pPr>
    <a:lvl5pPr indent="1828800" defTabSz="457200">
      <a:defRPr>
        <a:latin typeface="Calibri"/>
        <a:ea typeface="Calibri"/>
        <a:cs typeface="Calibri"/>
        <a:sym typeface="Calibri"/>
      </a:defRPr>
    </a:lvl5pPr>
    <a:lvl6pPr indent="2286000" defTabSz="457200">
      <a:defRPr>
        <a:latin typeface="Calibri"/>
        <a:ea typeface="Calibri"/>
        <a:cs typeface="Calibri"/>
        <a:sym typeface="Calibri"/>
      </a:defRPr>
    </a:lvl6pPr>
    <a:lvl7pPr indent="2743200" defTabSz="457200">
      <a:defRPr>
        <a:latin typeface="Calibri"/>
        <a:ea typeface="Calibri"/>
        <a:cs typeface="Calibri"/>
        <a:sym typeface="Calibri"/>
      </a:defRPr>
    </a:lvl7pPr>
    <a:lvl8pPr indent="3200400" defTabSz="457200">
      <a:defRPr>
        <a:latin typeface="Calibri"/>
        <a:ea typeface="Calibri"/>
        <a:cs typeface="Calibri"/>
        <a:sym typeface="Calibri"/>
      </a:defRPr>
    </a:lvl8pPr>
    <a:lvl9pPr indent="3657600" defTabSz="457200">
      <a:defRPr>
        <a:latin typeface="Calibri"/>
        <a:ea typeface="Calibri"/>
        <a:cs typeface="Calibri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4F81BD"/>
          </a:solidFill>
        </a:fill>
      </a:tcStyle>
    </a:firstRow>
  </a:tblStyle>
  <a:tblStyle styleId="{C7B018BB-80A7-4F77-B60F-C8B233D01FF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9BBB59"/>
          </a:solidFill>
        </a:fill>
      </a:tcStyle>
    </a:firstRow>
  </a:tblStyle>
  <a:tblStyle styleId="{EEE7283C-3CF3-47DC-8721-378D4A62B228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F79646"/>
          </a:solidFill>
        </a:fill>
      </a:tcStyle>
    </a:firstRow>
  </a:tblStyle>
  <a:tblStyle styleId="{CF821DB8-F4EB-4A41-A1BA-3FCAFE7338EE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4F81BD"/>
          </a:solidFill>
        </a:fill>
      </a:tcStyle>
    </a:firstRow>
  </a:tblStyle>
  <a:tblStyle styleId="{33BA23B1-9221-436E-865A-0063620EA4FD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38100" cap="flat">
              <a:solidFill>
                <a:srgbClr val="FFFFFF"/>
              </a:solidFill>
              <a:prstDash val="solid"/>
              <a:bevel/>
            </a:ln>
          </a:top>
          <a:bottom>
            <a:ln w="127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bevel/>
            </a:ln>
          </a:left>
          <a:right>
            <a:ln w="12700" cap="flat">
              <a:solidFill>
                <a:srgbClr val="FFFFFF"/>
              </a:solidFill>
              <a:prstDash val="solid"/>
              <a:bevel/>
            </a:ln>
          </a:right>
          <a:top>
            <a:ln w="12700" cap="flat">
              <a:solidFill>
                <a:srgbClr val="FFFFFF"/>
              </a:solidFill>
              <a:prstDash val="solid"/>
              <a:bevel/>
            </a:ln>
          </a:top>
          <a:bottom>
            <a:ln w="38100" cap="flat">
              <a:solidFill>
                <a:srgbClr val="FFFFFF"/>
              </a:solidFill>
              <a:prstDash val="solid"/>
              <a:bevel/>
            </a:ln>
          </a:bottom>
          <a:insideH>
            <a:ln w="12700" cap="flat">
              <a:solidFill>
                <a:srgbClr val="FFFFFF"/>
              </a:solidFill>
              <a:prstDash val="solid"/>
              <a:bevel/>
            </a:ln>
          </a:insideH>
          <a:insideV>
            <a:ln w="12700" cap="flat">
              <a:solidFill>
                <a:srgbClr val="FFFFFF"/>
              </a:solidFill>
              <a:prstDash val="solid"/>
              <a:bevel/>
            </a:ln>
          </a:insideV>
        </a:tcBdr>
        <a:fill>
          <a:solidFill/>
        </a:fill>
      </a:tcStyle>
    </a:firstRow>
  </a:tblStyle>
  <a:tblStyle styleId="{2708684C-4D16-4618-839F-0558EEFCDFE6}" styleName="">
    <a:tblBg/>
    <a:wholeTb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50800" cap="flat">
              <a:solidFill>
                <a:srgbClr val="000000"/>
              </a:solidFill>
              <a:prstDash val="solid"/>
              <a:bevel/>
            </a:ln>
          </a:top>
          <a:bottom>
            <a:ln w="127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lastRow>
    <a:firstRow>
      <a:tcTxStyle b="on" i="on">
        <a:font>
          <a:latin typeface="Calibri"/>
          <a:ea typeface="Calibri"/>
          <a:cs typeface="Calibri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bevel/>
            </a:ln>
          </a:left>
          <a:right>
            <a:ln w="12700" cap="flat">
              <a:solidFill>
                <a:srgbClr val="000000"/>
              </a:solidFill>
              <a:prstDash val="solid"/>
              <a:bevel/>
            </a:ln>
          </a:right>
          <a:top>
            <a:ln w="12700" cap="flat">
              <a:solidFill>
                <a:srgbClr val="000000"/>
              </a:solidFill>
              <a:prstDash val="solid"/>
              <a:bevel/>
            </a:ln>
          </a:top>
          <a:bottom>
            <a:ln w="25400" cap="flat">
              <a:solidFill>
                <a:srgbClr val="000000"/>
              </a:solidFill>
              <a:prstDash val="solid"/>
              <a:bevel/>
            </a:ln>
          </a:bottom>
          <a:insideH>
            <a:ln w="12700" cap="flat">
              <a:solidFill>
                <a:srgbClr val="000000"/>
              </a:solidFill>
              <a:prstDash val="solid"/>
              <a:bevel/>
            </a:ln>
          </a:insideH>
          <a:insideV>
            <a:ln w="12700" cap="flat">
              <a:solidFill>
                <a:srgbClr val="000000"/>
              </a:solidFill>
              <a:prstDash val="solid"/>
              <a:bevel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7619"/>
    <p:restoredTop sz="94698"/>
  </p:normalViewPr>
  <p:slideViewPr>
    <p:cSldViewPr snapToGrid="0" snapToObjects="1">
      <p:cViewPr varScale="1">
        <p:scale>
          <a:sx n="67" d="100"/>
          <a:sy n="67" d="100"/>
        </p:scale>
        <p:origin x="184" y="53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  <p:sp>
        <p:nvSpPr>
          <p:cNvPr id="47" name="Shape 4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 lvl="0"/>
            <a:endParaRPr/>
          </a:p>
        </p:txBody>
      </p:sp>
    </p:spTree>
    <p:extLst>
      <p:ext uri="{BB962C8B-B14F-4D97-AF65-F5344CB8AC3E}">
        <p14:creationId xmlns:p14="http://schemas.microsoft.com/office/powerpoint/2010/main" val="187983705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1pPr>
    <a:lvl2pPr indent="228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2pPr>
    <a:lvl3pPr indent="457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3pPr>
    <a:lvl4pPr indent="685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4pPr>
    <a:lvl5pPr indent="9144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5pPr>
    <a:lvl6pPr indent="11430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6pPr>
    <a:lvl7pPr indent="13716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7pPr>
    <a:lvl8pPr indent="16002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8pPr>
    <a:lvl9pPr indent="1828800" defTabSz="457200">
      <a:lnSpc>
        <a:spcPct val="125000"/>
      </a:lnSpc>
      <a:defRPr sz="2400">
        <a:latin typeface="+mn-lt"/>
        <a:ea typeface="+mn-ea"/>
        <a:cs typeface="+mn-cs"/>
        <a:sym typeface="Avenir Roman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51179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6"/>
          <p:cNvSpPr>
            <a:spLocks noGrp="1"/>
          </p:cNvSpPr>
          <p:nvPr>
            <p:ph type="title"/>
          </p:nvPr>
        </p:nvSpPr>
        <p:spPr>
          <a:xfrm>
            <a:off x="685800" y="1844675"/>
            <a:ext cx="7772400" cy="2041525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7" name="Shape 7"/>
          <p:cNvSpPr>
            <a:spLocks noGrp="1"/>
          </p:cNvSpPr>
          <p:nvPr>
            <p:ph type="body" idx="1"/>
          </p:nvPr>
        </p:nvSpPr>
        <p:spPr>
          <a:xfrm>
            <a:off x="1371600" y="3886200"/>
            <a:ext cx="6400800" cy="297180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3200">
                <a:solidFill>
                  <a:srgbClr val="888888"/>
                </a:solidFill>
              </a:rPr>
              <a:t>Click to edit Master subtitle style</a:t>
            </a:r>
          </a:p>
        </p:txBody>
      </p:sp>
      <p:sp>
        <p:nvSpPr>
          <p:cNvPr id="8" name="Shape 8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>
            <a:spLocks noGrp="1"/>
          </p:cNvSpPr>
          <p:nvPr>
            <p:ph type="title"/>
          </p:nvPr>
        </p:nvSpPr>
        <p:spPr>
          <a:xfrm>
            <a:off x="6629400" y="0"/>
            <a:ext cx="2057400" cy="6400802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4" name="Shape 44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6019800" cy="6583363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5" name="Shape 45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1" name="Shape 11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12" name="Shape 12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>
            <a:spLocks noGrp="1"/>
          </p:cNvSpPr>
          <p:nvPr>
            <p:ph type="title"/>
          </p:nvPr>
        </p:nvSpPr>
        <p:spPr>
          <a:xfrm>
            <a:off x="722312" y="4406900"/>
            <a:ext cx="777240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pPr lvl="0">
              <a:defRPr sz="1800" b="0" cap="none"/>
            </a:pPr>
            <a:r>
              <a:rPr sz="4000" b="1" cap="all"/>
              <a:t>Click to edit Master title style</a:t>
            </a:r>
          </a:p>
        </p:txBody>
      </p:sp>
      <p:sp>
        <p:nvSpPr>
          <p:cNvPr id="15" name="Shape 15"/>
          <p:cNvSpPr>
            <a:spLocks noGrp="1"/>
          </p:cNvSpPr>
          <p:nvPr>
            <p:ph type="body" idx="1"/>
          </p:nvPr>
        </p:nvSpPr>
        <p:spPr>
          <a:xfrm>
            <a:off x="722312" y="2906713"/>
            <a:ext cx="7772401" cy="1500188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</a:lstStyle>
          <a:p>
            <a:pPr lvl="0">
              <a:defRPr sz="1800">
                <a:solidFill>
                  <a:srgbClr val="000000"/>
                </a:solidFill>
              </a:defRPr>
            </a:pPr>
            <a:r>
              <a:rPr sz="2000">
                <a:solidFill>
                  <a:srgbClr val="888888"/>
                </a:solidFill>
              </a:rPr>
              <a:t>Click to edit Master text styles</a:t>
            </a:r>
          </a:p>
        </p:txBody>
      </p:sp>
      <p:sp>
        <p:nvSpPr>
          <p:cNvPr id="16" name="Shape 16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Shape 18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19" name="Shape 19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4038600" cy="5257800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pPr lvl="0">
              <a:defRPr sz="1800"/>
            </a:pPr>
            <a:r>
              <a:rPr sz="2800"/>
              <a:t>Click to edit Master text styles</a:t>
            </a:r>
          </a:p>
          <a:p>
            <a:pPr lvl="1">
              <a:defRPr sz="1800"/>
            </a:pPr>
            <a:r>
              <a:rPr sz="2800"/>
              <a:t>Second level</a:t>
            </a:r>
          </a:p>
          <a:p>
            <a:pPr lvl="2">
              <a:defRPr sz="1800"/>
            </a:pPr>
            <a:r>
              <a:rPr sz="2800"/>
              <a:t>Third level</a:t>
            </a:r>
          </a:p>
          <a:p>
            <a:pPr lvl="3">
              <a:defRPr sz="1800"/>
            </a:pPr>
            <a:r>
              <a:rPr sz="2800"/>
              <a:t>Fourth level</a:t>
            </a:r>
          </a:p>
          <a:p>
            <a:pPr lvl="4">
              <a:defRPr sz="1800"/>
            </a:pPr>
            <a:r>
              <a:rPr sz="2800"/>
              <a:t>Fifth level</a:t>
            </a:r>
          </a:p>
        </p:txBody>
      </p:sp>
      <p:sp>
        <p:nvSpPr>
          <p:cNvPr id="20" name="Shape 20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>
            <a:spLocks noGrp="1"/>
          </p:cNvSpPr>
          <p:nvPr>
            <p:ph type="title"/>
          </p:nvPr>
        </p:nvSpPr>
        <p:spPr>
          <a:xfrm>
            <a:off x="457200" y="256810"/>
            <a:ext cx="8229600" cy="1178656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3" name="Shape 23"/>
          <p:cNvSpPr>
            <a:spLocks noGrp="1"/>
          </p:cNvSpPr>
          <p:nvPr>
            <p:ph type="body" idx="1"/>
          </p:nvPr>
        </p:nvSpPr>
        <p:spPr>
          <a:xfrm>
            <a:off x="457200" y="1435465"/>
            <a:ext cx="4040188" cy="739410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</a:lstStyle>
          <a:p>
            <a:pPr lvl="0">
              <a:defRPr sz="1800" b="0"/>
            </a:pPr>
            <a:r>
              <a:rPr sz="2400" b="1"/>
              <a:t>Click to edit Master text styles</a:t>
            </a:r>
          </a:p>
        </p:txBody>
      </p:sp>
      <p:sp>
        <p:nvSpPr>
          <p:cNvPr id="24" name="Shape 24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27" name="Shape 2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>
            <a:spLocks noGrp="1"/>
          </p:cNvSpPr>
          <p:nvPr>
            <p:ph type="title"/>
          </p:nvPr>
        </p:nvSpPr>
        <p:spPr>
          <a:xfrm>
            <a:off x="457200" y="0"/>
            <a:ext cx="3008314" cy="143510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2" name="Shape 32"/>
          <p:cNvSpPr>
            <a:spLocks noGrp="1"/>
          </p:cNvSpPr>
          <p:nvPr>
            <p:ph type="body" idx="1"/>
          </p:nvPr>
        </p:nvSpPr>
        <p:spPr>
          <a:xfrm>
            <a:off x="3575050" y="273050"/>
            <a:ext cx="5111750" cy="6584950"/>
          </a:xfrm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33" name="Shape 33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Shape 35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1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pPr lvl="0">
              <a:defRPr sz="1800" b="0"/>
            </a:pPr>
            <a:r>
              <a:rPr sz="2000" b="1"/>
              <a:t>Click to edit Master title style</a:t>
            </a:r>
          </a:p>
        </p:txBody>
      </p:sp>
      <p:sp>
        <p:nvSpPr>
          <p:cNvPr id="36" name="Shape 36"/>
          <p:cNvSpPr>
            <a:spLocks noGrp="1"/>
          </p:cNvSpPr>
          <p:nvPr>
            <p:ph type="body" idx="1"/>
          </p:nvPr>
        </p:nvSpPr>
        <p:spPr>
          <a:xfrm>
            <a:off x="1792288" y="5367337"/>
            <a:ext cx="5486401" cy="804863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</a:lstStyle>
          <a:p>
            <a:pPr lvl="0">
              <a:defRPr sz="1800"/>
            </a:pPr>
            <a:r>
              <a:rPr sz="1400"/>
              <a:t>Click to edit Master text styles</a:t>
            </a:r>
          </a:p>
        </p:txBody>
      </p:sp>
      <p:sp>
        <p:nvSpPr>
          <p:cNvPr id="37" name="Shape 37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Shape 39"/>
          <p:cNvSpPr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40" name="Shape 40"/>
          <p:cNvSpPr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1" name="Shape 41"/>
          <p:cNvSpPr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/>
          </p:cNvSpPr>
          <p:nvPr>
            <p:ph type="title"/>
          </p:nvPr>
        </p:nvSpPr>
        <p:spPr>
          <a:xfrm>
            <a:off x="457200" y="92076"/>
            <a:ext cx="8229600" cy="150812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pPr lvl="0">
              <a:defRPr sz="1800"/>
            </a:pPr>
            <a:r>
              <a:rPr sz="4400"/>
              <a:t>Click to edit Master title style</a:t>
            </a:r>
          </a:p>
        </p:txBody>
      </p:sp>
      <p:sp>
        <p:nvSpPr>
          <p:cNvPr id="3" name="Shape 3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2578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pPr lvl="0">
              <a:defRPr sz="1800"/>
            </a:pPr>
            <a:r>
              <a:rPr sz="3200"/>
              <a:t>Click to edit Master text styles</a:t>
            </a:r>
          </a:p>
          <a:p>
            <a:pPr lvl="1">
              <a:defRPr sz="1800"/>
            </a:pPr>
            <a:r>
              <a:rPr sz="3200"/>
              <a:t>Second level</a:t>
            </a:r>
          </a:p>
          <a:p>
            <a:pPr lvl="2">
              <a:defRPr sz="1800"/>
            </a:pPr>
            <a:r>
              <a:rPr sz="3200"/>
              <a:t>Third level</a:t>
            </a:r>
          </a:p>
          <a:p>
            <a:pPr lvl="3">
              <a:defRPr sz="1800"/>
            </a:pPr>
            <a:r>
              <a:rPr sz="3200"/>
              <a:t>Fourth level</a:t>
            </a:r>
          </a:p>
          <a:p>
            <a:pPr lvl="4">
              <a:defRPr sz="1800"/>
            </a:pPr>
            <a:r>
              <a:rPr sz="3200"/>
              <a:t>Fifth level</a:t>
            </a:r>
          </a:p>
        </p:txBody>
      </p:sp>
      <p:sp>
        <p:nvSpPr>
          <p:cNvPr id="4" name="Shape 4"/>
          <p:cNvSpPr>
            <a:spLocks noGrp="1"/>
          </p:cNvSpPr>
          <p:nvPr>
            <p:ph type="sldNum" sz="quarter" idx="2"/>
          </p:nvPr>
        </p:nvSpPr>
        <p:spPr>
          <a:xfrm>
            <a:off x="6553200" y="6404292"/>
            <a:ext cx="2133600" cy="269241"/>
          </a:xfrm>
          <a:prstGeom prst="rect">
            <a:avLst/>
          </a:prstGeom>
          <a:ln w="12700">
            <a:miter lim="400000"/>
          </a:ln>
        </p:spPr>
        <p:txBody>
          <a:bodyPr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pPr lvl="0"/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6" r:id="rId7"/>
    <p:sldLayoutId id="2147483657" r:id="rId8"/>
    <p:sldLayoutId id="2147483658" r:id="rId9"/>
    <p:sldLayoutId id="2147483659" r:id="rId10"/>
  </p:sldLayoutIdLst>
  <p:transition spd="med"/>
  <p:txStyles>
    <p:titleStyle>
      <a:lvl1pPr algn="ctr" defTabSz="457200">
        <a:defRPr sz="4400">
          <a:latin typeface="Calibri"/>
          <a:ea typeface="Calibri"/>
          <a:cs typeface="Calibri"/>
          <a:sym typeface="Calibri"/>
        </a:defRPr>
      </a:lvl1pPr>
      <a:lvl2pPr algn="ctr" defTabSz="457200">
        <a:defRPr sz="4400">
          <a:latin typeface="Calibri"/>
          <a:ea typeface="Calibri"/>
          <a:cs typeface="Calibri"/>
          <a:sym typeface="Calibri"/>
        </a:defRPr>
      </a:lvl2pPr>
      <a:lvl3pPr algn="ctr" defTabSz="457200">
        <a:defRPr sz="4400">
          <a:latin typeface="Calibri"/>
          <a:ea typeface="Calibri"/>
          <a:cs typeface="Calibri"/>
          <a:sym typeface="Calibri"/>
        </a:defRPr>
      </a:lvl3pPr>
      <a:lvl4pPr algn="ctr" defTabSz="457200">
        <a:defRPr sz="4400">
          <a:latin typeface="Calibri"/>
          <a:ea typeface="Calibri"/>
          <a:cs typeface="Calibri"/>
          <a:sym typeface="Calibri"/>
        </a:defRPr>
      </a:lvl4pPr>
      <a:lvl5pPr algn="ctr" defTabSz="457200">
        <a:defRPr sz="4400">
          <a:latin typeface="Calibri"/>
          <a:ea typeface="Calibri"/>
          <a:cs typeface="Calibri"/>
          <a:sym typeface="Calibri"/>
        </a:defRPr>
      </a:lvl5pPr>
      <a:lvl6pPr algn="ctr" defTabSz="457200">
        <a:defRPr sz="4400">
          <a:latin typeface="Calibri"/>
          <a:ea typeface="Calibri"/>
          <a:cs typeface="Calibri"/>
          <a:sym typeface="Calibri"/>
        </a:defRPr>
      </a:lvl6pPr>
      <a:lvl7pPr algn="ctr" defTabSz="457200">
        <a:defRPr sz="4400">
          <a:latin typeface="Calibri"/>
          <a:ea typeface="Calibri"/>
          <a:cs typeface="Calibri"/>
          <a:sym typeface="Calibri"/>
        </a:defRPr>
      </a:lvl7pPr>
      <a:lvl8pPr algn="ctr" defTabSz="457200">
        <a:defRPr sz="4400">
          <a:latin typeface="Calibri"/>
          <a:ea typeface="Calibri"/>
          <a:cs typeface="Calibri"/>
          <a:sym typeface="Calibri"/>
        </a:defRPr>
      </a:lvl8pPr>
      <a:lvl9pPr algn="ctr" defTabSz="457200">
        <a:defRPr sz="4400">
          <a:latin typeface="Calibri"/>
          <a:ea typeface="Calibri"/>
          <a:cs typeface="Calibri"/>
          <a:sym typeface="Calibri"/>
        </a:defRPr>
      </a:lvl9pPr>
    </p:titleStyle>
    <p:bodyStyle>
      <a:lvl1pPr marL="342900" indent="-3429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1pPr>
      <a:lvl2pPr marL="783771" indent="-326571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2pPr>
      <a:lvl3pPr marL="1219200" indent="-30480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3pPr>
      <a:lvl4pPr marL="1737360" indent="-365760" defTabSz="457200">
        <a:spcBef>
          <a:spcPts val="700"/>
        </a:spcBef>
        <a:buSzPct val="100000"/>
        <a:buFont typeface="Arial"/>
        <a:buChar char="–"/>
        <a:defRPr sz="3200">
          <a:latin typeface="Calibri"/>
          <a:ea typeface="Calibri"/>
          <a:cs typeface="Calibri"/>
          <a:sym typeface="Calibri"/>
        </a:defRPr>
      </a:lvl4pPr>
      <a:lvl5pPr marL="2194560" indent="-365760" defTabSz="457200">
        <a:spcBef>
          <a:spcPts val="700"/>
        </a:spcBef>
        <a:buSzPct val="100000"/>
        <a:buFont typeface="Arial"/>
        <a:buChar char="»"/>
        <a:defRPr sz="3200">
          <a:latin typeface="Calibri"/>
          <a:ea typeface="Calibri"/>
          <a:cs typeface="Calibri"/>
          <a:sym typeface="Calibri"/>
        </a:defRPr>
      </a:lvl5pPr>
      <a:lvl6pPr marL="26517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6pPr>
      <a:lvl7pPr marL="3108960" indent="-365760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7pPr>
      <a:lvl8pPr marL="35661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8pPr>
      <a:lvl9pPr marL="4023359" indent="-365759" defTabSz="457200">
        <a:spcBef>
          <a:spcPts val="700"/>
        </a:spcBef>
        <a:buSzPct val="100000"/>
        <a:buFont typeface="Arial"/>
        <a:buChar char="•"/>
        <a:defRPr sz="3200">
          <a:latin typeface="Calibri"/>
          <a:ea typeface="Calibri"/>
          <a:cs typeface="Calibri"/>
          <a:sym typeface="Calibri"/>
        </a:defRPr>
      </a:lvl9pPr>
    </p:bodyStyle>
    <p:otherStyle>
      <a:lvl1pPr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1pPr>
      <a:lvl2pPr indent="457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2pPr>
      <a:lvl3pPr indent="914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3pPr>
      <a:lvl4pPr indent="1371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4pPr>
      <a:lvl5pPr indent="18288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5pPr>
      <a:lvl6pPr indent="22860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6pPr>
      <a:lvl7pPr indent="27432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7pPr>
      <a:lvl8pPr indent="32004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8pPr>
      <a:lvl9pPr indent="3657600" algn="r" defTabSz="457200">
        <a:defRPr sz="1200">
          <a:solidFill>
            <a:schemeClr val="tx1"/>
          </a:solidFill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hape 50"/>
          <p:cNvSpPr/>
          <p:nvPr/>
        </p:nvSpPr>
        <p:spPr>
          <a:xfrm>
            <a:off x="618997" y="9217524"/>
            <a:ext cx="342902" cy="2"/>
          </a:xfrm>
          <a:prstGeom prst="line">
            <a:avLst/>
          </a:prstGeom>
          <a:ln w="6350">
            <a:solidFill/>
            <a:round/>
          </a:ln>
        </p:spPr>
        <p:txBody>
          <a:bodyPr lIns="0" tIns="0" rIns="0" bIns="0"/>
          <a:lstStyle/>
          <a:p>
            <a:pPr lvl="0">
              <a:defRPr sz="1200"/>
            </a:pPr>
            <a:endParaRPr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4E27985-6DAC-4B45-97FE-44D56FBD7DCC}"/>
              </a:ext>
            </a:extLst>
          </p:cNvPr>
          <p:cNvGrpSpPr/>
          <p:nvPr/>
        </p:nvGrpSpPr>
        <p:grpSpPr>
          <a:xfrm>
            <a:off x="560913" y="582271"/>
            <a:ext cx="5649596" cy="3978402"/>
            <a:chOff x="560913" y="582271"/>
            <a:chExt cx="5649596" cy="3978402"/>
          </a:xfrm>
        </p:grpSpPr>
        <p:sp>
          <p:nvSpPr>
            <p:cNvPr id="166" name="Shape 51">
              <a:extLst>
                <a:ext uri="{FF2B5EF4-FFF2-40B4-BE49-F238E27FC236}">
                  <a16:creationId xmlns:a16="http://schemas.microsoft.com/office/drawing/2014/main" id="{5CFC68EA-908F-0148-9A24-5F33514662D4}"/>
                </a:ext>
              </a:extLst>
            </p:cNvPr>
            <p:cNvSpPr/>
            <p:nvPr/>
          </p:nvSpPr>
          <p:spPr>
            <a:xfrm>
              <a:off x="924185" y="1230804"/>
              <a:ext cx="798295" cy="307777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="" val="1"/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defRPr sz="1600"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pPr lvl="0">
                <a:defRPr sz="1800"/>
              </a:pPr>
              <a:r>
                <a:rPr lang="en-US" sz="2000" dirty="0"/>
                <a:t>Colpitts</a:t>
              </a:r>
              <a:endParaRPr sz="2000" dirty="0"/>
            </a:p>
          </p:txBody>
        </p:sp>
        <p:sp>
          <p:nvSpPr>
            <p:cNvPr id="41" name="Freeform 12">
              <a:extLst>
                <a:ext uri="{FF2B5EF4-FFF2-40B4-BE49-F238E27FC236}">
                  <a16:creationId xmlns:a16="http://schemas.microsoft.com/office/drawing/2014/main" id="{9195D1A1-028A-E34B-A6FB-2CBDE786B972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59835" y="2862001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73" name="Group 222">
              <a:extLst>
                <a:ext uri="{FF2B5EF4-FFF2-40B4-BE49-F238E27FC236}">
                  <a16:creationId xmlns:a16="http://schemas.microsoft.com/office/drawing/2014/main" id="{D10B9ACE-A3FC-4841-917D-36DE1C4F37B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56685" y="3835398"/>
              <a:ext cx="304800" cy="381000"/>
              <a:chOff x="4272" y="3072"/>
              <a:chExt cx="192" cy="240"/>
            </a:xfrm>
          </p:grpSpPr>
          <p:sp>
            <p:nvSpPr>
              <p:cNvPr id="174" name="Line 99">
                <a:extLst>
                  <a:ext uri="{FF2B5EF4-FFF2-40B4-BE49-F238E27FC236}">
                    <a16:creationId xmlns:a16="http://schemas.microsoft.com/office/drawing/2014/main" id="{0C3E8FD8-C78A-3B48-AC1F-76FC872F758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8" name="Line 100">
                <a:extLst>
                  <a:ext uri="{FF2B5EF4-FFF2-40B4-BE49-F238E27FC236}">
                    <a16:creationId xmlns:a16="http://schemas.microsoft.com/office/drawing/2014/main" id="{FF9AE76C-F725-6041-BC9D-6853ECAC0DF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9" name="Line 101">
                <a:extLst>
                  <a:ext uri="{FF2B5EF4-FFF2-40B4-BE49-F238E27FC236}">
                    <a16:creationId xmlns:a16="http://schemas.microsoft.com/office/drawing/2014/main" id="{B68521C8-9956-6543-B123-22BBD3D1687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0" name="Line 102">
                <a:extLst>
                  <a:ext uri="{FF2B5EF4-FFF2-40B4-BE49-F238E27FC236}">
                    <a16:creationId xmlns:a16="http://schemas.microsoft.com/office/drawing/2014/main" id="{B9761B8A-7939-A74B-8A8E-DAF94C66CAA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1" name="Line 103">
                <a:extLst>
                  <a:ext uri="{FF2B5EF4-FFF2-40B4-BE49-F238E27FC236}">
                    <a16:creationId xmlns:a16="http://schemas.microsoft.com/office/drawing/2014/main" id="{16ECAF20-2240-544E-90FB-7CF19AC3774C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2" name="Line 104">
                <a:extLst>
                  <a:ext uri="{FF2B5EF4-FFF2-40B4-BE49-F238E27FC236}">
                    <a16:creationId xmlns:a16="http://schemas.microsoft.com/office/drawing/2014/main" id="{34C036BB-A7EC-8249-91BA-F918EDE2AAA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183" name="Group 210">
              <a:extLst>
                <a:ext uri="{FF2B5EF4-FFF2-40B4-BE49-F238E27FC236}">
                  <a16:creationId xmlns:a16="http://schemas.microsoft.com/office/drawing/2014/main" id="{34771759-BA74-CA4B-B442-596F10DA4E74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2832599" y="2522745"/>
              <a:ext cx="304800" cy="762000"/>
              <a:chOff x="3216" y="1728"/>
              <a:chExt cx="192" cy="480"/>
            </a:xfrm>
          </p:grpSpPr>
          <p:sp>
            <p:nvSpPr>
              <p:cNvPr id="184" name="Line 8">
                <a:extLst>
                  <a:ext uri="{FF2B5EF4-FFF2-40B4-BE49-F238E27FC236}">
                    <a16:creationId xmlns:a16="http://schemas.microsoft.com/office/drawing/2014/main" id="{B881E938-DE0A-DA4F-9308-16129D33CBF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7" name="Line 9">
                <a:extLst>
                  <a:ext uri="{FF2B5EF4-FFF2-40B4-BE49-F238E27FC236}">
                    <a16:creationId xmlns:a16="http://schemas.microsoft.com/office/drawing/2014/main" id="{768AD784-70E3-974E-878D-9B5BD573E82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88" name="Line 10">
                <a:extLst>
                  <a:ext uri="{FF2B5EF4-FFF2-40B4-BE49-F238E27FC236}">
                    <a16:creationId xmlns:a16="http://schemas.microsoft.com/office/drawing/2014/main" id="{59373D00-4543-094B-B70C-12EC85BB2B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2" name="Line 11">
                <a:extLst>
                  <a:ext uri="{FF2B5EF4-FFF2-40B4-BE49-F238E27FC236}">
                    <a16:creationId xmlns:a16="http://schemas.microsoft.com/office/drawing/2014/main" id="{C2D231D8-18B0-3D48-8675-A76DDBACD52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13" name="Oval 212">
              <a:extLst>
                <a:ext uri="{FF2B5EF4-FFF2-40B4-BE49-F238E27FC236}">
                  <a16:creationId xmlns:a16="http://schemas.microsoft.com/office/drawing/2014/main" id="{7BFC2FE5-3C69-9746-857F-B689F313D76D}"/>
                </a:ext>
              </a:extLst>
            </p:cNvPr>
            <p:cNvSpPr/>
            <p:nvPr/>
          </p:nvSpPr>
          <p:spPr>
            <a:xfrm>
              <a:off x="3581915" y="284405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24" name="Straight Connector 223">
              <a:extLst>
                <a:ext uri="{FF2B5EF4-FFF2-40B4-BE49-F238E27FC236}">
                  <a16:creationId xmlns:a16="http://schemas.microsoft.com/office/drawing/2014/main" id="{65CB0A22-B7CA-E443-BBBC-F4EB4CE6EC94}"/>
                </a:ext>
              </a:extLst>
            </p:cNvPr>
            <p:cNvCxnSpPr>
              <a:cxnSpLocks/>
            </p:cNvCxnSpPr>
            <p:nvPr/>
          </p:nvCxnSpPr>
          <p:spPr>
            <a:xfrm>
              <a:off x="3632756" y="1886931"/>
              <a:ext cx="768096" cy="12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27" name="TextBox 226">
              <a:extLst>
                <a:ext uri="{FF2B5EF4-FFF2-40B4-BE49-F238E27FC236}">
                  <a16:creationId xmlns:a16="http://schemas.microsoft.com/office/drawing/2014/main" id="{8117663E-B63F-E24A-AA6F-E41707D18EDA}"/>
                </a:ext>
              </a:extLst>
            </p:cNvPr>
            <p:cNvSpPr txBox="1"/>
            <p:nvPr/>
          </p:nvSpPr>
          <p:spPr>
            <a:xfrm>
              <a:off x="4592147" y="3356295"/>
              <a:ext cx="531391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100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TextBox 229">
              <a:extLst>
                <a:ext uri="{FF2B5EF4-FFF2-40B4-BE49-F238E27FC236}">
                  <a16:creationId xmlns:a16="http://schemas.microsoft.com/office/drawing/2014/main" id="{F1DBAD27-496E-EA48-8A5A-D8C3F45C2ABF}"/>
                </a:ext>
              </a:extLst>
            </p:cNvPr>
            <p:cNvSpPr txBox="1"/>
            <p:nvPr/>
          </p:nvSpPr>
          <p:spPr>
            <a:xfrm>
              <a:off x="2358266" y="1876362"/>
              <a:ext cx="921926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C</a:t>
              </a:r>
              <a:r>
                <a:rPr lang="en-US" sz="1400" baseline="-25000" dirty="0">
                  <a:solidFill>
                    <a:srgbClr val="000000"/>
                  </a:solidFill>
                </a:rPr>
                <a:t>1</a:t>
              </a:r>
              <a:r>
                <a:rPr lang="en-US" sz="1400" dirty="0">
                  <a:solidFill>
                    <a:srgbClr val="000000"/>
                  </a:solidFill>
                </a:rPr>
                <a:t> (22 pF)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145" name="Group 209">
              <a:extLst>
                <a:ext uri="{FF2B5EF4-FFF2-40B4-BE49-F238E27FC236}">
                  <a16:creationId xmlns:a16="http://schemas.microsoft.com/office/drawing/2014/main" id="{9D375AD7-613F-9B4C-BD0E-482385531BB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86026" y="2150290"/>
              <a:ext cx="152400" cy="762000"/>
              <a:chOff x="3935" y="1728"/>
              <a:chExt cx="96" cy="480"/>
            </a:xfrm>
          </p:grpSpPr>
          <p:sp>
            <p:nvSpPr>
              <p:cNvPr id="146" name="Arc 59">
                <a:extLst>
                  <a:ext uri="{FF2B5EF4-FFF2-40B4-BE49-F238E27FC236}">
                    <a16:creationId xmlns:a16="http://schemas.microsoft.com/office/drawing/2014/main" id="{C06D1E7B-0886-AA4A-80FB-066DE2333EE2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95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5" name="Arc 60">
                <a:extLst>
                  <a:ext uri="{FF2B5EF4-FFF2-40B4-BE49-F238E27FC236}">
                    <a16:creationId xmlns:a16="http://schemas.microsoft.com/office/drawing/2014/main" id="{E1B4DE39-9E89-0646-9011-F4CFD7EE8A6F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943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7" name="Arc 61">
                <a:extLst>
                  <a:ext uri="{FF2B5EF4-FFF2-40B4-BE49-F238E27FC236}">
                    <a16:creationId xmlns:a16="http://schemas.microsoft.com/office/drawing/2014/main" id="{6B9BEE01-8400-7B41-B7E4-4BF31619944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6" y="1991"/>
                <a:ext cx="25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8" name="Arc 62">
                <a:extLst>
                  <a:ext uri="{FF2B5EF4-FFF2-40B4-BE49-F238E27FC236}">
                    <a16:creationId xmlns:a16="http://schemas.microsoft.com/office/drawing/2014/main" id="{D76E0A99-42F5-FA4A-AB6D-F8589D94A399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1847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69" name="Line 63">
                <a:extLst>
                  <a:ext uri="{FF2B5EF4-FFF2-40B4-BE49-F238E27FC236}">
                    <a16:creationId xmlns:a16="http://schemas.microsoft.com/office/drawing/2014/main" id="{38B4E834-C675-694E-9BBD-1498CD3253E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1" y="1770"/>
                <a:ext cx="8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0" name="Line 64">
                <a:extLst>
                  <a:ext uri="{FF2B5EF4-FFF2-40B4-BE49-F238E27FC236}">
                    <a16:creationId xmlns:a16="http://schemas.microsoft.com/office/drawing/2014/main" id="{4C891492-3F0D-9345-8469-10BEE40F61D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rot="5400000" flipH="1">
                <a:off x="3940" y="2166"/>
                <a:ext cx="8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75" name="Arc 65">
                <a:extLst>
                  <a:ext uri="{FF2B5EF4-FFF2-40B4-BE49-F238E27FC236}">
                    <a16:creationId xmlns:a16="http://schemas.microsoft.com/office/drawing/2014/main" id="{A0646A24-9CEB-844D-BEA6-C40E2B9760C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870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6" name="Arc 66">
                <a:extLst>
                  <a:ext uri="{FF2B5EF4-FFF2-40B4-BE49-F238E27FC236}">
                    <a16:creationId xmlns:a16="http://schemas.microsoft.com/office/drawing/2014/main" id="{07EB2D47-F048-B242-AD3D-3482CC880BF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18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77" name="Arc 67">
                <a:extLst>
                  <a:ext uri="{FF2B5EF4-FFF2-40B4-BE49-F238E27FC236}">
                    <a16:creationId xmlns:a16="http://schemas.microsoft.com/office/drawing/2014/main" id="{B582BCB6-B080-F943-87A1-9740B2827A2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 flipV="1">
                <a:off x="3947" y="2039"/>
                <a:ext cx="24" cy="48"/>
              </a:xfrm>
              <a:custGeom>
                <a:avLst/>
                <a:gdLst>
                  <a:gd name="T0" fmla="*/ 0 w 43180"/>
                  <a:gd name="T1" fmla="*/ 0 h 21600"/>
                  <a:gd name="T2" fmla="*/ 0 w 43180"/>
                  <a:gd name="T3" fmla="*/ 0 h 21600"/>
                  <a:gd name="T4" fmla="*/ 0 w 4318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43180"/>
                  <a:gd name="T10" fmla="*/ 0 h 21600"/>
                  <a:gd name="T11" fmla="*/ 43180 w 4318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180" h="21600" fill="none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</a:path>
                  <a:path w="43180" h="21600" stroke="0" extrusionOk="0">
                    <a:moveTo>
                      <a:pt x="0" y="20662"/>
                    </a:moveTo>
                    <a:cubicBezTo>
                      <a:pt x="502" y="9108"/>
                      <a:pt x="10015" y="-1"/>
                      <a:pt x="21580" y="-1"/>
                    </a:cubicBezTo>
                    <a:cubicBezTo>
                      <a:pt x="33509" y="-1"/>
                      <a:pt x="43180" y="9670"/>
                      <a:pt x="43180" y="21600"/>
                    </a:cubicBezTo>
                    <a:lnTo>
                      <a:pt x="21580" y="21600"/>
                    </a:lnTo>
                    <a:lnTo>
                      <a:pt x="0" y="20662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5" name="Arc 68">
                <a:extLst>
                  <a:ext uri="{FF2B5EF4-FFF2-40B4-BE49-F238E27FC236}">
                    <a16:creationId xmlns:a16="http://schemas.microsoft.com/office/drawing/2014/main" id="{8DB2243C-FE92-1F43-9EE2-823FC7C4EB9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1966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6" name="Arc 69">
                <a:extLst>
                  <a:ext uri="{FF2B5EF4-FFF2-40B4-BE49-F238E27FC236}">
                    <a16:creationId xmlns:a16="http://schemas.microsoft.com/office/drawing/2014/main" id="{FB022A12-3AF7-D04B-8CA2-D93A391337D8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70" y="2014"/>
                <a:ext cx="72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89" name="Arc 70">
                <a:extLst>
                  <a:ext uri="{FF2B5EF4-FFF2-40B4-BE49-F238E27FC236}">
                    <a16:creationId xmlns:a16="http://schemas.microsoft.com/office/drawing/2014/main" id="{605EC2ED-2C41-BB4B-992D-570C2399B771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182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190" name="Arc 71">
                <a:extLst>
                  <a:ext uri="{FF2B5EF4-FFF2-40B4-BE49-F238E27FC236}">
                    <a16:creationId xmlns:a16="http://schemas.microsoft.com/office/drawing/2014/main" id="{FA07E261-21A5-6041-B3C3-4FE9E4642C6D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5400000">
                <a:off x="3969" y="2063"/>
                <a:ext cx="73" cy="50"/>
              </a:xfrm>
              <a:custGeom>
                <a:avLst/>
                <a:gdLst>
                  <a:gd name="T0" fmla="*/ 0 w 43200"/>
                  <a:gd name="T1" fmla="*/ 0 h 22481"/>
                  <a:gd name="T2" fmla="*/ 0 w 43200"/>
                  <a:gd name="T3" fmla="*/ 0 h 22481"/>
                  <a:gd name="T4" fmla="*/ 0 w 43200"/>
                  <a:gd name="T5" fmla="*/ 0 h 22481"/>
                  <a:gd name="T6" fmla="*/ 0 60000 65536"/>
                  <a:gd name="T7" fmla="*/ 0 60000 65536"/>
                  <a:gd name="T8" fmla="*/ 0 60000 65536"/>
                  <a:gd name="T9" fmla="*/ 0 w 43200"/>
                  <a:gd name="T10" fmla="*/ 0 h 22481"/>
                  <a:gd name="T11" fmla="*/ 43200 w 43200"/>
                  <a:gd name="T12" fmla="*/ 22481 h 22481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43200" h="22481" fill="none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</a:path>
                  <a:path w="43200" h="22481" stroke="0" extrusionOk="0">
                    <a:moveTo>
                      <a:pt x="17" y="22481"/>
                    </a:moveTo>
                    <a:cubicBezTo>
                      <a:pt x="5" y="22187"/>
                      <a:pt x="0" y="21893"/>
                      <a:pt x="0" y="21600"/>
                    </a:cubicBezTo>
                    <a:cubicBezTo>
                      <a:pt x="0" y="9670"/>
                      <a:pt x="9670" y="0"/>
                      <a:pt x="21600" y="0"/>
                    </a:cubicBezTo>
                    <a:cubicBezTo>
                      <a:pt x="33529" y="0"/>
                      <a:pt x="43199" y="9670"/>
                      <a:pt x="43199" y="21599"/>
                    </a:cubicBezTo>
                    <a:lnTo>
                      <a:pt x="21600" y="21600"/>
                    </a:lnTo>
                    <a:lnTo>
                      <a:pt x="17" y="22481"/>
                    </a:lnTo>
                    <a:close/>
                  </a:path>
                </a:pathLst>
              </a:cu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191" name="Freeform 12">
              <a:extLst>
                <a:ext uri="{FF2B5EF4-FFF2-40B4-BE49-F238E27FC236}">
                  <a16:creationId xmlns:a16="http://schemas.microsoft.com/office/drawing/2014/main" id="{314BD4B8-8973-F64F-9C43-5551D9E3DBDF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36205" y="3161521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grpSp>
          <p:nvGrpSpPr>
            <p:cNvPr id="194" name="Group 210">
              <a:extLst>
                <a:ext uri="{FF2B5EF4-FFF2-40B4-BE49-F238E27FC236}">
                  <a16:creationId xmlns:a16="http://schemas.microsoft.com/office/drawing/2014/main" id="{93A04C52-56B6-634D-86B6-EAEAE0FB88E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3200" y="1697269"/>
              <a:ext cx="304800" cy="762000"/>
              <a:chOff x="3216" y="1728"/>
              <a:chExt cx="192" cy="480"/>
            </a:xfrm>
          </p:grpSpPr>
          <p:sp>
            <p:nvSpPr>
              <p:cNvPr id="195" name="Line 8">
                <a:extLst>
                  <a:ext uri="{FF2B5EF4-FFF2-40B4-BE49-F238E27FC236}">
                    <a16:creationId xmlns:a16="http://schemas.microsoft.com/office/drawing/2014/main" id="{93816AC3-524F-E84F-AC68-A176F4E8C53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7" name="Line 9">
                <a:extLst>
                  <a:ext uri="{FF2B5EF4-FFF2-40B4-BE49-F238E27FC236}">
                    <a16:creationId xmlns:a16="http://schemas.microsoft.com/office/drawing/2014/main" id="{B1123556-4534-0046-9985-9543DBA83B4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98" name="Line 10">
                <a:extLst>
                  <a:ext uri="{FF2B5EF4-FFF2-40B4-BE49-F238E27FC236}">
                    <a16:creationId xmlns:a16="http://schemas.microsoft.com/office/drawing/2014/main" id="{CDB4B94F-0A31-6140-8DD3-D6BC99D82C2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22" name="Line 11">
                <a:extLst>
                  <a:ext uri="{FF2B5EF4-FFF2-40B4-BE49-F238E27FC236}">
                    <a16:creationId xmlns:a16="http://schemas.microsoft.com/office/drawing/2014/main" id="{11B2DE12-3987-DF41-85A1-8E704C28FEC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grpSp>
          <p:nvGrpSpPr>
            <p:cNvPr id="235" name="Group 210">
              <a:extLst>
                <a:ext uri="{FF2B5EF4-FFF2-40B4-BE49-F238E27FC236}">
                  <a16:creationId xmlns:a16="http://schemas.microsoft.com/office/drawing/2014/main" id="{888D8526-A732-7A4E-BFF9-407A34DA55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40480" y="2144628"/>
              <a:ext cx="304800" cy="762000"/>
              <a:chOff x="3216" y="1728"/>
              <a:chExt cx="192" cy="480"/>
            </a:xfrm>
          </p:grpSpPr>
          <p:sp>
            <p:nvSpPr>
              <p:cNvPr id="236" name="Line 8">
                <a:extLst>
                  <a:ext uri="{FF2B5EF4-FFF2-40B4-BE49-F238E27FC236}">
                    <a16:creationId xmlns:a16="http://schemas.microsoft.com/office/drawing/2014/main" id="{2A5C0B46-2510-C445-B9EC-6A82F4B980F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7" name="Line 9">
                <a:extLst>
                  <a:ext uri="{FF2B5EF4-FFF2-40B4-BE49-F238E27FC236}">
                    <a16:creationId xmlns:a16="http://schemas.microsoft.com/office/drawing/2014/main" id="{EFEA1C19-DA91-3B47-BBC2-908C2F37A1E2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8" name="Line 10">
                <a:extLst>
                  <a:ext uri="{FF2B5EF4-FFF2-40B4-BE49-F238E27FC236}">
                    <a16:creationId xmlns:a16="http://schemas.microsoft.com/office/drawing/2014/main" id="{1FD436B0-75A7-6F45-A880-0D4D9FD4DB1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39" name="Line 11">
                <a:extLst>
                  <a:ext uri="{FF2B5EF4-FFF2-40B4-BE49-F238E27FC236}">
                    <a16:creationId xmlns:a16="http://schemas.microsoft.com/office/drawing/2014/main" id="{8B652B5D-2395-194A-87E5-412229B9E2F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240" name="Straight Connector 239">
              <a:extLst>
                <a:ext uri="{FF2B5EF4-FFF2-40B4-BE49-F238E27FC236}">
                  <a16:creationId xmlns:a16="http://schemas.microsoft.com/office/drawing/2014/main" id="{E185709C-A4D8-564C-ABC2-D72DD2BACE00}"/>
                </a:ext>
              </a:extLst>
            </p:cNvPr>
            <p:cNvCxnSpPr>
              <a:cxnSpLocks/>
            </p:cNvCxnSpPr>
            <p:nvPr/>
          </p:nvCxnSpPr>
          <p:spPr>
            <a:xfrm>
              <a:off x="4407008" y="1011970"/>
              <a:ext cx="0" cy="91440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41" name="Oval 240">
              <a:extLst>
                <a:ext uri="{FF2B5EF4-FFF2-40B4-BE49-F238E27FC236}">
                  <a16:creationId xmlns:a16="http://schemas.microsoft.com/office/drawing/2014/main" id="{84E7EE63-3F84-D146-959F-7250A6612065}"/>
                </a:ext>
              </a:extLst>
            </p:cNvPr>
            <p:cNvSpPr/>
            <p:nvPr/>
          </p:nvSpPr>
          <p:spPr>
            <a:xfrm>
              <a:off x="4353764" y="975565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47" name="Group 478">
              <a:extLst>
                <a:ext uri="{FF2B5EF4-FFF2-40B4-BE49-F238E27FC236}">
                  <a16:creationId xmlns:a16="http://schemas.microsoft.com/office/drawing/2014/main" id="{F525C5C0-6FF3-4C4D-A9D3-81EC82E5A100}"/>
                </a:ext>
              </a:extLst>
            </p:cNvPr>
            <p:cNvGrpSpPr>
              <a:grpSpLocks/>
            </p:cNvGrpSpPr>
            <p:nvPr/>
          </p:nvGrpSpPr>
          <p:grpSpPr bwMode="auto">
            <a:xfrm flipH="1">
              <a:off x="4011415" y="2595032"/>
              <a:ext cx="401622" cy="609600"/>
              <a:chOff x="4656" y="1344"/>
              <a:chExt cx="192" cy="384"/>
            </a:xfrm>
          </p:grpSpPr>
          <p:sp>
            <p:nvSpPr>
              <p:cNvPr id="248" name="Freeform 247">
                <a:extLst>
                  <a:ext uri="{FF2B5EF4-FFF2-40B4-BE49-F238E27FC236}">
                    <a16:creationId xmlns:a16="http://schemas.microsoft.com/office/drawing/2014/main" id="{E86B0A8D-B067-CD45-A5F1-60D70A5FD22A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>
                <a:off x="4656" y="1344"/>
                <a:ext cx="99" cy="384"/>
              </a:xfrm>
              <a:custGeom>
                <a:avLst/>
                <a:gdLst/>
                <a:ahLst/>
                <a:cxnLst>
                  <a:cxn ang="0">
                    <a:pos x="0" y="0"/>
                  </a:cxn>
                  <a:cxn ang="0">
                    <a:pos x="0" y="192"/>
                  </a:cxn>
                  <a:cxn ang="0">
                    <a:pos x="192" y="288"/>
                  </a:cxn>
                  <a:cxn ang="0">
                    <a:pos x="192" y="480"/>
                  </a:cxn>
                  <a:cxn ang="0">
                    <a:pos x="0" y="576"/>
                  </a:cxn>
                  <a:cxn ang="0">
                    <a:pos x="0" y="768"/>
                  </a:cxn>
                </a:cxnLst>
                <a:rect l="0" t="0" r="r" b="b"/>
                <a:pathLst>
                  <a:path w="192" h="768">
                    <a:moveTo>
                      <a:pt x="0" y="0"/>
                    </a:moveTo>
                    <a:lnTo>
                      <a:pt x="0" y="192"/>
                    </a:lnTo>
                    <a:lnTo>
                      <a:pt x="192" y="288"/>
                    </a:lnTo>
                    <a:lnTo>
                      <a:pt x="192" y="480"/>
                    </a:lnTo>
                    <a:lnTo>
                      <a:pt x="0" y="576"/>
                    </a:lnTo>
                    <a:lnTo>
                      <a:pt x="0" y="768"/>
                    </a:lnTo>
                  </a:path>
                </a:pathLst>
              </a:custGeom>
              <a:noFill/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49" name="Line 36">
                <a:extLst>
                  <a:ext uri="{FF2B5EF4-FFF2-40B4-BE49-F238E27FC236}">
                    <a16:creationId xmlns:a16="http://schemas.microsoft.com/office/drawing/2014/main" id="{1259616A-2DE4-6746-B373-80277DCE943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755" y="1440"/>
                <a:ext cx="0" cy="192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50" name="Line 37">
                <a:extLst>
                  <a:ext uri="{FF2B5EF4-FFF2-40B4-BE49-F238E27FC236}">
                    <a16:creationId xmlns:a16="http://schemas.microsoft.com/office/drawing/2014/main" id="{F7D1C06A-2785-234B-8497-A64EDFA0FDAF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755" y="1536"/>
                <a:ext cx="93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  <p:sp>
            <p:nvSpPr>
              <p:cNvPr id="251" name="Freeform 250">
                <a:extLst>
                  <a:ext uri="{FF2B5EF4-FFF2-40B4-BE49-F238E27FC236}">
                    <a16:creationId xmlns:a16="http://schemas.microsoft.com/office/drawing/2014/main" id="{C1227D66-ED78-FA47-8B99-3B8DB5492B3E}"/>
                  </a:ext>
                </a:extLst>
              </p:cNvPr>
              <p:cNvSpPr>
                <a:spLocks noChangeAspect="1"/>
              </p:cNvSpPr>
              <p:nvPr/>
            </p:nvSpPr>
            <p:spPr bwMode="auto">
              <a:xfrm rot="20040000">
                <a:off x="4656" y="1597"/>
                <a:ext cx="48" cy="48"/>
              </a:xfrm>
              <a:custGeom>
                <a:avLst/>
                <a:gdLst/>
                <a:ahLst/>
                <a:cxnLst>
                  <a:cxn ang="0">
                    <a:pos x="0" y="48"/>
                  </a:cxn>
                  <a:cxn ang="0">
                    <a:pos x="96" y="0"/>
                  </a:cxn>
                  <a:cxn ang="0">
                    <a:pos x="96" y="96"/>
                  </a:cxn>
                  <a:cxn ang="0">
                    <a:pos x="0" y="48"/>
                  </a:cxn>
                </a:cxnLst>
                <a:rect l="0" t="0" r="r" b="b"/>
                <a:pathLst>
                  <a:path w="96" h="96">
                    <a:moveTo>
                      <a:pt x="0" y="48"/>
                    </a:moveTo>
                    <a:lnTo>
                      <a:pt x="96" y="0"/>
                    </a:lnTo>
                    <a:lnTo>
                      <a:pt x="96" y="96"/>
                    </a:lnTo>
                    <a:lnTo>
                      <a:pt x="0" y="48"/>
                    </a:lnTo>
                    <a:close/>
                  </a:path>
                </a:pathLst>
              </a:custGeom>
              <a:solidFill>
                <a:schemeClr val="tx1"/>
              </a:solidFill>
              <a:ln w="25400" cmpd="sng">
                <a:solidFill>
                  <a:schemeClr val="tx1"/>
                </a:solidFill>
                <a:round/>
                <a:headEnd/>
                <a:tailEnd/>
              </a:ln>
              <a:effectLst/>
            </p:spPr>
            <p:txBody>
              <a:bodyPr>
                <a:prstTxWarp prst="textNoShape">
                  <a:avLst/>
                </a:prstTxWarp>
              </a:bodyPr>
              <a:lstStyle/>
              <a:p>
                <a:endParaRPr lang="en-US" sz="1200"/>
              </a:p>
            </p:txBody>
          </p:sp>
        </p:grpSp>
        <p:cxnSp>
          <p:nvCxnSpPr>
            <p:cNvPr id="253" name="Straight Connector 252">
              <a:extLst>
                <a:ext uri="{FF2B5EF4-FFF2-40B4-BE49-F238E27FC236}">
                  <a16:creationId xmlns:a16="http://schemas.microsoft.com/office/drawing/2014/main" id="{18EB2124-311B-FF4F-9368-230EFB7BDEB6}"/>
                </a:ext>
              </a:extLst>
            </p:cNvPr>
            <p:cNvCxnSpPr>
              <a:cxnSpLocks/>
            </p:cNvCxnSpPr>
            <p:nvPr/>
          </p:nvCxnSpPr>
          <p:spPr>
            <a:xfrm>
              <a:off x="1359205" y="1714663"/>
              <a:ext cx="0" cy="48508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254" name="Straight Connector 253">
              <a:extLst>
                <a:ext uri="{FF2B5EF4-FFF2-40B4-BE49-F238E27FC236}">
                  <a16:creationId xmlns:a16="http://schemas.microsoft.com/office/drawing/2014/main" id="{78ED11F1-872C-8E47-92D6-EA0FF7C6F59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192" y="2891795"/>
              <a:ext cx="886778" cy="12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sp>
          <p:nvSpPr>
            <p:cNvPr id="255" name="Freeform 12">
              <a:extLst>
                <a:ext uri="{FF2B5EF4-FFF2-40B4-BE49-F238E27FC236}">
                  <a16:creationId xmlns:a16="http://schemas.microsoft.com/office/drawing/2014/main" id="{B4699911-5198-5945-BD8A-1AD2E65416FD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3547015" y="2138101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7" name="TextBox 256">
              <a:extLst>
                <a:ext uri="{FF2B5EF4-FFF2-40B4-BE49-F238E27FC236}">
                  <a16:creationId xmlns:a16="http://schemas.microsoft.com/office/drawing/2014/main" id="{DE67BB42-1CEB-E94D-B0AD-191FC641CD33}"/>
                </a:ext>
              </a:extLst>
            </p:cNvPr>
            <p:cNvSpPr txBox="1"/>
            <p:nvPr/>
          </p:nvSpPr>
          <p:spPr>
            <a:xfrm>
              <a:off x="1695157" y="2499523"/>
              <a:ext cx="751028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C</a:t>
              </a:r>
              <a:r>
                <a:rPr lang="en-US" sz="1400" baseline="-25000" dirty="0">
                  <a:solidFill>
                    <a:srgbClr val="000000"/>
                  </a:solidFill>
                </a:rPr>
                <a:t>2</a:t>
              </a:r>
              <a:r>
                <a:rPr lang="en-US" sz="1400" dirty="0">
                  <a:solidFill>
                    <a:srgbClr val="000000"/>
                  </a:solidFill>
                </a:rPr>
                <a:t>=C</a:t>
              </a:r>
              <a:r>
                <a:rPr lang="en-US" sz="1400" baseline="-25000" dirty="0">
                  <a:solidFill>
                    <a:srgbClr val="000000"/>
                  </a:solidFill>
                </a:rPr>
                <a:t>1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8" name="TextBox 257">
              <a:extLst>
                <a:ext uri="{FF2B5EF4-FFF2-40B4-BE49-F238E27FC236}">
                  <a16:creationId xmlns:a16="http://schemas.microsoft.com/office/drawing/2014/main" id="{4C7B9AAE-9068-5943-A281-1C28F099F3BE}"/>
                </a:ext>
              </a:extLst>
            </p:cNvPr>
            <p:cNvSpPr txBox="1"/>
            <p:nvPr/>
          </p:nvSpPr>
          <p:spPr>
            <a:xfrm>
              <a:off x="3148902" y="2303220"/>
              <a:ext cx="41678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47K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59" name="TextBox 258">
              <a:extLst>
                <a:ext uri="{FF2B5EF4-FFF2-40B4-BE49-F238E27FC236}">
                  <a16:creationId xmlns:a16="http://schemas.microsoft.com/office/drawing/2014/main" id="{9BC7013F-3E25-3A4B-B043-0F0C19FC7D02}"/>
                </a:ext>
              </a:extLst>
            </p:cNvPr>
            <p:cNvSpPr txBox="1"/>
            <p:nvPr/>
          </p:nvSpPr>
          <p:spPr>
            <a:xfrm>
              <a:off x="3172310" y="3226879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2.7K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grpSp>
          <p:nvGrpSpPr>
            <p:cNvPr id="260" name="Group 222">
              <a:extLst>
                <a:ext uri="{FF2B5EF4-FFF2-40B4-BE49-F238E27FC236}">
                  <a16:creationId xmlns:a16="http://schemas.microsoft.com/office/drawing/2014/main" id="{7AF2506A-76CA-EA44-9365-67B986D3F60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83283" y="3508044"/>
              <a:ext cx="304800" cy="381000"/>
              <a:chOff x="4272" y="3072"/>
              <a:chExt cx="192" cy="240"/>
            </a:xfrm>
          </p:grpSpPr>
          <p:sp>
            <p:nvSpPr>
              <p:cNvPr id="261" name="Line 99">
                <a:extLst>
                  <a:ext uri="{FF2B5EF4-FFF2-40B4-BE49-F238E27FC236}">
                    <a16:creationId xmlns:a16="http://schemas.microsoft.com/office/drawing/2014/main" id="{AAD4E829-43F7-3C4C-8633-56A0B81015D6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2" name="Line 100">
                <a:extLst>
                  <a:ext uri="{FF2B5EF4-FFF2-40B4-BE49-F238E27FC236}">
                    <a16:creationId xmlns:a16="http://schemas.microsoft.com/office/drawing/2014/main" id="{AE84B50B-159B-F74C-AFE6-E8D9EA9B2DD8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3" name="Line 101">
                <a:extLst>
                  <a:ext uri="{FF2B5EF4-FFF2-40B4-BE49-F238E27FC236}">
                    <a16:creationId xmlns:a16="http://schemas.microsoft.com/office/drawing/2014/main" id="{3C5A0CBE-EE27-6448-865C-6BF54B80136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4" name="Line 102">
                <a:extLst>
                  <a:ext uri="{FF2B5EF4-FFF2-40B4-BE49-F238E27FC236}">
                    <a16:creationId xmlns:a16="http://schemas.microsoft.com/office/drawing/2014/main" id="{30F00E30-79CB-8843-A432-5792134D891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5" name="Line 103">
                <a:extLst>
                  <a:ext uri="{FF2B5EF4-FFF2-40B4-BE49-F238E27FC236}">
                    <a16:creationId xmlns:a16="http://schemas.microsoft.com/office/drawing/2014/main" id="{66B970C6-058C-164E-A747-F1A4E13984B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266" name="Line 104">
                <a:extLst>
                  <a:ext uri="{FF2B5EF4-FFF2-40B4-BE49-F238E27FC236}">
                    <a16:creationId xmlns:a16="http://schemas.microsoft.com/office/drawing/2014/main" id="{1BA53AF3-9660-0442-BC67-6DF80B96DCC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269" name="TextBox 268">
              <a:extLst>
                <a:ext uri="{FF2B5EF4-FFF2-40B4-BE49-F238E27FC236}">
                  <a16:creationId xmlns:a16="http://schemas.microsoft.com/office/drawing/2014/main" id="{E024EE2A-1EA8-6242-94C3-8A008E17D786}"/>
                </a:ext>
              </a:extLst>
            </p:cNvPr>
            <p:cNvSpPr txBox="1"/>
            <p:nvPr/>
          </p:nvSpPr>
          <p:spPr>
            <a:xfrm>
              <a:off x="617933" y="2192757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L (1uH)</a:t>
              </a:r>
            </a:p>
          </p:txBody>
        </p:sp>
        <p:sp>
          <p:nvSpPr>
            <p:cNvPr id="270" name="TextBox 269">
              <a:extLst>
                <a:ext uri="{FF2B5EF4-FFF2-40B4-BE49-F238E27FC236}">
                  <a16:creationId xmlns:a16="http://schemas.microsoft.com/office/drawing/2014/main" id="{26152CBE-015C-3E43-AFB7-5E2DA724A35B}"/>
                </a:ext>
              </a:extLst>
            </p:cNvPr>
            <p:cNvSpPr txBox="1"/>
            <p:nvPr/>
          </p:nvSpPr>
          <p:spPr>
            <a:xfrm>
              <a:off x="2790245" y="2515517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kumimoji="0" lang="en-US" sz="1400" b="0" i="0" u="none" strike="noStrike" cap="none" spc="0" normalizeH="0" baseline="-2500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.</a:t>
              </a:r>
              <a:r>
                <a:rPr kumimoji="0" lang="en-US" sz="1400" b="0" i="0" u="none" strike="noStrike" cap="none" spc="0" normalizeH="0" dirty="0">
                  <a:ln>
                    <a:noFill/>
                  </a:ln>
                  <a:solidFill>
                    <a:srgbClr val="000000"/>
                  </a:solidFill>
                  <a:effectLst/>
                  <a:uFillTx/>
                  <a:latin typeface="Calibri"/>
                  <a:ea typeface="Calibri"/>
                  <a:cs typeface="Calibri"/>
                  <a:sym typeface="Calibri"/>
                </a:rPr>
                <a:t>1uF</a:t>
              </a:r>
            </a:p>
          </p:txBody>
        </p:sp>
        <p:sp>
          <p:nvSpPr>
            <p:cNvPr id="271" name="TextBox 270">
              <a:extLst>
                <a:ext uri="{FF2B5EF4-FFF2-40B4-BE49-F238E27FC236}">
                  <a16:creationId xmlns:a16="http://schemas.microsoft.com/office/drawing/2014/main" id="{2E4351D3-EC80-2146-B209-4BB498FA0219}"/>
                </a:ext>
              </a:extLst>
            </p:cNvPr>
            <p:cNvSpPr txBox="1"/>
            <p:nvPr/>
          </p:nvSpPr>
          <p:spPr>
            <a:xfrm>
              <a:off x="4336862" y="582271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9v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09" name="Freeform 12">
              <a:extLst>
                <a:ext uri="{FF2B5EF4-FFF2-40B4-BE49-F238E27FC236}">
                  <a16:creationId xmlns:a16="http://schemas.microsoft.com/office/drawing/2014/main" id="{15280CFC-2D0B-514C-BBD3-CE45383F6EFC}"/>
                </a:ext>
              </a:extLst>
            </p:cNvPr>
            <p:cNvSpPr>
              <a:spLocks noChangeAspect="1"/>
            </p:cNvSpPr>
            <p:nvPr/>
          </p:nvSpPr>
          <p:spPr bwMode="auto">
            <a:xfrm>
              <a:off x="4329932" y="1906819"/>
              <a:ext cx="152400" cy="762000"/>
            </a:xfrm>
            <a:custGeom>
              <a:avLst/>
              <a:gdLst>
                <a:gd name="T0" fmla="*/ 2147483646 w 192"/>
                <a:gd name="T1" fmla="*/ 0 h 960"/>
                <a:gd name="T2" fmla="*/ 2147483646 w 192"/>
                <a:gd name="T3" fmla="*/ 2147483646 h 960"/>
                <a:gd name="T4" fmla="*/ 2147483646 w 192"/>
                <a:gd name="T5" fmla="*/ 2147483646 h 960"/>
                <a:gd name="T6" fmla="*/ 0 w 192"/>
                <a:gd name="T7" fmla="*/ 2147483646 h 960"/>
                <a:gd name="T8" fmla="*/ 2147483646 w 192"/>
                <a:gd name="T9" fmla="*/ 2147483646 h 960"/>
                <a:gd name="T10" fmla="*/ 0 w 192"/>
                <a:gd name="T11" fmla="*/ 2147483646 h 960"/>
                <a:gd name="T12" fmla="*/ 2147483646 w 192"/>
                <a:gd name="T13" fmla="*/ 2147483646 h 960"/>
                <a:gd name="T14" fmla="*/ 0 w 192"/>
                <a:gd name="T15" fmla="*/ 2147483646 h 960"/>
                <a:gd name="T16" fmla="*/ 2147483646 w 192"/>
                <a:gd name="T17" fmla="*/ 2147483646 h 960"/>
                <a:gd name="T18" fmla="*/ 2147483646 w 192"/>
                <a:gd name="T19" fmla="*/ 2147483646 h 960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w 192"/>
                <a:gd name="T31" fmla="*/ 0 h 960"/>
                <a:gd name="T32" fmla="*/ 192 w 192"/>
                <a:gd name="T33" fmla="*/ 960 h 960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T30" t="T31" r="T32" b="T33"/>
              <a:pathLst>
                <a:path w="192" h="960">
                  <a:moveTo>
                    <a:pt x="96" y="0"/>
                  </a:moveTo>
                  <a:lnTo>
                    <a:pt x="96" y="192"/>
                  </a:lnTo>
                  <a:lnTo>
                    <a:pt x="192" y="240"/>
                  </a:lnTo>
                  <a:lnTo>
                    <a:pt x="0" y="336"/>
                  </a:lnTo>
                  <a:lnTo>
                    <a:pt x="192" y="432"/>
                  </a:lnTo>
                  <a:lnTo>
                    <a:pt x="0" y="528"/>
                  </a:lnTo>
                  <a:lnTo>
                    <a:pt x="192" y="624"/>
                  </a:lnTo>
                  <a:lnTo>
                    <a:pt x="0" y="720"/>
                  </a:lnTo>
                  <a:lnTo>
                    <a:pt x="96" y="768"/>
                  </a:lnTo>
                  <a:lnTo>
                    <a:pt x="96" y="960"/>
                  </a:lnTo>
                </a:path>
              </a:pathLst>
            </a:custGeom>
            <a:noFill/>
            <a:ln w="254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13B0EA8-B5C9-C84F-8AD9-B59BFD68A391}"/>
                </a:ext>
              </a:extLst>
            </p:cNvPr>
            <p:cNvCxnSpPr>
              <a:cxnSpLocks/>
            </p:cNvCxnSpPr>
            <p:nvPr/>
          </p:nvCxnSpPr>
          <p:spPr>
            <a:xfrm>
              <a:off x="2189968" y="2325321"/>
              <a:ext cx="421286" cy="855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13" name="Group 222">
              <a:extLst>
                <a:ext uri="{FF2B5EF4-FFF2-40B4-BE49-F238E27FC236}">
                  <a16:creationId xmlns:a16="http://schemas.microsoft.com/office/drawing/2014/main" id="{1029D924-620D-FA40-B246-7B53DAEDAB0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7077" y="2310737"/>
              <a:ext cx="304800" cy="381000"/>
              <a:chOff x="4272" y="3072"/>
              <a:chExt cx="192" cy="240"/>
            </a:xfrm>
          </p:grpSpPr>
          <p:sp>
            <p:nvSpPr>
              <p:cNvPr id="114" name="Line 99">
                <a:extLst>
                  <a:ext uri="{FF2B5EF4-FFF2-40B4-BE49-F238E27FC236}">
                    <a16:creationId xmlns:a16="http://schemas.microsoft.com/office/drawing/2014/main" id="{59B1A310-877E-6F4A-999B-63561B780780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72" y="3216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5" name="Line 100">
                <a:extLst>
                  <a:ext uri="{FF2B5EF4-FFF2-40B4-BE49-F238E27FC236}">
                    <a16:creationId xmlns:a16="http://schemas.microsoft.com/office/drawing/2014/main" id="{9E7D5DB0-DA02-C546-8D4A-8FF18CA7F97B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68" y="3072"/>
                <a:ext cx="0" cy="144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6" name="Line 101">
                <a:extLst>
                  <a:ext uri="{FF2B5EF4-FFF2-40B4-BE49-F238E27FC236}">
                    <a16:creationId xmlns:a16="http://schemas.microsoft.com/office/drawing/2014/main" id="{86B76E08-7B05-974C-A3B3-07925E7B9FD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296" y="3240"/>
                <a:ext cx="144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7" name="Line 102">
                <a:extLst>
                  <a:ext uri="{FF2B5EF4-FFF2-40B4-BE49-F238E27FC236}">
                    <a16:creationId xmlns:a16="http://schemas.microsoft.com/office/drawing/2014/main" id="{72DD5F31-00DC-644D-AACD-31707E173C53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20" y="3264"/>
                <a:ext cx="96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8" name="Line 103">
                <a:extLst>
                  <a:ext uri="{FF2B5EF4-FFF2-40B4-BE49-F238E27FC236}">
                    <a16:creationId xmlns:a16="http://schemas.microsoft.com/office/drawing/2014/main" id="{A7FDA514-D0D5-2D43-9B6F-2B3156BBDC07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4344" y="3288"/>
                <a:ext cx="48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19" name="Line 104">
                <a:extLst>
                  <a:ext uri="{FF2B5EF4-FFF2-40B4-BE49-F238E27FC236}">
                    <a16:creationId xmlns:a16="http://schemas.microsoft.com/office/drawing/2014/main" id="{411508A6-E137-0C4B-BF2E-6034B2778BC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 flipH="1">
                <a:off x="4365" y="3312"/>
                <a:ext cx="5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cxnSp>
          <p:nvCxnSpPr>
            <p:cNvPr id="120" name="Straight Connector 119">
              <a:extLst>
                <a:ext uri="{FF2B5EF4-FFF2-40B4-BE49-F238E27FC236}">
                  <a16:creationId xmlns:a16="http://schemas.microsoft.com/office/drawing/2014/main" id="{8428F51A-B8B0-084B-A72A-4CAC95960B6A}"/>
                </a:ext>
              </a:extLst>
            </p:cNvPr>
            <p:cNvCxnSpPr>
              <a:cxnSpLocks/>
            </p:cNvCxnSpPr>
            <p:nvPr/>
          </p:nvCxnSpPr>
          <p:spPr>
            <a:xfrm>
              <a:off x="3627136" y="1873824"/>
              <a:ext cx="0" cy="332689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2" name="Straight Connector 121">
              <a:extLst>
                <a:ext uri="{FF2B5EF4-FFF2-40B4-BE49-F238E27FC236}">
                  <a16:creationId xmlns:a16="http://schemas.microsoft.com/office/drawing/2014/main" id="{977624A0-94C6-3142-8D8D-6B7082BAD7E0}"/>
                </a:ext>
              </a:extLst>
            </p:cNvPr>
            <p:cNvCxnSpPr>
              <a:cxnSpLocks/>
            </p:cNvCxnSpPr>
            <p:nvPr/>
          </p:nvCxnSpPr>
          <p:spPr>
            <a:xfrm>
              <a:off x="1343646" y="2894905"/>
              <a:ext cx="146304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06E4E995-72D2-8946-B261-076FE789E075}"/>
                </a:ext>
              </a:extLst>
            </p:cNvPr>
            <p:cNvCxnSpPr>
              <a:cxnSpLocks/>
            </p:cNvCxnSpPr>
            <p:nvPr/>
          </p:nvCxnSpPr>
          <p:spPr>
            <a:xfrm>
              <a:off x="1363257" y="1714663"/>
              <a:ext cx="3657600" cy="123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97E20E02-FE8C-564C-8523-449F8CC35907}"/>
                </a:ext>
              </a:extLst>
            </p:cNvPr>
            <p:cNvCxnSpPr>
              <a:cxnSpLocks/>
            </p:cNvCxnSpPr>
            <p:nvPr/>
          </p:nvCxnSpPr>
          <p:spPr>
            <a:xfrm>
              <a:off x="4400656" y="2591396"/>
              <a:ext cx="1097280" cy="0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447A7C26-9F79-B043-AD90-BD63CB615716}"/>
                </a:ext>
              </a:extLst>
            </p:cNvPr>
            <p:cNvCxnSpPr>
              <a:cxnSpLocks/>
            </p:cNvCxnSpPr>
            <p:nvPr/>
          </p:nvCxnSpPr>
          <p:spPr>
            <a:xfrm>
              <a:off x="5010107" y="1702350"/>
              <a:ext cx="0" cy="897466"/>
            </a:xfrm>
            <a:prstGeom prst="line">
              <a:avLst/>
            </a:prstGeom>
            <a:noFill/>
            <a:ln w="25400" cap="flat">
              <a:solidFill>
                <a:schemeClr val="tx1"/>
              </a:solidFill>
              <a:prstDash val="solid"/>
              <a:bevel/>
            </a:ln>
            <a:effectLst>
              <a:outerShdw blurRad="38100" dist="20000" dir="5400000" rotWithShape="0">
                <a:srgbClr val="000000">
                  <a:alpha val="38000"/>
                </a:srgbClr>
              </a:outerShdw>
            </a:effectLst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</p:cxnSp>
        <p:grpSp>
          <p:nvGrpSpPr>
            <p:cNvPr id="130" name="Group 210">
              <a:extLst>
                <a:ext uri="{FF2B5EF4-FFF2-40B4-BE49-F238E27FC236}">
                  <a16:creationId xmlns:a16="http://schemas.microsoft.com/office/drawing/2014/main" id="{F7D7EBEE-70AB-2B4E-AEAA-3FDB6BA17BC3}"/>
                </a:ext>
              </a:extLst>
            </p:cNvPr>
            <p:cNvGrpSpPr>
              <a:grpSpLocks/>
            </p:cNvGrpSpPr>
            <p:nvPr/>
          </p:nvGrpSpPr>
          <p:grpSpPr bwMode="auto">
            <a:xfrm rot="5400000">
              <a:off x="5598526" y="2213180"/>
              <a:ext cx="304800" cy="762000"/>
              <a:chOff x="3216" y="1728"/>
              <a:chExt cx="192" cy="480"/>
            </a:xfrm>
          </p:grpSpPr>
          <p:sp>
            <p:nvSpPr>
              <p:cNvPr id="131" name="Line 8">
                <a:extLst>
                  <a:ext uri="{FF2B5EF4-FFF2-40B4-BE49-F238E27FC236}">
                    <a16:creationId xmlns:a16="http://schemas.microsoft.com/office/drawing/2014/main" id="{DAD359A6-5A3F-3C48-8311-D1455CD584FD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728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2" name="Line 9">
                <a:extLst>
                  <a:ext uri="{FF2B5EF4-FFF2-40B4-BE49-F238E27FC236}">
                    <a16:creationId xmlns:a16="http://schemas.microsoft.com/office/drawing/2014/main" id="{9C7FB79C-DF36-4746-BD1E-39123A4F652E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312" y="1992"/>
                <a:ext cx="0" cy="216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3" name="Line 10">
                <a:extLst>
                  <a:ext uri="{FF2B5EF4-FFF2-40B4-BE49-F238E27FC236}">
                    <a16:creationId xmlns:a16="http://schemas.microsoft.com/office/drawing/2014/main" id="{52828200-0E32-5943-AE80-DFCDDF844985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44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134" name="Line 11">
                <a:extLst>
                  <a:ext uri="{FF2B5EF4-FFF2-40B4-BE49-F238E27FC236}">
                    <a16:creationId xmlns:a16="http://schemas.microsoft.com/office/drawing/2014/main" id="{155A4720-D839-3248-B040-DB0C855EF039}"/>
                  </a:ext>
                </a:extLst>
              </p:cNvPr>
              <p:cNvSpPr>
                <a:spLocks noChangeAspect="1" noChangeShapeType="1"/>
              </p:cNvSpPr>
              <p:nvPr/>
            </p:nvSpPr>
            <p:spPr bwMode="auto">
              <a:xfrm>
                <a:off x="3216" y="1992"/>
                <a:ext cx="192" cy="0"/>
              </a:xfrm>
              <a:prstGeom prst="lin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  <p:sp>
          <p:nvSpPr>
            <p:cNvPr id="135" name="Oval 134">
              <a:extLst>
                <a:ext uri="{FF2B5EF4-FFF2-40B4-BE49-F238E27FC236}">
                  <a16:creationId xmlns:a16="http://schemas.microsoft.com/office/drawing/2014/main" id="{41FB3C3F-1815-B04F-86F7-25133DEC099A}"/>
                </a:ext>
              </a:extLst>
            </p:cNvPr>
            <p:cNvSpPr/>
            <p:nvPr/>
          </p:nvSpPr>
          <p:spPr>
            <a:xfrm>
              <a:off x="6065335" y="2546457"/>
              <a:ext cx="91440" cy="91440"/>
            </a:xfrm>
            <a:prstGeom prst="ellipse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B20BC7D9-BE8D-2345-9FA5-6671670E7194}"/>
                </a:ext>
              </a:extLst>
            </p:cNvPr>
            <p:cNvSpPr txBox="1"/>
            <p:nvPr/>
          </p:nvSpPr>
          <p:spPr>
            <a:xfrm>
              <a:off x="5502502" y="2049854"/>
              <a:ext cx="708007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.1 </a:t>
              </a:r>
              <a:r>
                <a:rPr lang="en-US" sz="1400" dirty="0" err="1">
                  <a:solidFill>
                    <a:srgbClr val="000000"/>
                  </a:solidFill>
                </a:rPr>
                <a:t>uF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1331F67-F7D0-754C-9B60-59BD56902535}"/>
                    </a:ext>
                  </a:extLst>
                </p:cNvPr>
                <p:cNvSpPr txBox="1"/>
                <p:nvPr/>
              </p:nvSpPr>
              <p:spPr>
                <a:xfrm>
                  <a:off x="560913" y="3342072"/>
                  <a:ext cx="2849136" cy="1218601"/>
                </a:xfrm>
                <a:prstGeom prst="rect">
                  <a:avLst/>
                </a:prstGeom>
                <a:noFill/>
                <a:ln w="12700" cap="flat">
                  <a:noFill/>
                  <a:miter lim="400000"/>
                </a:ln>
                <a:effectLst/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none"/>
              </p:style>
              <p:txBody>
                <a:bodyPr rot="0" spcFirstLastPara="1" vertOverflow="overflow" horzOverflow="overflow" vert="horz" wrap="square" lIns="45719" tIns="45719" rIns="45719" bIns="45719" numCol="1" spcCol="38100" rtlCol="0" anchor="t">
                  <a:spAutoFit/>
                </a:bodyPr>
                <a:lstStyle/>
                <a:p>
                  <a:pPr marL="0" marR="0" indent="0" algn="l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𝑓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libri"/>
                            <a:cs typeface="Calibri"/>
                            <a:sym typeface="Calibri"/>
                          </a:rPr>
                          <m:t>=</m:t>
                        </m:r>
                        <m:f>
                          <m:f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</m:ctrlPr>
                          </m:fPr>
                          <m:num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1</m:t>
                            </m:r>
                          </m:num>
                          <m:den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cs typeface="Calibri"/>
                                <a:sym typeface="Calibri"/>
                              </a:rPr>
                              <m:t>2</m:t>
                            </m:r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𝜋</m:t>
                            </m:r>
                            <m:rad>
                              <m:radPr>
                                <m:degHide m:val="on"/>
                                <m:ctrlP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Calibri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kumimoji="0" lang="en-US" sz="1800" b="0" i="1" u="none" strike="noStrike" cap="none" spc="0" normalizeH="0" baseline="0" smtClean="0">
                                    <a:ln>
                                      <a:noFill/>
                                    </a:ln>
                                    <a:solidFill>
                                      <a:srgbClr val="000000"/>
                                    </a:solidFill>
                                    <a:effectLst/>
                                    <a:uFillTx/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sym typeface="Calibri"/>
                                  </a:rPr>
                                  <m:t>𝐿𝐶</m:t>
                                </m:r>
                              </m:e>
                            </m:rad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 </m:t>
                            </m:r>
                          </m:den>
                        </m:f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, 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𝐶</m:t>
                        </m:r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= 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1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=</m:t>
                        </m:r>
                        <m:sSub>
                          <m:sSubPr>
                            <m:ctrlP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</m:ctrlPr>
                          </m:sSubPr>
                          <m:e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𝐶</m:t>
                            </m:r>
                          </m:e>
                          <m:sub>
                            <m:r>
                              <a:rPr kumimoji="0" lang="en-US" sz="1800" b="0" i="1" u="none" strike="noStrike" cap="none" spc="0" normalizeH="0" baseline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FillTx/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sym typeface="Calibri"/>
                              </a:rPr>
                              <m:t>2</m:t>
                            </m:r>
                          </m:sub>
                        </m:sSub>
                        <m:r>
                          <a:rPr kumimoji="0" lang="en-US" sz="1800" b="0" i="1" u="none" strike="noStrike" cap="none" spc="0" normalizeH="0" baseline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FillTx/>
                            <a:latin typeface="Cambria Math" panose="02040503050406030204" pitchFamily="18" charset="0"/>
                            <a:ea typeface="Cambria Math" panose="02040503050406030204" pitchFamily="18" charset="0"/>
                            <a:sym typeface="Calibri"/>
                          </a:rPr>
                          <m:t> </m:t>
                        </m:r>
                      </m:oMath>
                    </m:oMathPara>
                  </a14:m>
                  <a:endParaRPr kumimoji="0" lang="en-US" sz="1800" b="0" i="0" u="none" strike="noStrike" cap="none" spc="0" normalizeH="0" baseline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FillTx/>
                    <a:latin typeface="Calibri"/>
                    <a:ea typeface="Calibri"/>
                    <a:cs typeface="Calibri"/>
                    <a:sym typeface="Calibri"/>
                  </a:endParaRPr>
                </a:p>
                <a:p>
                  <a:pPr marL="0" marR="0" indent="0" algn="l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lang="en-US" dirty="0">
                      <a:solidFill>
                        <a:srgbClr val="000000"/>
                      </a:solidFill>
                    </a:rPr>
                    <a:t>About 32MHz in this example</a:t>
                  </a:r>
                </a:p>
                <a:p>
                  <a:pPr marL="0" marR="0" indent="0" algn="l" defTabSz="457200" rtl="0" fontAlgn="auto" latinLnBrk="1" hangingPunct="0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sz="1800" b="0" i="0" u="none" strike="noStrike" cap="none" spc="0" normalizeH="0" baseline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FillTx/>
                      <a:latin typeface="Calibri"/>
                      <a:ea typeface="Calibri"/>
                      <a:cs typeface="Calibri"/>
                      <a:sym typeface="Calibri"/>
                    </a:rPr>
                    <a:t>About 23MHz if C= 47pF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51331F67-F7D0-754C-9B60-59BD5690253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0913" y="3342072"/>
                  <a:ext cx="2849136" cy="1218601"/>
                </a:xfrm>
                <a:prstGeom prst="rect">
                  <a:avLst/>
                </a:prstGeom>
                <a:blipFill>
                  <a:blip r:embed="rId3"/>
                  <a:stretch>
                    <a:fillRect l="-3556" r="-3111" b="-6186"/>
                  </a:stretch>
                </a:blipFill>
                <a:ln w="12700" cap="flat">
                  <a:noFill/>
                  <a:miter lim="400000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1" name="TextBox 90">
              <a:extLst>
                <a:ext uri="{FF2B5EF4-FFF2-40B4-BE49-F238E27FC236}">
                  <a16:creationId xmlns:a16="http://schemas.microsoft.com/office/drawing/2014/main" id="{741A3210-F55A-7346-A567-ACA723C33C74}"/>
                </a:ext>
              </a:extLst>
            </p:cNvPr>
            <p:cNvSpPr txBox="1"/>
            <p:nvPr/>
          </p:nvSpPr>
          <p:spPr>
            <a:xfrm>
              <a:off x="4496890" y="2030249"/>
              <a:ext cx="280702" cy="30777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none"/>
          </p:style>
          <p:txBody>
            <a:bodyPr rot="0" spcFirstLastPara="1" vertOverflow="overflow" horzOverflow="overflow" vert="horz" wrap="square" lIns="45719" tIns="45719" rIns="45719" bIns="45719" numCol="1" spcCol="38100" rtlCol="0" anchor="t">
              <a:spAutoFit/>
            </a:bodyPr>
            <a:lstStyle/>
            <a:p>
              <a:pPr marL="0" marR="0" indent="0" algn="l" defTabSz="457200" rtl="0" fontAlgn="auto" latinLnBrk="1" hangingPunct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</a:pPr>
              <a:r>
                <a:rPr lang="en-US" sz="1400" dirty="0">
                  <a:solidFill>
                    <a:srgbClr val="000000"/>
                  </a:solidFill>
                </a:rPr>
                <a:t>1K</a:t>
              </a:r>
              <a:endParaRPr kumimoji="0" lang="en-US" sz="1400" b="0" i="0" u="none" strike="noStrike" cap="none" spc="0" normalizeH="0" baseline="-2500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362525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/>
      <a:lstStyle/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Default">
  <a:themeElements>
    <a:clrScheme name="Default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Default">
      <a:majorFont>
        <a:latin typeface="Helvetica"/>
        <a:ea typeface="Helvetica"/>
        <a:cs typeface="Helvetica"/>
      </a:majorFont>
      <a:minorFont>
        <a:latin typeface="Avenir Roman"/>
        <a:ea typeface="Avenir Roman"/>
        <a:cs typeface="Avenir Roman"/>
      </a:minorFont>
    </a:fontScheme>
    <a:fmtScheme name="Default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rgbClr val="4F81BD"/>
          </a:solidFill>
          <a:prstDash val="solid"/>
          <a:bevel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4F81BD"/>
          </a:solidFill>
          <a:prstDash val="solid"/>
          <a:bevel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Calibri"/>
            <a:ea typeface="Calibri"/>
            <a:cs typeface="Calibri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832</TotalTime>
  <Words>43</Words>
  <Application>Microsoft Macintosh PowerPoint</Application>
  <PresentationFormat>On-screen Show (4:3)</PresentationFormat>
  <Paragraphs>14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Avenir Roman</vt:lpstr>
      <vt:lpstr>Calibri</vt:lpstr>
      <vt:lpstr>Cambria Math</vt:lpstr>
      <vt:lpstr>Default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John Manferdelli</cp:lastModifiedBy>
  <cp:revision>159</cp:revision>
  <dcterms:modified xsi:type="dcterms:W3CDTF">2021-11-13T20:44:57Z</dcterms:modified>
</cp:coreProperties>
</file>