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57" r:id="rId9"/>
    <p:sldId id="2958" r:id="rId10"/>
    <p:sldId id="2928" r:id="rId11"/>
    <p:sldId id="2937" r:id="rId12"/>
    <p:sldId id="2924" r:id="rId13"/>
    <p:sldId id="2925" r:id="rId14"/>
    <p:sldId id="2959" r:id="rId15"/>
    <p:sldId id="2944" r:id="rId16"/>
    <p:sldId id="2953" r:id="rId17"/>
    <p:sldId id="2927" r:id="rId18"/>
    <p:sldId id="2952" r:id="rId19"/>
    <p:sldId id="2926" r:id="rId20"/>
    <p:sldId id="2917" r:id="rId21"/>
    <p:sldId id="2931" r:id="rId22"/>
    <p:sldId id="2948" r:id="rId23"/>
    <p:sldId id="2918" r:id="rId24"/>
    <p:sldId id="2932" r:id="rId25"/>
    <p:sldId id="2929" r:id="rId26"/>
    <p:sldId id="2920" r:id="rId27"/>
    <p:sldId id="2949" r:id="rId28"/>
    <p:sldId id="2951" r:id="rId29"/>
    <p:sldId id="2955" r:id="rId30"/>
    <p:sldId id="2950" r:id="rId31"/>
    <p:sldId id="2945" r:id="rId32"/>
    <p:sldId id="2946" r:id="rId33"/>
    <p:sldId id="2919" r:id="rId34"/>
    <p:sldId id="2956" r:id="rId35"/>
    <p:sldId id="2943" r:id="rId36"/>
    <p:sldId id="2938" r:id="rId37"/>
    <p:sldId id="2954" r:id="rId38"/>
    <p:sldId id="2934" r:id="rId3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5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53.png"/><Relationship Id="rId10" Type="http://schemas.openxmlformats.org/officeDocument/2006/relationships/image" Target="../media/image520.png"/><Relationship Id="rId4" Type="http://schemas.openxmlformats.org/officeDocument/2006/relationships/image" Target="../media/image510.png"/><Relationship Id="rId9" Type="http://schemas.openxmlformats.org/officeDocument/2006/relationships/image" Target="../media/image5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Circuits and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Common gates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sv-SE" sz="1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8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876800"/>
              </a:xfrm>
              <a:blipFill>
                <a:blip r:embed="rId3"/>
                <a:stretch>
                  <a:fillRect l="-718" t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kern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sv-SE" sz="2000" kern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604" t="-16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Gates and states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Measurement</a:t>
            </a:r>
            <a:r>
              <a:rPr lang="sv-SE" sz="4000" dirty="0"/>
              <a:t> in </a:t>
            </a:r>
            <a:r>
              <a:rPr lang="sv-SE" sz="4000" dirty="0" err="1"/>
              <a:t>alternate</a:t>
            </a:r>
            <a:r>
              <a:rPr lang="sv-SE" sz="4000" dirty="0"/>
              <a:t>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7526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dirty="0"/>
                  <a:t>To measure </a:t>
                </a:r>
                <a:r>
                  <a:rPr lang="en-US" sz="2000" dirty="0" err="1"/>
                  <a:t>wrt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752600"/>
                <a:ext cx="8458200" cy="1981200"/>
              </a:xfrm>
              <a:blipFill>
                <a:blip r:embed="rId3"/>
                <a:stretch>
                  <a:fillRect l="-449" t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Converting</a:t>
            </a:r>
            <a:r>
              <a:rPr lang="sv-SE" sz="4000" dirty="0"/>
              <a:t> to Bell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9085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90850"/>
                <a:ext cx="8458200" cy="1267789"/>
              </a:xfrm>
              <a:blipFill>
                <a:blip r:embed="rId3"/>
                <a:stretch>
                  <a:fillRect l="-299" t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576173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354262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dirty="0"/>
              </a:p>
            </p:txBody>
          </p:sp>
        </mc:Choice>
        <mc:Fallback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354262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40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Changing Measurement  Basis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44732" y="2011794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5556" t="-167925" r="-5556" b="-2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4894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8862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8864" t="-171154" r="-6818" b="-24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4"/>
                  <a:stretch>
                    <a:fillRect t="-5556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795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44684" y="6365257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 err="1"/>
              <a:t>Superoperator</a:t>
            </a:r>
            <a:r>
              <a:rPr lang="en-US" sz="4000" dirty="0"/>
              <a:t> and mixed states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blipFill>
                <a:blip r:embed="rId3"/>
                <a:stretch>
                  <a:fillRect l="-23926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2971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3645781" y="2077214"/>
            <a:ext cx="1852440" cy="43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959981" y="1761127"/>
            <a:ext cx="6858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3657600" y="2590800"/>
            <a:ext cx="18072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60991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685800" y="2438400"/>
                <a:ext cx="1100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438400"/>
                <a:ext cx="1100123" cy="369332"/>
              </a:xfrm>
              <a:prstGeom prst="rect">
                <a:avLst/>
              </a:prstGeom>
              <a:blipFill>
                <a:blip r:embed="rId4"/>
                <a:stretch>
                  <a:fillRect l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l="-13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27AFE8-F8E7-D084-B807-7ED416FCCC63}"/>
              </a:ext>
            </a:extLst>
          </p:cNvPr>
          <p:cNvSpPr txBox="1"/>
          <p:nvPr/>
        </p:nvSpPr>
        <p:spPr>
          <a:xfrm>
            <a:off x="5867400" y="25277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901" t="-6468" b="-8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No Cloning Theorem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Parity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Superdense coding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1800" dirty="0" err="1"/>
                  <a:t>Can</a:t>
                </a:r>
                <a:r>
                  <a:rPr lang="sv-SE" sz="1800" dirty="0"/>
                  <a:t> be </a:t>
                </a:r>
                <a:r>
                  <a:rPr lang="sv-SE" sz="1800" dirty="0" err="1"/>
                  <a:t>used</a:t>
                </a:r>
                <a:r>
                  <a:rPr lang="sv-SE" sz="1800" dirty="0"/>
                  <a:t> to teleport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180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dirty="0"/>
              </a:p>
              <a:p>
                <a:pPr lvl="1" defTabSz="912791">
                  <a:lnSpc>
                    <a:spcPct val="90000"/>
                  </a:lnSpc>
                </a:pPr>
                <a:endParaRPr lang="sv-SE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666622"/>
              <a:chOff x="1219199" y="1775476"/>
              <a:chExt cx="550172" cy="66662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350658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63984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24000"/>
                <a:ext cx="7924800" cy="1828800"/>
              </a:xfrm>
              <a:blipFill>
                <a:blip r:embed="rId3"/>
                <a:stretch>
                  <a:fillRect l="-801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483919" y="3565566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70525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27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-108109" y="2133600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33800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DJ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Simon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kick back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321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Phase Estimation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Quantum Fourier Transform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4495800"/>
              </a:xfrm>
              <a:blipFill>
                <a:blip r:embed="rId3"/>
                <a:stretch>
                  <a:fillRect l="-481" t="-10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dirty="0"/>
              <a:t>Quantum Fourier Circuit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9009116" cy="3147564"/>
            <a:chOff x="-93716" y="2110236"/>
            <a:chExt cx="90091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29053" y="32004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656802"/>
                  <a:ext cx="2438400" cy="6009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…</a:t>
              </a:r>
              <a:endParaRPr lang="en-US" sz="11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Hidden</a:t>
            </a:r>
            <a:r>
              <a:rPr lang="sv-SE" sz="4000" dirty="0"/>
              <a:t> </a:t>
            </a:r>
            <a:r>
              <a:rPr lang="sv-SE" sz="4000" dirty="0" err="1"/>
              <a:t>subgroup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Factorization</a:t>
            </a:r>
            <a:r>
              <a:rPr lang="sv-SE" sz="4000" dirty="0"/>
              <a:t> </a:t>
            </a:r>
            <a:r>
              <a:rPr lang="sv-SE" sz="4000" dirty="0" err="1"/>
              <a:t>using</a:t>
            </a:r>
            <a:r>
              <a:rPr lang="sv-SE" sz="4000" dirty="0"/>
              <a:t> order </a:t>
            </a:r>
            <a:r>
              <a:rPr lang="sv-SE" sz="4000" dirty="0" err="1"/>
              <a:t>finding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795" y="1600200"/>
                <a:ext cx="7924800" cy="4724400"/>
              </a:xfrm>
              <a:blipFill>
                <a:blip r:embed="rId3"/>
                <a:stretch>
                  <a:fillRect l="-640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Discrete</a:t>
            </a:r>
            <a:r>
              <a:rPr lang="sv-SE" sz="4000" dirty="0"/>
              <a:t> log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Error Correction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 err="1"/>
              <a:t>Amplitude</a:t>
            </a:r>
            <a:r>
              <a:rPr lang="sv-SE" sz="4000" dirty="0"/>
              <a:t> </a:t>
            </a:r>
            <a:r>
              <a:rPr lang="sv-SE" sz="4000" dirty="0" err="1"/>
              <a:t>Amplification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Grover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4000" dirty="0"/>
              <a:t>End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Postulates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Linear Algebra (continued)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dirty="0"/>
              <a:t>Mixed states and density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⊗|0&gt;&lt;0|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⊗|1&gt;&lt;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1&gt;&lt;1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72790</TotalTime>
  <Words>2919</Words>
  <Application>Microsoft Macintosh PowerPoint</Application>
  <PresentationFormat>On-screen Show (4:3)</PresentationFormat>
  <Paragraphs>466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 and density</vt:lpstr>
      <vt:lpstr>Mixed states and density</vt:lpstr>
      <vt:lpstr>Circuits and gates</vt:lpstr>
      <vt:lpstr>Common gates</vt:lpstr>
      <vt:lpstr>Gates and states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3615</cp:revision>
  <cp:lastPrinted>2023-08-10T00:29:27Z</cp:lastPrinted>
  <dcterms:created xsi:type="dcterms:W3CDTF">2013-01-28T20:25:58Z</dcterms:created>
  <dcterms:modified xsi:type="dcterms:W3CDTF">2024-03-15T02:22:13Z</dcterms:modified>
</cp:coreProperties>
</file>