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8"/>
  </p:notesMasterIdLst>
  <p:handoutMasterIdLst>
    <p:handoutMasterId r:id="rId99"/>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57" r:id="rId80"/>
    <p:sldId id="3678" r:id="rId81"/>
    <p:sldId id="3667" r:id="rId82"/>
    <p:sldId id="3672" r:id="rId83"/>
    <p:sldId id="3676" r:id="rId84"/>
    <p:sldId id="3647" r:id="rId85"/>
    <p:sldId id="3637" r:id="rId86"/>
    <p:sldId id="3642" r:id="rId87"/>
    <p:sldId id="3638" r:id="rId88"/>
    <p:sldId id="3639" r:id="rId89"/>
    <p:sldId id="3640" r:id="rId90"/>
    <p:sldId id="3644" r:id="rId91"/>
    <p:sldId id="3645" r:id="rId92"/>
    <p:sldId id="3646" r:id="rId93"/>
    <p:sldId id="3629" r:id="rId94"/>
    <p:sldId id="3630" r:id="rId95"/>
    <p:sldId id="3631" r:id="rId96"/>
    <p:sldId id="3628" r:id="rId97"/>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𝑡</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i="1" kern="0" dirty="0">
                  <a:latin typeface="Cambria Math" panose="02040503050406030204" pitchFamily="18" charset="0"/>
                </a:endParaRPr>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86</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73850</TotalTime>
  <Words>13984</Words>
  <Application>Microsoft Macintosh PowerPoint</Application>
  <PresentationFormat>Letter Paper (8.5x11 in)</PresentationFormat>
  <Paragraphs>1227</Paragraphs>
  <Slides>96</Slides>
  <Notes>34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96</vt:i4>
      </vt:variant>
    </vt:vector>
  </HeadingPairs>
  <TitlesOfParts>
    <vt:vector size="109" baseType="lpstr">
      <vt:lpstr>Arial Unicode MS</vt:lpstr>
      <vt:lpstr>PMingLiU</vt:lpstr>
      <vt:lpstr>Arial</vt:lpstr>
      <vt:lpstr>Calibri</vt:lpstr>
      <vt:lpstr>Cambria Math</vt:lpstr>
      <vt:lpstr>Courier New</vt:lpstr>
      <vt:lpstr>Math1</vt:lpstr>
      <vt:lpstr>Math1Mono</vt:lpstr>
      <vt:lpstr>Math2</vt:lpstr>
      <vt:lpstr>Symbol</vt:lpstr>
      <vt:lpstr>Times New Roman</vt:lpstr>
      <vt:lpstr>Wingdings</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4459</cp:revision>
  <cp:lastPrinted>2023-11-03T20:47:49Z</cp:lastPrinted>
  <dcterms:created xsi:type="dcterms:W3CDTF">2013-04-22T16:10:14Z</dcterms:created>
  <dcterms:modified xsi:type="dcterms:W3CDTF">2023-12-24T22:06:27Z</dcterms:modified>
</cp:coreProperties>
</file>