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86" r:id="rId3"/>
    <p:sldId id="321" r:id="rId4"/>
    <p:sldId id="322" r:id="rId5"/>
    <p:sldId id="324" r:id="rId6"/>
    <p:sldId id="303" r:id="rId7"/>
    <p:sldId id="285" r:id="rId8"/>
    <p:sldId id="304" r:id="rId9"/>
    <p:sldId id="305" r:id="rId10"/>
    <p:sldId id="323" r:id="rId11"/>
    <p:sldId id="306" r:id="rId12"/>
    <p:sldId id="307" r:id="rId13"/>
    <p:sldId id="289" r:id="rId14"/>
    <p:sldId id="287" r:id="rId15"/>
    <p:sldId id="311" r:id="rId16"/>
    <p:sldId id="291" r:id="rId17"/>
    <p:sldId id="293" r:id="rId18"/>
    <p:sldId id="308" r:id="rId19"/>
    <p:sldId id="295" r:id="rId20"/>
    <p:sldId id="296" r:id="rId21"/>
    <p:sldId id="288" r:id="rId22"/>
    <p:sldId id="292" r:id="rId23"/>
    <p:sldId id="312" r:id="rId24"/>
    <p:sldId id="298" r:id="rId25"/>
    <p:sldId id="309" r:id="rId26"/>
    <p:sldId id="299" r:id="rId27"/>
    <p:sldId id="300" r:id="rId28"/>
    <p:sldId id="301" r:id="rId29"/>
    <p:sldId id="314" r:id="rId30"/>
    <p:sldId id="310" r:id="rId31"/>
    <p:sldId id="313" r:id="rId32"/>
    <p:sldId id="316" r:id="rId33"/>
    <p:sldId id="315" r:id="rId34"/>
    <p:sldId id="257" r:id="rId35"/>
    <p:sldId id="317" r:id="rId36"/>
    <p:sldId id="318" r:id="rId37"/>
    <p:sldId id="319" r:id="rId38"/>
    <p:sldId id="320" r:id="rId39"/>
    <p:sldId id="268" r:id="rId40"/>
    <p:sldId id="26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659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20ECC-4507-1945-9DD6-ECA7311228A6}" type="datetimeFigureOut">
              <a:rPr lang="en-US" smtClean="0"/>
              <a:t>7/6/21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C431D-8240-CE4C-A11D-7A9955F80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56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921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070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43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067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81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85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69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213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16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29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47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609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32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6804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7934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0875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6829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6420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4466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201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1397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307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575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53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891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39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484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937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10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7976-1DD8-7B43-93E4-007CFF010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499FA-B9F7-E145-B7E9-EFFA32AED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40152-452B-8B4D-9934-71962313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9C504-1418-0448-97EA-51808EA8E1C3}" type="datetime1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C5C5D-628B-2F44-B0CA-E818B90A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EF5B4-AD1F-2540-9264-F62EB618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8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5ADC4-A7A9-D340-BF9E-2FD42B55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D380C-C36D-C645-9AC2-C6329CD7F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8B8E9-F8BB-8542-BD94-E6C8B0B7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E5DA-4871-F44D-BA1A-972EDD2A6015}" type="datetime1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0AE8B-D4C6-154D-830B-2BEFD087E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B384F-515F-A947-8AF7-81D9CCB6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C3A03-F36C-AB4D-B2C4-1C9D0EDDC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CBB80-0BC6-0145-8EC0-641630000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CA1F9-1417-B146-8F2A-3220264A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99DB-FA3F-EA4E-B3AB-95651F198D80}" type="datetime1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22F49-AAA6-BD42-9B3F-612E5F91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9FBE8-98BF-9B4C-A12C-BF8054DC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2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52BD-AAF1-C04B-B46C-FE8DE264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C720A-4094-F143-A684-08D62DBD3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E5891-1F60-3A47-9BAA-943AF31F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B026-1F9F-2C40-9314-FC352144BA8C}" type="datetime1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F227D-1DE9-1942-939F-B87BF209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AD313-4F1A-A045-A2CC-BAD8B442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3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2FD6-09C2-5649-83B7-CD2DC4F0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E4BDC-2896-2E44-AAEA-56637DEF5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B81DF-CAA6-C040-8791-3D20760F7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6E1C6-44E5-1F41-A376-E3763A00A7C7}" type="datetime1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DF040-95FC-4E43-A737-DC123802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1BA2A-54CF-834E-8EA8-BCBAC6A0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9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4A2E-C50B-7045-8086-BB6786890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15942-60AC-0543-8233-D55A0E438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22487-455A-5344-999B-96B23C1C2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9F9C3-5602-2B49-ADBD-5AD2E8F0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B9DDD-08ED-B549-930A-131213455280}" type="datetime1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77CF5-D657-3E42-BBFE-20C10FCB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C0C0F-3E34-3E4F-BCD8-B00F80CF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0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1F8F-B30B-9342-900B-700010EF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C845E-8FB4-374E-ADBE-1E6675F49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11BD3-6D1B-8A49-B66C-E557F6B9F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D6360-2A16-CA41-91C8-53A7FF3C8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4D9B07-2C64-D444-AB47-985242AE9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13373-464E-0B4C-AF2F-5BC061B43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8106C-9AAC-0243-B907-BA410407AFB3}" type="datetime1">
              <a:rPr lang="en-US" smtClean="0"/>
              <a:t>7/6/21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D2E67-C5A9-8E45-B693-20D4DCA1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70A3A-8015-4340-8B15-D8DC5F0F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1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42CB2-9894-104A-829B-A10E002E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79683-E681-2A4E-952D-CB1EA3E2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E027B-6900-1B40-8CA3-0E89D89B6341}" type="datetime1">
              <a:rPr lang="en-US" smtClean="0"/>
              <a:t>7/6/21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645855-9A1C-0C43-B050-9B84638F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C7FF2-2AC8-F44B-9F74-0A006CF3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7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5C8544-DA5F-344F-BC94-FE604B331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5F43E-A829-BE4F-A203-A264431DDE99}" type="datetime1">
              <a:rPr lang="en-US" smtClean="0"/>
              <a:t>7/6/21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F7124-CF18-2746-B0AB-EDB442B9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70EDB-A1A7-2F41-89C6-7774D7D1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6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E4901-A85B-064A-AC18-08E30EE6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E8632-8AD0-4141-A1E5-9C0091042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8581E-7CC0-E542-80F0-D981609D0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68BD4-B5D5-1844-B425-0B16C566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35F26-3EEF-C94E-94A7-1C8D33FC5DE4}" type="datetime1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3EA7B-1D57-1844-BFD8-2B0D6BA9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D6DCD-F7AF-6740-B616-F40574CB8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8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FA82-25B7-9A46-B897-89627F71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AF288C-1426-9246-9C6E-86DEA293F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23443-EC3A-0946-84D0-4C05B0865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C4C9E-31F7-A640-929A-511221AF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A150-AC00-1B44-8422-ACF1A99BCDEA}" type="datetime1">
              <a:rPr lang="en-US" smtClean="0"/>
              <a:t>7/6/21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A65A6-2828-4542-B7BE-39DA3838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64853-B697-E84A-AC7F-F10B53FA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4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2576EF-9A70-E64F-9448-96FB69DF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BCDD9-1DBD-2442-B9E3-4A259D12C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B323C-C2F6-4C40-AA99-E769B0C78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E8852-EE1C-8D4F-A13E-193D2664375A}" type="datetime1">
              <a:rPr lang="en-US" smtClean="0"/>
              <a:t>7/6/21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5C87C-324A-FB4B-91C7-0917BE471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58749-A8D7-CA4B-B8A0-B828A494E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6BA51-8322-1A4D-B259-B74706370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0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2F47-AC32-3447-B9A5-A02F15A9C4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Electronics of Radio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611E0-A9DA-7242-8AF3-6C9814B72F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Notes on David Rutledge’s book</a:t>
            </a:r>
          </a:p>
          <a:p>
            <a:endParaRPr lang="en-US" dirty="0"/>
          </a:p>
          <a:p>
            <a:endParaRPr lang="en-US" dirty="0"/>
          </a:p>
          <a:p>
            <a:pPr algn="r"/>
            <a:r>
              <a:rPr lang="en-US" dirty="0"/>
              <a:t>John </a:t>
            </a:r>
            <a:r>
              <a:rPr lang="en-US" dirty="0" err="1"/>
              <a:t>Manferdelli</a:t>
            </a:r>
            <a:endParaRPr lang="en-US" dirty="0"/>
          </a:p>
          <a:p>
            <a:pPr algn="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6D9BD-12BB-8147-837E-591938B80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8F6FF-2CC8-BE4A-913C-116A2418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06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166255" y="180244"/>
            <a:ext cx="11305309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/>
              <a:t>Transistors</a:t>
            </a:r>
            <a:endParaRPr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331F67-F7D0-754C-9B60-59BD56902535}"/>
              </a:ext>
            </a:extLst>
          </p:cNvPr>
          <p:cNvSpPr txBox="1"/>
          <p:nvPr/>
        </p:nvSpPr>
        <p:spPr>
          <a:xfrm>
            <a:off x="166255" y="1633140"/>
            <a:ext cx="427646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When key is down, transistor conducts 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502FEF-1238-724B-B875-316A1F75CC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37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0" y="180243"/>
            <a:ext cx="11958452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/>
              <a:t>Transmitter switch</a:t>
            </a:r>
            <a:endParaRPr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331F67-F7D0-754C-9B60-59BD56902535}"/>
              </a:ext>
            </a:extLst>
          </p:cNvPr>
          <p:cNvSpPr txBox="1"/>
          <p:nvPr/>
        </p:nvSpPr>
        <p:spPr>
          <a:xfrm>
            <a:off x="5934336" y="2428786"/>
            <a:ext cx="427646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When key is down, transistor conducts 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3749E67-877D-C442-A99F-41CDA88BC3D9}"/>
              </a:ext>
            </a:extLst>
          </p:cNvPr>
          <p:cNvSpPr txBox="1"/>
          <p:nvPr/>
        </p:nvSpPr>
        <p:spPr>
          <a:xfrm>
            <a:off x="3090534" y="1136495"/>
            <a:ext cx="69104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2N3906</a:t>
            </a:r>
          </a:p>
        </p:txBody>
      </p:sp>
      <p:grpSp>
        <p:nvGrpSpPr>
          <p:cNvPr id="12" name="Group 479">
            <a:extLst>
              <a:ext uri="{FF2B5EF4-FFF2-40B4-BE49-F238E27FC236}">
                <a16:creationId xmlns:a16="http://schemas.microsoft.com/office/drawing/2014/main" id="{EEA918E2-C0F2-7240-BBCC-A2BE6F41FE70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014333" y="1453116"/>
            <a:ext cx="304800" cy="609600"/>
            <a:chOff x="4944" y="1344"/>
            <a:chExt cx="192" cy="384"/>
          </a:xfrm>
        </p:grpSpPr>
        <p:sp>
          <p:nvSpPr>
            <p:cNvPr id="13" name="Freeform 30">
              <a:extLst>
                <a:ext uri="{FF2B5EF4-FFF2-40B4-BE49-F238E27FC236}">
                  <a16:creationId xmlns:a16="http://schemas.microsoft.com/office/drawing/2014/main" id="{573350F2-ACD5-E94A-B88D-76420A3F361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44" y="1344"/>
              <a:ext cx="96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3 w 192"/>
                <a:gd name="T5" fmla="*/ 5 h 768"/>
                <a:gd name="T6" fmla="*/ 3 w 192"/>
                <a:gd name="T7" fmla="*/ 8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1">
              <a:extLst>
                <a:ext uri="{FF2B5EF4-FFF2-40B4-BE49-F238E27FC236}">
                  <a16:creationId xmlns:a16="http://schemas.microsoft.com/office/drawing/2014/main" id="{2EAEA0FB-C7BE-B448-8F7F-F4FB9139706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40" y="143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2">
              <a:extLst>
                <a:ext uri="{FF2B5EF4-FFF2-40B4-BE49-F238E27FC236}">
                  <a16:creationId xmlns:a16="http://schemas.microsoft.com/office/drawing/2014/main" id="{947B9202-CAC3-8544-9FF0-935DAA94A33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40" y="1536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ED48577C-651A-FE4D-B963-F44E79F64719}"/>
                </a:ext>
              </a:extLst>
            </p:cNvPr>
            <p:cNvSpPr>
              <a:spLocks noChangeAspect="1"/>
            </p:cNvSpPr>
            <p:nvPr/>
          </p:nvSpPr>
          <p:spPr bwMode="auto">
            <a:xfrm rot="1560000" flipH="1">
              <a:off x="4994" y="1449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210">
            <a:extLst>
              <a:ext uri="{FF2B5EF4-FFF2-40B4-BE49-F238E27FC236}">
                <a16:creationId xmlns:a16="http://schemas.microsoft.com/office/drawing/2014/main" id="{ABBA7021-996E-4C44-A475-54013C55F3B2}"/>
              </a:ext>
            </a:extLst>
          </p:cNvPr>
          <p:cNvGrpSpPr>
            <a:grpSpLocks/>
          </p:cNvGrpSpPr>
          <p:nvPr/>
        </p:nvGrpSpPr>
        <p:grpSpPr bwMode="auto">
          <a:xfrm>
            <a:off x="3014333" y="3156089"/>
            <a:ext cx="304800" cy="762000"/>
            <a:chOff x="3216" y="1728"/>
            <a:chExt cx="192" cy="480"/>
          </a:xfrm>
        </p:grpSpPr>
        <p:sp>
          <p:nvSpPr>
            <p:cNvPr id="23" name="Line 8">
              <a:extLst>
                <a:ext uri="{FF2B5EF4-FFF2-40B4-BE49-F238E27FC236}">
                  <a16:creationId xmlns:a16="http://schemas.microsoft.com/office/drawing/2014/main" id="{A8100BCD-9ADF-9844-A312-C2718911C05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9">
              <a:extLst>
                <a:ext uri="{FF2B5EF4-FFF2-40B4-BE49-F238E27FC236}">
                  <a16:creationId xmlns:a16="http://schemas.microsoft.com/office/drawing/2014/main" id="{D802B776-1138-F947-976E-3465C5CEC2C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0">
              <a:extLst>
                <a:ext uri="{FF2B5EF4-FFF2-40B4-BE49-F238E27FC236}">
                  <a16:creationId xmlns:a16="http://schemas.microsoft.com/office/drawing/2014/main" id="{205B97A2-D15E-A249-B63D-2BA447EA9C1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id="{EEF5A3A3-7F03-F34A-A547-FFBF026DE26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Freeform 12">
            <a:extLst>
              <a:ext uri="{FF2B5EF4-FFF2-40B4-BE49-F238E27FC236}">
                <a16:creationId xmlns:a16="http://schemas.microsoft.com/office/drawing/2014/main" id="{53DF5DA1-763B-9B49-9982-CE79D2E9D6AB}"/>
              </a:ext>
            </a:extLst>
          </p:cNvPr>
          <p:cNvSpPr>
            <a:spLocks noChangeAspect="1"/>
          </p:cNvSpPr>
          <p:nvPr/>
        </p:nvSpPr>
        <p:spPr bwMode="auto">
          <a:xfrm>
            <a:off x="3927914" y="1609057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" name="Group 222">
            <a:extLst>
              <a:ext uri="{FF2B5EF4-FFF2-40B4-BE49-F238E27FC236}">
                <a16:creationId xmlns:a16="http://schemas.microsoft.com/office/drawing/2014/main" id="{6E7D6294-569D-B546-9288-DE264A4CC7B5}"/>
              </a:ext>
            </a:extLst>
          </p:cNvPr>
          <p:cNvGrpSpPr>
            <a:grpSpLocks/>
          </p:cNvGrpSpPr>
          <p:nvPr/>
        </p:nvGrpSpPr>
        <p:grpSpPr bwMode="auto">
          <a:xfrm>
            <a:off x="3014333" y="3774091"/>
            <a:ext cx="304800" cy="381000"/>
            <a:chOff x="4272" y="3072"/>
            <a:chExt cx="192" cy="240"/>
          </a:xfrm>
        </p:grpSpPr>
        <p:sp>
          <p:nvSpPr>
            <p:cNvPr id="29" name="Line 99">
              <a:extLst>
                <a:ext uri="{FF2B5EF4-FFF2-40B4-BE49-F238E27FC236}">
                  <a16:creationId xmlns:a16="http://schemas.microsoft.com/office/drawing/2014/main" id="{F1124842-C789-8F49-AC42-25974B3046F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00">
              <a:extLst>
                <a:ext uri="{FF2B5EF4-FFF2-40B4-BE49-F238E27FC236}">
                  <a16:creationId xmlns:a16="http://schemas.microsoft.com/office/drawing/2014/main" id="{83AED745-32B1-464E-BE3E-B4EE0B65C19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01">
              <a:extLst>
                <a:ext uri="{FF2B5EF4-FFF2-40B4-BE49-F238E27FC236}">
                  <a16:creationId xmlns:a16="http://schemas.microsoft.com/office/drawing/2014/main" id="{F3A308D9-CE48-464C-B672-E46ADC1729F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02">
              <a:extLst>
                <a:ext uri="{FF2B5EF4-FFF2-40B4-BE49-F238E27FC236}">
                  <a16:creationId xmlns:a16="http://schemas.microsoft.com/office/drawing/2014/main" id="{1E73DC23-0321-9D4F-8ED8-EB445859AD5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03">
              <a:extLst>
                <a:ext uri="{FF2B5EF4-FFF2-40B4-BE49-F238E27FC236}">
                  <a16:creationId xmlns:a16="http://schemas.microsoft.com/office/drawing/2014/main" id="{322011FA-D5A0-DB44-8095-42FAD4AB2F5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04">
              <a:extLst>
                <a:ext uri="{FF2B5EF4-FFF2-40B4-BE49-F238E27FC236}">
                  <a16:creationId xmlns:a16="http://schemas.microsoft.com/office/drawing/2014/main" id="{F00F04F7-E824-0A4C-B60E-C9D1F81DC0D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" name="Group 218">
            <a:extLst>
              <a:ext uri="{FF2B5EF4-FFF2-40B4-BE49-F238E27FC236}">
                <a16:creationId xmlns:a16="http://schemas.microsoft.com/office/drawing/2014/main" id="{C075486C-3267-7748-ACB7-931896233E89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460900" y="2822933"/>
            <a:ext cx="152400" cy="762000"/>
            <a:chOff x="5280" y="1200"/>
            <a:chExt cx="96" cy="480"/>
          </a:xfrm>
        </p:grpSpPr>
        <p:sp>
          <p:nvSpPr>
            <p:cNvPr id="36" name="Line 106">
              <a:extLst>
                <a:ext uri="{FF2B5EF4-FFF2-40B4-BE49-F238E27FC236}">
                  <a16:creationId xmlns:a16="http://schemas.microsoft.com/office/drawing/2014/main" id="{76832A90-282F-CD4D-89FD-50CA83BD919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20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07">
              <a:extLst>
                <a:ext uri="{FF2B5EF4-FFF2-40B4-BE49-F238E27FC236}">
                  <a16:creationId xmlns:a16="http://schemas.microsoft.com/office/drawing/2014/main" id="{4235E8DF-6305-C14B-89A4-EA7F7654AEF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108">
              <a:extLst>
                <a:ext uri="{FF2B5EF4-FFF2-40B4-BE49-F238E27FC236}">
                  <a16:creationId xmlns:a16="http://schemas.microsoft.com/office/drawing/2014/main" id="{59A63914-06FB-3741-8B3A-B7FFB473FD0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0 w 288"/>
                <a:gd name="T1" fmla="*/ 0 h 240"/>
                <a:gd name="T2" fmla="*/ 0 w 288"/>
                <a:gd name="T3" fmla="*/ 1 h 240"/>
                <a:gd name="T4" fmla="*/ 0 w 288"/>
                <a:gd name="T5" fmla="*/ 1 h 240"/>
                <a:gd name="T6" fmla="*/ 0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9">
              <a:extLst>
                <a:ext uri="{FF2B5EF4-FFF2-40B4-BE49-F238E27FC236}">
                  <a16:creationId xmlns:a16="http://schemas.microsoft.com/office/drawing/2014/main" id="{3E9655D3-E0CF-E944-B7D2-90964C1B9D6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Freeform 12">
            <a:extLst>
              <a:ext uri="{FF2B5EF4-FFF2-40B4-BE49-F238E27FC236}">
                <a16:creationId xmlns:a16="http://schemas.microsoft.com/office/drawing/2014/main" id="{7B1808C0-9848-BD44-8FDC-F5DDD3785863}"/>
              </a:ext>
            </a:extLst>
          </p:cNvPr>
          <p:cNvSpPr>
            <a:spLocks noChangeAspect="1"/>
          </p:cNvSpPr>
          <p:nvPr/>
        </p:nvSpPr>
        <p:spPr bwMode="auto">
          <a:xfrm>
            <a:off x="3094074" y="2404722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ACCDC0F-72B4-7943-9FC6-10470ECEAB94}"/>
              </a:ext>
            </a:extLst>
          </p:cNvPr>
          <p:cNvCxnSpPr>
            <a:cxnSpLocks/>
          </p:cNvCxnSpPr>
          <p:nvPr/>
        </p:nvCxnSpPr>
        <p:spPr>
          <a:xfrm>
            <a:off x="3166733" y="1870002"/>
            <a:ext cx="0" cy="541374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3DDD2B-835A-344F-A740-739962A0D1EF}"/>
              </a:ext>
            </a:extLst>
          </p:cNvPr>
          <p:cNvCxnSpPr>
            <a:cxnSpLocks/>
          </p:cNvCxnSpPr>
          <p:nvPr/>
        </p:nvCxnSpPr>
        <p:spPr>
          <a:xfrm flipH="1">
            <a:off x="3359550" y="1605516"/>
            <a:ext cx="117926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4AB47F8-4726-3B41-9DEA-855CAFA609C1}"/>
              </a:ext>
            </a:extLst>
          </p:cNvPr>
          <p:cNvCxnSpPr>
            <a:cxnSpLocks/>
          </p:cNvCxnSpPr>
          <p:nvPr/>
        </p:nvCxnSpPr>
        <p:spPr>
          <a:xfrm>
            <a:off x="3156100" y="2368844"/>
            <a:ext cx="859536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65A82A9C-544E-4F47-9902-96A3928665B2}"/>
              </a:ext>
            </a:extLst>
          </p:cNvPr>
          <p:cNvSpPr/>
          <p:nvPr/>
        </p:nvSpPr>
        <p:spPr>
          <a:xfrm>
            <a:off x="2841800" y="155721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BCD6502-C8D1-2344-8DC2-7AE499BDCF99}"/>
              </a:ext>
            </a:extLst>
          </p:cNvPr>
          <p:cNvSpPr/>
          <p:nvPr/>
        </p:nvSpPr>
        <p:spPr>
          <a:xfrm>
            <a:off x="3119948" y="315148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2445498-92E0-9249-BD0C-440381B66B83}"/>
              </a:ext>
            </a:extLst>
          </p:cNvPr>
          <p:cNvCxnSpPr>
            <a:cxnSpLocks/>
          </p:cNvCxnSpPr>
          <p:nvPr/>
        </p:nvCxnSpPr>
        <p:spPr>
          <a:xfrm flipH="1">
            <a:off x="3765700" y="3203933"/>
            <a:ext cx="77311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10EF27A-2F16-A345-9603-87585BA2FF82}"/>
              </a:ext>
            </a:extLst>
          </p:cNvPr>
          <p:cNvCxnSpPr/>
          <p:nvPr/>
        </p:nvCxnSpPr>
        <p:spPr>
          <a:xfrm>
            <a:off x="4394795" y="3197201"/>
            <a:ext cx="0" cy="675152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type="triangle"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4219FD9-CBFA-194E-B711-C6B2409B528D}"/>
              </a:ext>
            </a:extLst>
          </p:cNvPr>
          <p:cNvSpPr txBox="1"/>
          <p:nvPr/>
        </p:nvSpPr>
        <p:spPr>
          <a:xfrm>
            <a:off x="4483472" y="3530340"/>
            <a:ext cx="69104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4AFBD0-D606-244D-BA25-89B8C46D1A7A}"/>
              </a:ext>
            </a:extLst>
          </p:cNvPr>
          <p:cNvSpPr txBox="1"/>
          <p:nvPr/>
        </p:nvSpPr>
        <p:spPr>
          <a:xfrm>
            <a:off x="4648240" y="2977718"/>
            <a:ext cx="69104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 jack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4BF9AD5-4265-734B-84CB-B8A404240E86}"/>
              </a:ext>
            </a:extLst>
          </p:cNvPr>
          <p:cNvSpPr/>
          <p:nvPr/>
        </p:nvSpPr>
        <p:spPr>
          <a:xfrm>
            <a:off x="4463199" y="315502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62CD5DC-4186-D24E-9505-0B95CDAD4788}"/>
              </a:ext>
            </a:extLst>
          </p:cNvPr>
          <p:cNvSpPr txBox="1"/>
          <p:nvPr/>
        </p:nvSpPr>
        <p:spPr>
          <a:xfrm>
            <a:off x="4117677" y="1886736"/>
            <a:ext cx="108781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(150K)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16805A-E441-4D42-93B3-E3CD15A49BD2}"/>
              </a:ext>
            </a:extLst>
          </p:cNvPr>
          <p:cNvSpPr txBox="1"/>
          <p:nvPr/>
        </p:nvSpPr>
        <p:spPr>
          <a:xfrm>
            <a:off x="3346554" y="2613452"/>
            <a:ext cx="108781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9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(47K)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56800E-9E8F-9E4C-9FF8-A122FEEC25A4}"/>
              </a:ext>
            </a:extLst>
          </p:cNvPr>
          <p:cNvSpPr txBox="1"/>
          <p:nvPr/>
        </p:nvSpPr>
        <p:spPr>
          <a:xfrm>
            <a:off x="3262647" y="3606487"/>
            <a:ext cx="108781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4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(47nF)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7338199-9441-F54D-88EC-50BD23951D49}"/>
              </a:ext>
            </a:extLst>
          </p:cNvPr>
          <p:cNvSpPr txBox="1"/>
          <p:nvPr/>
        </p:nvSpPr>
        <p:spPr>
          <a:xfrm>
            <a:off x="2402664" y="1723363"/>
            <a:ext cx="69104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8V TX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61689B5-A5C4-C44C-BFA5-4F595E41A923}"/>
              </a:ext>
            </a:extLst>
          </p:cNvPr>
          <p:cNvSpPr txBox="1"/>
          <p:nvPr/>
        </p:nvSpPr>
        <p:spPr>
          <a:xfrm>
            <a:off x="4775706" y="1488001"/>
            <a:ext cx="69104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8V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095AF4FD-B8D3-B94B-BE54-6A1E616CFCBD}"/>
              </a:ext>
            </a:extLst>
          </p:cNvPr>
          <p:cNvSpPr/>
          <p:nvPr/>
        </p:nvSpPr>
        <p:spPr>
          <a:xfrm>
            <a:off x="4482760" y="156074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502FEF-1238-724B-B875-316A1F75CC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81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174567" y="104400"/>
            <a:ext cx="11867012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800" dirty="0"/>
              <a:t>Receiver switch</a:t>
            </a:r>
            <a:endParaRPr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331F67-F7D0-754C-9B60-59BD56902535}"/>
              </a:ext>
            </a:extLst>
          </p:cNvPr>
          <p:cNvSpPr txBox="1"/>
          <p:nvPr/>
        </p:nvSpPr>
        <p:spPr>
          <a:xfrm>
            <a:off x="3612290" y="5470128"/>
            <a:ext cx="540557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When transistor conducts the receiver filter shorts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3749E67-877D-C442-A99F-41CDA88BC3D9}"/>
                  </a:ext>
                </a:extLst>
              </p:cNvPr>
              <p:cNvSpPr txBox="1"/>
              <p:nvPr/>
            </p:nvSpPr>
            <p:spPr>
              <a:xfrm>
                <a:off x="6946124" y="2597939"/>
                <a:ext cx="2630293" cy="5232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Receiver mixer or an oscilloscope</a:t>
                </a:r>
              </a:p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</a:rPr>
                  <a:t>With 50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3749E67-877D-C442-A99F-41CDA88BC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124" y="2597939"/>
                <a:ext cx="2630293" cy="523218"/>
              </a:xfrm>
              <a:prstGeom prst="rect">
                <a:avLst/>
              </a:prstGeom>
              <a:blipFill>
                <a:blip r:embed="rId3"/>
                <a:stretch>
                  <a:fillRect l="-2392" t="-2381" b="-1428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209">
            <a:extLst>
              <a:ext uri="{FF2B5EF4-FFF2-40B4-BE49-F238E27FC236}">
                <a16:creationId xmlns:a16="http://schemas.microsoft.com/office/drawing/2014/main" id="{891045C6-7AC3-804A-86E3-DA5A9D846C45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6147435" y="2357838"/>
            <a:ext cx="155448" cy="731520"/>
            <a:chOff x="3935" y="1728"/>
            <a:chExt cx="96" cy="480"/>
          </a:xfrm>
        </p:grpSpPr>
        <p:sp>
          <p:nvSpPr>
            <p:cNvPr id="7" name="Arc 59">
              <a:extLst>
                <a:ext uri="{FF2B5EF4-FFF2-40B4-BE49-F238E27FC236}">
                  <a16:creationId xmlns:a16="http://schemas.microsoft.com/office/drawing/2014/main" id="{5180C9A1-6030-6445-9FBA-11F1F486F6A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rc 60">
              <a:extLst>
                <a:ext uri="{FF2B5EF4-FFF2-40B4-BE49-F238E27FC236}">
                  <a16:creationId xmlns:a16="http://schemas.microsoft.com/office/drawing/2014/main" id="{73AABC3A-D395-6941-AFCC-B07FBF424B6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rc 61">
              <a:extLst>
                <a:ext uri="{FF2B5EF4-FFF2-40B4-BE49-F238E27FC236}">
                  <a16:creationId xmlns:a16="http://schemas.microsoft.com/office/drawing/2014/main" id="{C181E06F-FFAF-6141-87D7-E8824E7E9D8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rc 62">
              <a:extLst>
                <a:ext uri="{FF2B5EF4-FFF2-40B4-BE49-F238E27FC236}">
                  <a16:creationId xmlns:a16="http://schemas.microsoft.com/office/drawing/2014/main" id="{462487AB-5C41-9844-BEF4-C648CFD37EC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63">
              <a:extLst>
                <a:ext uri="{FF2B5EF4-FFF2-40B4-BE49-F238E27FC236}">
                  <a16:creationId xmlns:a16="http://schemas.microsoft.com/office/drawing/2014/main" id="{DF2AEB57-3575-9442-8859-715EAACD68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64">
              <a:extLst>
                <a:ext uri="{FF2B5EF4-FFF2-40B4-BE49-F238E27FC236}">
                  <a16:creationId xmlns:a16="http://schemas.microsoft.com/office/drawing/2014/main" id="{ED79B98A-4BED-F745-BB4F-24EC02D69FA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Arc 65">
              <a:extLst>
                <a:ext uri="{FF2B5EF4-FFF2-40B4-BE49-F238E27FC236}">
                  <a16:creationId xmlns:a16="http://schemas.microsoft.com/office/drawing/2014/main" id="{D9455F96-8ACD-BB4E-86C8-810EFC457AA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rc 66">
              <a:extLst>
                <a:ext uri="{FF2B5EF4-FFF2-40B4-BE49-F238E27FC236}">
                  <a16:creationId xmlns:a16="http://schemas.microsoft.com/office/drawing/2014/main" id="{5F6AAE38-F0CF-3B4D-957A-3ED9191EDCB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rc 67">
              <a:extLst>
                <a:ext uri="{FF2B5EF4-FFF2-40B4-BE49-F238E27FC236}">
                  <a16:creationId xmlns:a16="http://schemas.microsoft.com/office/drawing/2014/main" id="{12239659-9E5D-9A4B-B3AC-C77529F77EE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rc 68">
              <a:extLst>
                <a:ext uri="{FF2B5EF4-FFF2-40B4-BE49-F238E27FC236}">
                  <a16:creationId xmlns:a16="http://schemas.microsoft.com/office/drawing/2014/main" id="{68E6113A-F516-D34C-9F55-766962C286E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rc 69">
              <a:extLst>
                <a:ext uri="{FF2B5EF4-FFF2-40B4-BE49-F238E27FC236}">
                  <a16:creationId xmlns:a16="http://schemas.microsoft.com/office/drawing/2014/main" id="{B28D57D9-CD56-6345-A1DA-9022254134E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rc 70">
              <a:extLst>
                <a:ext uri="{FF2B5EF4-FFF2-40B4-BE49-F238E27FC236}">
                  <a16:creationId xmlns:a16="http://schemas.microsoft.com/office/drawing/2014/main" id="{90700A59-EE02-8B40-A733-E3FCBBE44AD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rc 71">
              <a:extLst>
                <a:ext uri="{FF2B5EF4-FFF2-40B4-BE49-F238E27FC236}">
                  <a16:creationId xmlns:a16="http://schemas.microsoft.com/office/drawing/2014/main" id="{F2DC1126-3C43-894D-A71F-9DF08558D57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10">
            <a:extLst>
              <a:ext uri="{FF2B5EF4-FFF2-40B4-BE49-F238E27FC236}">
                <a16:creationId xmlns:a16="http://schemas.microsoft.com/office/drawing/2014/main" id="{246401B3-A701-B146-BA0C-4264534FDD7D}"/>
              </a:ext>
            </a:extLst>
          </p:cNvPr>
          <p:cNvGrpSpPr>
            <a:grpSpLocks/>
          </p:cNvGrpSpPr>
          <p:nvPr/>
        </p:nvGrpSpPr>
        <p:grpSpPr bwMode="auto">
          <a:xfrm>
            <a:off x="5348269" y="3001037"/>
            <a:ext cx="304800" cy="762000"/>
            <a:chOff x="3216" y="1728"/>
            <a:chExt cx="192" cy="480"/>
          </a:xfrm>
        </p:grpSpPr>
        <p:sp>
          <p:nvSpPr>
            <p:cNvPr id="22" name="Line 8">
              <a:extLst>
                <a:ext uri="{FF2B5EF4-FFF2-40B4-BE49-F238E27FC236}">
                  <a16:creationId xmlns:a16="http://schemas.microsoft.com/office/drawing/2014/main" id="{9D607DA7-2E86-7346-82AD-C2D97AA0013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9">
              <a:extLst>
                <a:ext uri="{FF2B5EF4-FFF2-40B4-BE49-F238E27FC236}">
                  <a16:creationId xmlns:a16="http://schemas.microsoft.com/office/drawing/2014/main" id="{3370AC0E-A885-294C-9F0E-44B8C80FB78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0">
              <a:extLst>
                <a:ext uri="{FF2B5EF4-FFF2-40B4-BE49-F238E27FC236}">
                  <a16:creationId xmlns:a16="http://schemas.microsoft.com/office/drawing/2014/main" id="{4AA0029A-F2A6-4C41-8FB2-404F9A77884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3D7088A6-CF46-E64C-9330-55000DE29B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BCAED0B-55DC-E942-B4DD-C5B3C40CE239}"/>
              </a:ext>
            </a:extLst>
          </p:cNvPr>
          <p:cNvCxnSpPr>
            <a:cxnSpLocks/>
          </p:cNvCxnSpPr>
          <p:nvPr/>
        </p:nvCxnSpPr>
        <p:spPr>
          <a:xfrm>
            <a:off x="4976199" y="3012579"/>
            <a:ext cx="528577" cy="3064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7" name="Group 210">
            <a:extLst>
              <a:ext uri="{FF2B5EF4-FFF2-40B4-BE49-F238E27FC236}">
                <a16:creationId xmlns:a16="http://schemas.microsoft.com/office/drawing/2014/main" id="{BDFBE45A-62AE-2042-836B-87ACB0EF8E3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358902" y="2340232"/>
            <a:ext cx="304800" cy="762000"/>
            <a:chOff x="3216" y="1728"/>
            <a:chExt cx="192" cy="480"/>
          </a:xfrm>
        </p:grpSpPr>
        <p:sp>
          <p:nvSpPr>
            <p:cNvPr id="28" name="Line 8">
              <a:extLst>
                <a:ext uri="{FF2B5EF4-FFF2-40B4-BE49-F238E27FC236}">
                  <a16:creationId xmlns:a16="http://schemas.microsoft.com/office/drawing/2014/main" id="{438F6AE3-CB8B-2441-A883-662433627C2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9">
              <a:extLst>
                <a:ext uri="{FF2B5EF4-FFF2-40B4-BE49-F238E27FC236}">
                  <a16:creationId xmlns:a16="http://schemas.microsoft.com/office/drawing/2014/main" id="{A958F18E-4787-564E-972F-ADC10267E5D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0">
              <a:extLst>
                <a:ext uri="{FF2B5EF4-FFF2-40B4-BE49-F238E27FC236}">
                  <a16:creationId xmlns:a16="http://schemas.microsoft.com/office/drawing/2014/main" id="{0AFF3228-504B-534D-8B40-F5370317A2D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1">
              <a:extLst>
                <a:ext uri="{FF2B5EF4-FFF2-40B4-BE49-F238E27FC236}">
                  <a16:creationId xmlns:a16="http://schemas.microsoft.com/office/drawing/2014/main" id="{E1875EE4-BCFD-5543-A0F4-BAE1737CBA1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" name="Group 478">
            <a:extLst>
              <a:ext uri="{FF2B5EF4-FFF2-40B4-BE49-F238E27FC236}">
                <a16:creationId xmlns:a16="http://schemas.microsoft.com/office/drawing/2014/main" id="{156CC823-2587-374F-8C87-F82DA0CDD1E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479043" y="2714689"/>
            <a:ext cx="401622" cy="609600"/>
            <a:chOff x="4656" y="1344"/>
            <a:chExt cx="192" cy="384"/>
          </a:xfrm>
        </p:grpSpPr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AA07468-9E66-F84C-83DA-8C92925FE25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6" y="1344"/>
              <a:ext cx="99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192" y="288"/>
                </a:cxn>
                <a:cxn ang="0">
                  <a:pos x="192" y="480"/>
                </a:cxn>
                <a:cxn ang="0">
                  <a:pos x="0" y="576"/>
                </a:cxn>
                <a:cxn ang="0">
                  <a:pos x="0" y="768"/>
                </a:cxn>
              </a:cxnLst>
              <a:rect l="0" t="0" r="r" b="b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4" name="Line 36">
              <a:extLst>
                <a:ext uri="{FF2B5EF4-FFF2-40B4-BE49-F238E27FC236}">
                  <a16:creationId xmlns:a16="http://schemas.microsoft.com/office/drawing/2014/main" id="{244350C0-AD32-9D4C-9076-EF1FF52C31E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4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5" name="Line 37">
              <a:extLst>
                <a:ext uri="{FF2B5EF4-FFF2-40B4-BE49-F238E27FC236}">
                  <a16:creationId xmlns:a16="http://schemas.microsoft.com/office/drawing/2014/main" id="{03AA459C-AE51-2346-844C-F901963649A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536"/>
              <a:ext cx="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640554F-C71D-F84F-929B-66DA99B49D7B}"/>
                </a:ext>
              </a:extLst>
            </p:cNvPr>
            <p:cNvSpPr>
              <a:spLocks noChangeAspect="1"/>
            </p:cNvSpPr>
            <p:nvPr/>
          </p:nvSpPr>
          <p:spPr bwMode="auto">
            <a:xfrm rot="20040000">
              <a:off x="4656" y="1597"/>
              <a:ext cx="48" cy="4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6" y="0"/>
                </a:cxn>
                <a:cxn ang="0">
                  <a:pos x="96" y="96"/>
                </a:cxn>
                <a:cxn ang="0">
                  <a:pos x="0" y="48"/>
                </a:cxn>
              </a:cxnLst>
              <a:rect l="0" t="0" r="r" b="b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D6C519C-9528-C54C-8539-CC04B8E76BD9}"/>
              </a:ext>
            </a:extLst>
          </p:cNvPr>
          <p:cNvSpPr txBox="1"/>
          <p:nvPr/>
        </p:nvSpPr>
        <p:spPr>
          <a:xfrm>
            <a:off x="5927021" y="2807783"/>
            <a:ext cx="69104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2N4124</a:t>
            </a:r>
          </a:p>
        </p:txBody>
      </p:sp>
      <p:grpSp>
        <p:nvGrpSpPr>
          <p:cNvPr id="44" name="Group 222">
            <a:extLst>
              <a:ext uri="{FF2B5EF4-FFF2-40B4-BE49-F238E27FC236}">
                <a16:creationId xmlns:a16="http://schemas.microsoft.com/office/drawing/2014/main" id="{5578B8B3-8BA1-8D45-8285-F332033A2C04}"/>
              </a:ext>
            </a:extLst>
          </p:cNvPr>
          <p:cNvGrpSpPr>
            <a:grpSpLocks/>
          </p:cNvGrpSpPr>
          <p:nvPr/>
        </p:nvGrpSpPr>
        <p:grpSpPr bwMode="auto">
          <a:xfrm>
            <a:off x="5348442" y="3680189"/>
            <a:ext cx="304800" cy="381000"/>
            <a:chOff x="4272" y="3072"/>
            <a:chExt cx="192" cy="240"/>
          </a:xfrm>
        </p:grpSpPr>
        <p:sp>
          <p:nvSpPr>
            <p:cNvPr id="45" name="Line 99">
              <a:extLst>
                <a:ext uri="{FF2B5EF4-FFF2-40B4-BE49-F238E27FC236}">
                  <a16:creationId xmlns:a16="http://schemas.microsoft.com/office/drawing/2014/main" id="{E9EB19EE-D10F-7E4B-9561-CC51463E8DD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00">
              <a:extLst>
                <a:ext uri="{FF2B5EF4-FFF2-40B4-BE49-F238E27FC236}">
                  <a16:creationId xmlns:a16="http://schemas.microsoft.com/office/drawing/2014/main" id="{7B8959DA-420B-904F-95C2-4DD714A1FE9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01">
              <a:extLst>
                <a:ext uri="{FF2B5EF4-FFF2-40B4-BE49-F238E27FC236}">
                  <a16:creationId xmlns:a16="http://schemas.microsoft.com/office/drawing/2014/main" id="{FE1EB235-E5AD-A54D-86CC-10A110FB378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02">
              <a:extLst>
                <a:ext uri="{FF2B5EF4-FFF2-40B4-BE49-F238E27FC236}">
                  <a16:creationId xmlns:a16="http://schemas.microsoft.com/office/drawing/2014/main" id="{06796DB6-024E-0F41-8122-40EEA584F03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03">
              <a:extLst>
                <a:ext uri="{FF2B5EF4-FFF2-40B4-BE49-F238E27FC236}">
                  <a16:creationId xmlns:a16="http://schemas.microsoft.com/office/drawing/2014/main" id="{95A29585-4D0F-0E4D-BD24-2BF0FB008C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04">
              <a:extLst>
                <a:ext uri="{FF2B5EF4-FFF2-40B4-BE49-F238E27FC236}">
                  <a16:creationId xmlns:a16="http://schemas.microsoft.com/office/drawing/2014/main" id="{C1A817BD-ACE0-754A-B792-474E0BEA6F7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" name="Group 222">
            <a:extLst>
              <a:ext uri="{FF2B5EF4-FFF2-40B4-BE49-F238E27FC236}">
                <a16:creationId xmlns:a16="http://schemas.microsoft.com/office/drawing/2014/main" id="{5FC2FDBD-78D0-7A4A-A13D-9906A735C475}"/>
              </a:ext>
            </a:extLst>
          </p:cNvPr>
          <p:cNvGrpSpPr>
            <a:grpSpLocks/>
          </p:cNvGrpSpPr>
          <p:nvPr/>
        </p:nvGrpSpPr>
        <p:grpSpPr bwMode="auto">
          <a:xfrm>
            <a:off x="5734323" y="3275395"/>
            <a:ext cx="304800" cy="381000"/>
            <a:chOff x="4272" y="3072"/>
            <a:chExt cx="192" cy="240"/>
          </a:xfrm>
        </p:grpSpPr>
        <p:sp>
          <p:nvSpPr>
            <p:cNvPr id="53" name="Line 99">
              <a:extLst>
                <a:ext uri="{FF2B5EF4-FFF2-40B4-BE49-F238E27FC236}">
                  <a16:creationId xmlns:a16="http://schemas.microsoft.com/office/drawing/2014/main" id="{E95C2605-B1E6-0F4C-A53D-4231FDCA21A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00">
              <a:extLst>
                <a:ext uri="{FF2B5EF4-FFF2-40B4-BE49-F238E27FC236}">
                  <a16:creationId xmlns:a16="http://schemas.microsoft.com/office/drawing/2014/main" id="{426F6C37-EF6D-C845-B9A2-6072AF76194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01">
              <a:extLst>
                <a:ext uri="{FF2B5EF4-FFF2-40B4-BE49-F238E27FC236}">
                  <a16:creationId xmlns:a16="http://schemas.microsoft.com/office/drawing/2014/main" id="{29356378-1075-F04B-AA30-F7BA56815FB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02">
              <a:extLst>
                <a:ext uri="{FF2B5EF4-FFF2-40B4-BE49-F238E27FC236}">
                  <a16:creationId xmlns:a16="http://schemas.microsoft.com/office/drawing/2014/main" id="{7AB4748E-F5B2-4040-A343-427B8B68913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103">
              <a:extLst>
                <a:ext uri="{FF2B5EF4-FFF2-40B4-BE49-F238E27FC236}">
                  <a16:creationId xmlns:a16="http://schemas.microsoft.com/office/drawing/2014/main" id="{62B0ED40-AB64-E446-BD4F-7639088C02C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04">
              <a:extLst>
                <a:ext uri="{FF2B5EF4-FFF2-40B4-BE49-F238E27FC236}">
                  <a16:creationId xmlns:a16="http://schemas.microsoft.com/office/drawing/2014/main" id="{BDBC1D89-363F-DE4F-A87A-8114D6D5087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" name="Freeform 12">
            <a:extLst>
              <a:ext uri="{FF2B5EF4-FFF2-40B4-BE49-F238E27FC236}">
                <a16:creationId xmlns:a16="http://schemas.microsoft.com/office/drawing/2014/main" id="{F37745A6-57E1-784A-99AF-477E2C26D36E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4547705" y="2631693"/>
            <a:ext cx="151765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9518B24-0B8B-DE4C-A1C8-618E0522C29D}"/>
              </a:ext>
            </a:extLst>
          </p:cNvPr>
          <p:cNvSpPr/>
          <p:nvPr/>
        </p:nvSpPr>
        <p:spPr>
          <a:xfrm>
            <a:off x="4186064" y="296453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668DC98-853D-5447-99B6-FE5ABA57747D}"/>
              </a:ext>
            </a:extLst>
          </p:cNvPr>
          <p:cNvSpPr/>
          <p:nvPr/>
        </p:nvSpPr>
        <p:spPr>
          <a:xfrm>
            <a:off x="6570267" y="266042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8AA3B72-6813-8E48-82D3-C9CF399CA806}"/>
              </a:ext>
            </a:extLst>
          </p:cNvPr>
          <p:cNvCxnSpPr>
            <a:cxnSpLocks/>
          </p:cNvCxnSpPr>
          <p:nvPr/>
        </p:nvCxnSpPr>
        <p:spPr>
          <a:xfrm>
            <a:off x="4656143" y="2717039"/>
            <a:ext cx="528577" cy="3064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B09F34E-1209-954B-B9A7-B7DB79CECC21}"/>
              </a:ext>
            </a:extLst>
          </p:cNvPr>
          <p:cNvSpPr/>
          <p:nvPr/>
        </p:nvSpPr>
        <p:spPr>
          <a:xfrm>
            <a:off x="4583015" y="267036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FE30E5-96E4-E649-B2E4-262A13AEA178}"/>
              </a:ext>
            </a:extLst>
          </p:cNvPr>
          <p:cNvCxnSpPr/>
          <p:nvPr/>
        </p:nvCxnSpPr>
        <p:spPr>
          <a:xfrm flipV="1">
            <a:off x="5347145" y="2514262"/>
            <a:ext cx="340242" cy="333193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C04637B-9FC8-7247-B221-3B5AE27C9105}"/>
              </a:ext>
            </a:extLst>
          </p:cNvPr>
          <p:cNvSpPr txBox="1"/>
          <p:nvPr/>
        </p:nvSpPr>
        <p:spPr>
          <a:xfrm>
            <a:off x="3804468" y="2358018"/>
            <a:ext cx="83827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8V TX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319A3BB-CA5C-5B42-B7D7-48E65B081A51}"/>
              </a:ext>
            </a:extLst>
          </p:cNvPr>
          <p:cNvSpPr txBox="1"/>
          <p:nvPr/>
        </p:nvSpPr>
        <p:spPr>
          <a:xfrm>
            <a:off x="2457175" y="4535807"/>
            <a:ext cx="2494023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If using f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unction generator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use a 1.8K resistor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976316B-FE98-9344-9080-39847E136865}"/>
              </a:ext>
            </a:extLst>
          </p:cNvPr>
          <p:cNvSpPr txBox="1"/>
          <p:nvPr/>
        </p:nvSpPr>
        <p:spPr>
          <a:xfrm>
            <a:off x="5987213" y="2188325"/>
            <a:ext cx="130354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(15uH)</a:t>
            </a:r>
            <a:endParaRPr lang="en-US" sz="14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08B1D29-A1E5-A240-9DED-3E11BE4032EC}"/>
              </a:ext>
            </a:extLst>
          </p:cNvPr>
          <p:cNvSpPr txBox="1"/>
          <p:nvPr/>
        </p:nvSpPr>
        <p:spPr>
          <a:xfrm>
            <a:off x="5217016" y="1962160"/>
            <a:ext cx="77459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50pF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77BE077-CFEA-F549-9F6E-840C331CDCB6}"/>
              </a:ext>
            </a:extLst>
          </p:cNvPr>
          <p:cNvSpPr txBox="1"/>
          <p:nvPr/>
        </p:nvSpPr>
        <p:spPr>
          <a:xfrm>
            <a:off x="4291775" y="3126730"/>
            <a:ext cx="65942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1.8K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A7C911-929F-6F4D-9BFB-C6F3FD3142E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12</a:t>
            </a:fld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79356E-0412-6F4D-B5E3-8BC4BEF40FF8}"/>
              </a:ext>
            </a:extLst>
          </p:cNvPr>
          <p:cNvSpPr txBox="1"/>
          <p:nvPr/>
        </p:nvSpPr>
        <p:spPr>
          <a:xfrm>
            <a:off x="4841248" y="3275407"/>
            <a:ext cx="537049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47nF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799A60E-6540-FD45-89D3-8281374D14EA}"/>
              </a:ext>
            </a:extLst>
          </p:cNvPr>
          <p:cNvSpPr txBox="1"/>
          <p:nvPr/>
        </p:nvSpPr>
        <p:spPr>
          <a:xfrm>
            <a:off x="2691217" y="3225135"/>
            <a:ext cx="134898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Harmonic filter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DA92FAC-89A0-0444-ACF3-ADCB98F6A560}"/>
              </a:ext>
            </a:extLst>
          </p:cNvPr>
          <p:cNvSpPr/>
          <p:nvPr/>
        </p:nvSpPr>
        <p:spPr>
          <a:xfrm>
            <a:off x="5458426" y="297162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32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810778" y="147552"/>
            <a:ext cx="10778229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 err="1"/>
              <a:t>Norcal</a:t>
            </a:r>
            <a:r>
              <a:rPr lang="en-US" sz="4400" dirty="0"/>
              <a:t> Harmonic Filter</a:t>
            </a:r>
            <a:endParaRPr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331F67-F7D0-754C-9B60-59BD56902535}"/>
              </a:ext>
            </a:extLst>
          </p:cNvPr>
          <p:cNvSpPr txBox="1"/>
          <p:nvPr/>
        </p:nvSpPr>
        <p:spPr>
          <a:xfrm>
            <a:off x="2314449" y="4365756"/>
            <a:ext cx="6198801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L</a:t>
            </a:r>
            <a:r>
              <a:rPr lang="en-US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use T37-2 core, 18 turns, 1.3uH</a:t>
            </a:r>
          </a:p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Compare loss at 7MHz and 14MHz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rtl="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" name="Group 209">
            <a:extLst>
              <a:ext uri="{FF2B5EF4-FFF2-40B4-BE49-F238E27FC236}">
                <a16:creationId xmlns:a16="http://schemas.microsoft.com/office/drawing/2014/main" id="{AED6A539-5625-3F48-9795-08B02C88B57A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4828666" y="2499779"/>
            <a:ext cx="155448" cy="731520"/>
            <a:chOff x="3935" y="1728"/>
            <a:chExt cx="96" cy="480"/>
          </a:xfrm>
        </p:grpSpPr>
        <p:sp>
          <p:nvSpPr>
            <p:cNvPr id="6" name="Arc 59">
              <a:extLst>
                <a:ext uri="{FF2B5EF4-FFF2-40B4-BE49-F238E27FC236}">
                  <a16:creationId xmlns:a16="http://schemas.microsoft.com/office/drawing/2014/main" id="{8787EE52-1C77-2048-8944-B9A66869F9E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rc 60">
              <a:extLst>
                <a:ext uri="{FF2B5EF4-FFF2-40B4-BE49-F238E27FC236}">
                  <a16:creationId xmlns:a16="http://schemas.microsoft.com/office/drawing/2014/main" id="{316461F4-B01A-6A48-8338-AC1CBB04F46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rc 61">
              <a:extLst>
                <a:ext uri="{FF2B5EF4-FFF2-40B4-BE49-F238E27FC236}">
                  <a16:creationId xmlns:a16="http://schemas.microsoft.com/office/drawing/2014/main" id="{6025DA1F-B618-AD42-9568-D35B49F929A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rc 62">
              <a:extLst>
                <a:ext uri="{FF2B5EF4-FFF2-40B4-BE49-F238E27FC236}">
                  <a16:creationId xmlns:a16="http://schemas.microsoft.com/office/drawing/2014/main" id="{0900194D-CFEF-1549-BC81-447E07A8708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63">
              <a:extLst>
                <a:ext uri="{FF2B5EF4-FFF2-40B4-BE49-F238E27FC236}">
                  <a16:creationId xmlns:a16="http://schemas.microsoft.com/office/drawing/2014/main" id="{CC9605A6-0AC5-3C4E-9122-2A16D9E1A1E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64">
              <a:extLst>
                <a:ext uri="{FF2B5EF4-FFF2-40B4-BE49-F238E27FC236}">
                  <a16:creationId xmlns:a16="http://schemas.microsoft.com/office/drawing/2014/main" id="{87871745-B16E-024C-9785-9EBFB498B16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Arc 65">
              <a:extLst>
                <a:ext uri="{FF2B5EF4-FFF2-40B4-BE49-F238E27FC236}">
                  <a16:creationId xmlns:a16="http://schemas.microsoft.com/office/drawing/2014/main" id="{94698610-66D5-EB4B-92D3-83EC3339E5B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rc 66">
              <a:extLst>
                <a:ext uri="{FF2B5EF4-FFF2-40B4-BE49-F238E27FC236}">
                  <a16:creationId xmlns:a16="http://schemas.microsoft.com/office/drawing/2014/main" id="{0C5AD127-4F17-7C42-85FF-C6BF4A88E27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rc 67">
              <a:extLst>
                <a:ext uri="{FF2B5EF4-FFF2-40B4-BE49-F238E27FC236}">
                  <a16:creationId xmlns:a16="http://schemas.microsoft.com/office/drawing/2014/main" id="{0C86E410-2C04-EB4A-9055-523B7C65BE9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rc 68">
              <a:extLst>
                <a:ext uri="{FF2B5EF4-FFF2-40B4-BE49-F238E27FC236}">
                  <a16:creationId xmlns:a16="http://schemas.microsoft.com/office/drawing/2014/main" id="{01DE938F-91A4-B047-9245-870EC7CDD06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rc 69">
              <a:extLst>
                <a:ext uri="{FF2B5EF4-FFF2-40B4-BE49-F238E27FC236}">
                  <a16:creationId xmlns:a16="http://schemas.microsoft.com/office/drawing/2014/main" id="{2F9072D1-43F7-C149-96F7-93D20FADE9E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rc 70">
              <a:extLst>
                <a:ext uri="{FF2B5EF4-FFF2-40B4-BE49-F238E27FC236}">
                  <a16:creationId xmlns:a16="http://schemas.microsoft.com/office/drawing/2014/main" id="{4A110E7B-528D-0742-9EA3-23AD438D37E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rc 71">
              <a:extLst>
                <a:ext uri="{FF2B5EF4-FFF2-40B4-BE49-F238E27FC236}">
                  <a16:creationId xmlns:a16="http://schemas.microsoft.com/office/drawing/2014/main" id="{E71E2D78-7579-D14B-AE05-7E80512BA78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210">
            <a:extLst>
              <a:ext uri="{FF2B5EF4-FFF2-40B4-BE49-F238E27FC236}">
                <a16:creationId xmlns:a16="http://schemas.microsoft.com/office/drawing/2014/main" id="{26D79C06-5BC9-A24E-BC20-A838F37C551B}"/>
              </a:ext>
            </a:extLst>
          </p:cNvPr>
          <p:cNvGrpSpPr>
            <a:grpSpLocks/>
          </p:cNvGrpSpPr>
          <p:nvPr/>
        </p:nvGrpSpPr>
        <p:grpSpPr bwMode="auto">
          <a:xfrm>
            <a:off x="5110687" y="2856993"/>
            <a:ext cx="304800" cy="762000"/>
            <a:chOff x="3216" y="1728"/>
            <a:chExt cx="192" cy="480"/>
          </a:xfrm>
        </p:grpSpPr>
        <p:sp>
          <p:nvSpPr>
            <p:cNvPr id="21" name="Line 8">
              <a:extLst>
                <a:ext uri="{FF2B5EF4-FFF2-40B4-BE49-F238E27FC236}">
                  <a16:creationId xmlns:a16="http://schemas.microsoft.com/office/drawing/2014/main" id="{5155E870-185E-614D-8458-2FFA0BD1911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9">
              <a:extLst>
                <a:ext uri="{FF2B5EF4-FFF2-40B4-BE49-F238E27FC236}">
                  <a16:creationId xmlns:a16="http://schemas.microsoft.com/office/drawing/2014/main" id="{D4B826C8-3292-B64B-A2C4-C21A12A06BC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">
              <a:extLst>
                <a:ext uri="{FF2B5EF4-FFF2-40B4-BE49-F238E27FC236}">
                  <a16:creationId xmlns:a16="http://schemas.microsoft.com/office/drawing/2014/main" id="{EBCCCA09-BF37-054E-9D82-0B6BDAE9556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1">
              <a:extLst>
                <a:ext uri="{FF2B5EF4-FFF2-40B4-BE49-F238E27FC236}">
                  <a16:creationId xmlns:a16="http://schemas.microsoft.com/office/drawing/2014/main" id="{FF2C9956-B627-5F4E-8B40-A0A5D8E2D9C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09">
            <a:extLst>
              <a:ext uri="{FF2B5EF4-FFF2-40B4-BE49-F238E27FC236}">
                <a16:creationId xmlns:a16="http://schemas.microsoft.com/office/drawing/2014/main" id="{8F3E77B2-9FC4-EF4C-A3E7-BAB64E149EFE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5544594" y="2503951"/>
            <a:ext cx="155448" cy="731520"/>
            <a:chOff x="3935" y="1728"/>
            <a:chExt cx="96" cy="480"/>
          </a:xfrm>
        </p:grpSpPr>
        <p:sp>
          <p:nvSpPr>
            <p:cNvPr id="26" name="Arc 59">
              <a:extLst>
                <a:ext uri="{FF2B5EF4-FFF2-40B4-BE49-F238E27FC236}">
                  <a16:creationId xmlns:a16="http://schemas.microsoft.com/office/drawing/2014/main" id="{C7AF2796-F56E-9A44-9497-3883EA9115C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rc 60">
              <a:extLst>
                <a:ext uri="{FF2B5EF4-FFF2-40B4-BE49-F238E27FC236}">
                  <a16:creationId xmlns:a16="http://schemas.microsoft.com/office/drawing/2014/main" id="{94B2D81C-CFF1-2B43-BEEE-C02B09F8BDD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rc 61">
              <a:extLst>
                <a:ext uri="{FF2B5EF4-FFF2-40B4-BE49-F238E27FC236}">
                  <a16:creationId xmlns:a16="http://schemas.microsoft.com/office/drawing/2014/main" id="{9F347EC7-190D-B641-8B2D-F6D403F9CD3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rc 62">
              <a:extLst>
                <a:ext uri="{FF2B5EF4-FFF2-40B4-BE49-F238E27FC236}">
                  <a16:creationId xmlns:a16="http://schemas.microsoft.com/office/drawing/2014/main" id="{B35F73C3-2AD1-4644-81F8-EA5AAF0DE49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63">
              <a:extLst>
                <a:ext uri="{FF2B5EF4-FFF2-40B4-BE49-F238E27FC236}">
                  <a16:creationId xmlns:a16="http://schemas.microsoft.com/office/drawing/2014/main" id="{AA267F1B-4792-F046-A183-B705DD577F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64">
              <a:extLst>
                <a:ext uri="{FF2B5EF4-FFF2-40B4-BE49-F238E27FC236}">
                  <a16:creationId xmlns:a16="http://schemas.microsoft.com/office/drawing/2014/main" id="{7CFB28B3-4D86-704C-978D-574E21735EF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Arc 65">
              <a:extLst>
                <a:ext uri="{FF2B5EF4-FFF2-40B4-BE49-F238E27FC236}">
                  <a16:creationId xmlns:a16="http://schemas.microsoft.com/office/drawing/2014/main" id="{CDA74C1B-0144-6348-82DC-6B3EF545895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rc 66">
              <a:extLst>
                <a:ext uri="{FF2B5EF4-FFF2-40B4-BE49-F238E27FC236}">
                  <a16:creationId xmlns:a16="http://schemas.microsoft.com/office/drawing/2014/main" id="{8154BA15-8EF0-A046-83AF-B1F35A3D829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rc 67">
              <a:extLst>
                <a:ext uri="{FF2B5EF4-FFF2-40B4-BE49-F238E27FC236}">
                  <a16:creationId xmlns:a16="http://schemas.microsoft.com/office/drawing/2014/main" id="{DDB2B7CA-092E-9B44-9932-D4B43D08C2A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Arc 68">
              <a:extLst>
                <a:ext uri="{FF2B5EF4-FFF2-40B4-BE49-F238E27FC236}">
                  <a16:creationId xmlns:a16="http://schemas.microsoft.com/office/drawing/2014/main" id="{68EE0A04-D650-4848-9341-E64D32D884C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rc 69">
              <a:extLst>
                <a:ext uri="{FF2B5EF4-FFF2-40B4-BE49-F238E27FC236}">
                  <a16:creationId xmlns:a16="http://schemas.microsoft.com/office/drawing/2014/main" id="{BC7AC05E-CA7A-AE40-87C3-4CB050984E3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rc 70">
              <a:extLst>
                <a:ext uri="{FF2B5EF4-FFF2-40B4-BE49-F238E27FC236}">
                  <a16:creationId xmlns:a16="http://schemas.microsoft.com/office/drawing/2014/main" id="{19CA3FC0-828A-204F-AC8F-1083CE76020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Arc 71">
              <a:extLst>
                <a:ext uri="{FF2B5EF4-FFF2-40B4-BE49-F238E27FC236}">
                  <a16:creationId xmlns:a16="http://schemas.microsoft.com/office/drawing/2014/main" id="{93E8EA13-31CA-E444-B329-6FE67529769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" name="Group 210">
            <a:extLst>
              <a:ext uri="{FF2B5EF4-FFF2-40B4-BE49-F238E27FC236}">
                <a16:creationId xmlns:a16="http://schemas.microsoft.com/office/drawing/2014/main" id="{048B2EF9-8244-764D-9465-A09D9BEE1350}"/>
              </a:ext>
            </a:extLst>
          </p:cNvPr>
          <p:cNvGrpSpPr>
            <a:grpSpLocks/>
          </p:cNvGrpSpPr>
          <p:nvPr/>
        </p:nvGrpSpPr>
        <p:grpSpPr bwMode="auto">
          <a:xfrm>
            <a:off x="4476276" y="2860531"/>
            <a:ext cx="304800" cy="762000"/>
            <a:chOff x="3216" y="1728"/>
            <a:chExt cx="192" cy="480"/>
          </a:xfrm>
        </p:grpSpPr>
        <p:sp>
          <p:nvSpPr>
            <p:cNvPr id="40" name="Line 8">
              <a:extLst>
                <a:ext uri="{FF2B5EF4-FFF2-40B4-BE49-F238E27FC236}">
                  <a16:creationId xmlns:a16="http://schemas.microsoft.com/office/drawing/2014/main" id="{BFEFBDB3-52AA-6046-896B-28B573E2FDE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9">
              <a:extLst>
                <a:ext uri="{FF2B5EF4-FFF2-40B4-BE49-F238E27FC236}">
                  <a16:creationId xmlns:a16="http://schemas.microsoft.com/office/drawing/2014/main" id="{39826917-E43A-9847-8855-3BCC865CF6C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0">
              <a:extLst>
                <a:ext uri="{FF2B5EF4-FFF2-40B4-BE49-F238E27FC236}">
                  <a16:creationId xmlns:a16="http://schemas.microsoft.com/office/drawing/2014/main" id="{47924391-7022-844E-8528-E369FC93D11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1">
              <a:extLst>
                <a:ext uri="{FF2B5EF4-FFF2-40B4-BE49-F238E27FC236}">
                  <a16:creationId xmlns:a16="http://schemas.microsoft.com/office/drawing/2014/main" id="{3F9AC777-4CB7-874D-A7EF-F1FB42A3DFC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" name="Group 210">
            <a:extLst>
              <a:ext uri="{FF2B5EF4-FFF2-40B4-BE49-F238E27FC236}">
                <a16:creationId xmlns:a16="http://schemas.microsoft.com/office/drawing/2014/main" id="{F2352050-3C66-2744-AACE-E0722CAC8C2D}"/>
              </a:ext>
            </a:extLst>
          </p:cNvPr>
          <p:cNvGrpSpPr>
            <a:grpSpLocks/>
          </p:cNvGrpSpPr>
          <p:nvPr/>
        </p:nvGrpSpPr>
        <p:grpSpPr bwMode="auto">
          <a:xfrm>
            <a:off x="5803383" y="2860535"/>
            <a:ext cx="304800" cy="762000"/>
            <a:chOff x="3216" y="1728"/>
            <a:chExt cx="192" cy="480"/>
          </a:xfrm>
        </p:grpSpPr>
        <p:sp>
          <p:nvSpPr>
            <p:cNvPr id="45" name="Line 8">
              <a:extLst>
                <a:ext uri="{FF2B5EF4-FFF2-40B4-BE49-F238E27FC236}">
                  <a16:creationId xmlns:a16="http://schemas.microsoft.com/office/drawing/2014/main" id="{6C347D43-B517-DB4F-BF68-C434B1B87E8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9">
              <a:extLst>
                <a:ext uri="{FF2B5EF4-FFF2-40B4-BE49-F238E27FC236}">
                  <a16:creationId xmlns:a16="http://schemas.microsoft.com/office/drawing/2014/main" id="{A2596113-A919-FC41-8174-F8F187F8D5E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0">
              <a:extLst>
                <a:ext uri="{FF2B5EF4-FFF2-40B4-BE49-F238E27FC236}">
                  <a16:creationId xmlns:a16="http://schemas.microsoft.com/office/drawing/2014/main" id="{CC7F0E3F-FB4B-C848-9E96-4B2A68529EB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1">
              <a:extLst>
                <a:ext uri="{FF2B5EF4-FFF2-40B4-BE49-F238E27FC236}">
                  <a16:creationId xmlns:a16="http://schemas.microsoft.com/office/drawing/2014/main" id="{33C61DE2-F57C-7D4E-A872-7F9B8C81E0E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31D96DDA-4BB4-354B-B1CF-552502C9710B}"/>
              </a:ext>
            </a:extLst>
          </p:cNvPr>
          <p:cNvSpPr/>
          <p:nvPr/>
        </p:nvSpPr>
        <p:spPr>
          <a:xfrm>
            <a:off x="4449965" y="281361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7A90BC8-0ED4-6942-8E34-59304CAEF987}"/>
              </a:ext>
            </a:extLst>
          </p:cNvPr>
          <p:cNvCxnSpPr>
            <a:cxnSpLocks/>
          </p:cNvCxnSpPr>
          <p:nvPr/>
        </p:nvCxnSpPr>
        <p:spPr>
          <a:xfrm>
            <a:off x="4467795" y="3617149"/>
            <a:ext cx="1903108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DDF96658-E90A-B744-923F-9D1446D4B4D5}"/>
              </a:ext>
            </a:extLst>
          </p:cNvPr>
          <p:cNvSpPr/>
          <p:nvPr/>
        </p:nvSpPr>
        <p:spPr>
          <a:xfrm>
            <a:off x="4421610" y="356144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2C6D2FB-FD53-794B-90BB-E40E609B08F2}"/>
              </a:ext>
            </a:extLst>
          </p:cNvPr>
          <p:cNvSpPr txBox="1"/>
          <p:nvPr/>
        </p:nvSpPr>
        <p:spPr>
          <a:xfrm>
            <a:off x="3947935" y="2986066"/>
            <a:ext cx="634328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C</a:t>
            </a:r>
            <a:r>
              <a:rPr lang="en-US" sz="1600" baseline="-25000" dirty="0">
                <a:solidFill>
                  <a:srgbClr val="000000"/>
                </a:solidFill>
              </a:rPr>
              <a:t>45</a:t>
            </a:r>
            <a:endParaRPr lang="en-US" sz="1600" dirty="0">
              <a:solidFill>
                <a:srgbClr val="000000"/>
              </a:solidFill>
            </a:endParaRP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33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0pF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23C86E-9C3D-BB46-A2C9-6760E1E687FD}"/>
              </a:ext>
            </a:extLst>
          </p:cNvPr>
          <p:cNvCxnSpPr>
            <a:cxnSpLocks/>
          </p:cNvCxnSpPr>
          <p:nvPr/>
        </p:nvCxnSpPr>
        <p:spPr>
          <a:xfrm flipV="1">
            <a:off x="5922366" y="2869350"/>
            <a:ext cx="51160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8CAFC999-7F62-4D46-B00C-FCF03C17A8CC}"/>
              </a:ext>
            </a:extLst>
          </p:cNvPr>
          <p:cNvSpPr/>
          <p:nvPr/>
        </p:nvSpPr>
        <p:spPr>
          <a:xfrm>
            <a:off x="6336718" y="281715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B4DF226-30B5-8F4C-BF0A-71760E0C98FB}"/>
              </a:ext>
            </a:extLst>
          </p:cNvPr>
          <p:cNvSpPr/>
          <p:nvPr/>
        </p:nvSpPr>
        <p:spPr>
          <a:xfrm>
            <a:off x="6303577" y="357206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81D757E-4B30-9F41-B220-79253E6A3E1C}"/>
              </a:ext>
            </a:extLst>
          </p:cNvPr>
          <p:cNvSpPr txBox="1"/>
          <p:nvPr/>
        </p:nvSpPr>
        <p:spPr>
          <a:xfrm>
            <a:off x="4752229" y="3078660"/>
            <a:ext cx="561474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C</a:t>
            </a:r>
            <a:r>
              <a:rPr lang="en-US" sz="1600" baseline="-25000" dirty="0">
                <a:solidFill>
                  <a:srgbClr val="000000"/>
                </a:solidFill>
              </a:rPr>
              <a:t>46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820pF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8EF324-853E-6941-B2C0-4860DC5A7C99}"/>
              </a:ext>
            </a:extLst>
          </p:cNvPr>
          <p:cNvSpPr txBox="1"/>
          <p:nvPr/>
        </p:nvSpPr>
        <p:spPr>
          <a:xfrm>
            <a:off x="6199893" y="3043911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47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330pF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673F8A4-6884-FD4A-8012-403DAA65B021}"/>
              </a:ext>
            </a:extLst>
          </p:cNvPr>
          <p:cNvSpPr txBox="1"/>
          <p:nvPr/>
        </p:nvSpPr>
        <p:spPr>
          <a:xfrm flipH="1">
            <a:off x="4799630" y="2345537"/>
            <a:ext cx="42282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L</a:t>
            </a:r>
            <a:r>
              <a:rPr lang="en-US" sz="1600" baseline="-25000" dirty="0">
                <a:solidFill>
                  <a:srgbClr val="000000"/>
                </a:solidFill>
              </a:rPr>
              <a:t>7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36DD3D6-221A-614D-93DF-08798FE9BFCA}"/>
              </a:ext>
            </a:extLst>
          </p:cNvPr>
          <p:cNvSpPr txBox="1"/>
          <p:nvPr/>
        </p:nvSpPr>
        <p:spPr>
          <a:xfrm flipH="1">
            <a:off x="5463485" y="2315543"/>
            <a:ext cx="42282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L</a:t>
            </a:r>
            <a:r>
              <a:rPr lang="en-US" sz="1600" baseline="-25000" dirty="0">
                <a:solidFill>
                  <a:srgbClr val="000000"/>
                </a:solidFill>
              </a:rPr>
              <a:t>8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338C0C2-9D08-4045-B5D8-D5920C274126}"/>
              </a:ext>
            </a:extLst>
          </p:cNvPr>
          <p:cNvSpPr txBox="1"/>
          <p:nvPr/>
        </p:nvSpPr>
        <p:spPr>
          <a:xfrm>
            <a:off x="2104439" y="2844323"/>
            <a:ext cx="1711116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Power  amp, or,</a:t>
            </a:r>
          </a:p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f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unction generator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A511A5F-C29E-C74E-BA6A-8769F7DA0245}"/>
              </a:ext>
            </a:extLst>
          </p:cNvPr>
          <p:cNvSpPr txBox="1"/>
          <p:nvPr/>
        </p:nvSpPr>
        <p:spPr>
          <a:xfrm>
            <a:off x="6680740" y="2748458"/>
            <a:ext cx="851208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Antenna</a:t>
            </a:r>
          </a:p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Jack ou</a:t>
            </a:r>
            <a:r>
              <a:rPr lang="en-US" sz="1600" dirty="0">
                <a:solidFill>
                  <a:srgbClr val="000000"/>
                </a:solidFill>
              </a:rPr>
              <a:t>t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707CD9-D8C9-5040-B567-F18D9E12553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6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1426064" y="-11244"/>
            <a:ext cx="9205767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 err="1"/>
              <a:t>Norcal</a:t>
            </a:r>
            <a:r>
              <a:rPr lang="en-US" sz="4400" dirty="0"/>
              <a:t> VCO</a:t>
            </a:r>
            <a:endParaRPr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/>
              <p:nvPr/>
            </p:nvSpPr>
            <p:spPr>
              <a:xfrm>
                <a:off x="9103289" y="2580361"/>
                <a:ext cx="2316794" cy="66460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Calibri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Calibri"/>
                                </a:rPr>
                                <m:t>𝐿𝐶</m:t>
                              </m:r>
                            </m:e>
                          </m:ra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3289" y="2580361"/>
                <a:ext cx="2316794" cy="664604"/>
              </a:xfrm>
              <a:prstGeom prst="rect">
                <a:avLst/>
              </a:prstGeom>
              <a:blipFill>
                <a:blip r:embed="rId3"/>
                <a:stretch>
                  <a:fillRect l="-543" b="-1320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210">
            <a:extLst>
              <a:ext uri="{FF2B5EF4-FFF2-40B4-BE49-F238E27FC236}">
                <a16:creationId xmlns:a16="http://schemas.microsoft.com/office/drawing/2014/main" id="{128154D7-6C86-2D45-89C8-1A277E5B21C3}"/>
              </a:ext>
            </a:extLst>
          </p:cNvPr>
          <p:cNvGrpSpPr>
            <a:grpSpLocks/>
          </p:cNvGrpSpPr>
          <p:nvPr/>
        </p:nvGrpSpPr>
        <p:grpSpPr bwMode="auto">
          <a:xfrm>
            <a:off x="7827897" y="4398807"/>
            <a:ext cx="304800" cy="762000"/>
            <a:chOff x="3216" y="1728"/>
            <a:chExt cx="192" cy="480"/>
          </a:xfrm>
        </p:grpSpPr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A6BD4023-15F8-F345-9810-1E075E91BC8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9">
              <a:extLst>
                <a:ext uri="{FF2B5EF4-FFF2-40B4-BE49-F238E27FC236}">
                  <a16:creationId xmlns:a16="http://schemas.microsoft.com/office/drawing/2014/main" id="{759D0460-48D4-5746-AEC3-576F4C496E2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0">
              <a:extLst>
                <a:ext uri="{FF2B5EF4-FFF2-40B4-BE49-F238E27FC236}">
                  <a16:creationId xmlns:a16="http://schemas.microsoft.com/office/drawing/2014/main" id="{0072D95E-93AA-694A-B1B7-1E1BEF89F9E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3756BA40-3772-5441-A5D3-BFB56EBFEB5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Freeform 12">
            <a:extLst>
              <a:ext uri="{FF2B5EF4-FFF2-40B4-BE49-F238E27FC236}">
                <a16:creationId xmlns:a16="http://schemas.microsoft.com/office/drawing/2014/main" id="{D7B764FE-9263-0641-B9C7-F5F7E1AFCAE8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7523097" y="3357297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" name="Group 209">
            <a:extLst>
              <a:ext uri="{FF2B5EF4-FFF2-40B4-BE49-F238E27FC236}">
                <a16:creationId xmlns:a16="http://schemas.microsoft.com/office/drawing/2014/main" id="{4F6BC405-63AB-F441-8D28-2EB24E353923}"/>
              </a:ext>
            </a:extLst>
          </p:cNvPr>
          <p:cNvGrpSpPr>
            <a:grpSpLocks/>
          </p:cNvGrpSpPr>
          <p:nvPr/>
        </p:nvGrpSpPr>
        <p:grpSpPr bwMode="auto">
          <a:xfrm>
            <a:off x="4797116" y="3026955"/>
            <a:ext cx="152400" cy="762000"/>
            <a:chOff x="3935" y="1728"/>
            <a:chExt cx="96" cy="480"/>
          </a:xfrm>
        </p:grpSpPr>
        <p:sp>
          <p:nvSpPr>
            <p:cNvPr id="13" name="Arc 59">
              <a:extLst>
                <a:ext uri="{FF2B5EF4-FFF2-40B4-BE49-F238E27FC236}">
                  <a16:creationId xmlns:a16="http://schemas.microsoft.com/office/drawing/2014/main" id="{B28B4A95-C8BC-D046-9ECF-D818CC260698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rc 60">
              <a:extLst>
                <a:ext uri="{FF2B5EF4-FFF2-40B4-BE49-F238E27FC236}">
                  <a16:creationId xmlns:a16="http://schemas.microsoft.com/office/drawing/2014/main" id="{EFB150E9-032D-C542-BD39-9686AE985AC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rc 61">
              <a:extLst>
                <a:ext uri="{FF2B5EF4-FFF2-40B4-BE49-F238E27FC236}">
                  <a16:creationId xmlns:a16="http://schemas.microsoft.com/office/drawing/2014/main" id="{B1215E45-03D8-D84F-B9C0-1A1EE1F7ECB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rc 62">
              <a:extLst>
                <a:ext uri="{FF2B5EF4-FFF2-40B4-BE49-F238E27FC236}">
                  <a16:creationId xmlns:a16="http://schemas.microsoft.com/office/drawing/2014/main" id="{68D11C4E-2600-2240-93E9-F882ED8F7C48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63">
              <a:extLst>
                <a:ext uri="{FF2B5EF4-FFF2-40B4-BE49-F238E27FC236}">
                  <a16:creationId xmlns:a16="http://schemas.microsoft.com/office/drawing/2014/main" id="{059A3E1F-B157-0541-9EC6-06AB5CA827B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64">
              <a:extLst>
                <a:ext uri="{FF2B5EF4-FFF2-40B4-BE49-F238E27FC236}">
                  <a16:creationId xmlns:a16="http://schemas.microsoft.com/office/drawing/2014/main" id="{1FF0041C-D7CF-EA40-8E2E-5C7D3FBF7B1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Arc 65">
              <a:extLst>
                <a:ext uri="{FF2B5EF4-FFF2-40B4-BE49-F238E27FC236}">
                  <a16:creationId xmlns:a16="http://schemas.microsoft.com/office/drawing/2014/main" id="{513924FE-A214-9E4D-B4D1-D5597B831C0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rc 66">
              <a:extLst>
                <a:ext uri="{FF2B5EF4-FFF2-40B4-BE49-F238E27FC236}">
                  <a16:creationId xmlns:a16="http://schemas.microsoft.com/office/drawing/2014/main" id="{334A9F95-A63E-CB43-B632-8A0AC71C753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rc 67">
              <a:extLst>
                <a:ext uri="{FF2B5EF4-FFF2-40B4-BE49-F238E27FC236}">
                  <a16:creationId xmlns:a16="http://schemas.microsoft.com/office/drawing/2014/main" id="{42CB7203-F8A8-3345-AC65-0255E159336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rc 68">
              <a:extLst>
                <a:ext uri="{FF2B5EF4-FFF2-40B4-BE49-F238E27FC236}">
                  <a16:creationId xmlns:a16="http://schemas.microsoft.com/office/drawing/2014/main" id="{64DBFED4-1309-2141-BDA7-DB09B6768D3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rc 69">
              <a:extLst>
                <a:ext uri="{FF2B5EF4-FFF2-40B4-BE49-F238E27FC236}">
                  <a16:creationId xmlns:a16="http://schemas.microsoft.com/office/drawing/2014/main" id="{433CA8B6-8953-4943-A77E-680B25B2026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rc 70">
              <a:extLst>
                <a:ext uri="{FF2B5EF4-FFF2-40B4-BE49-F238E27FC236}">
                  <a16:creationId xmlns:a16="http://schemas.microsoft.com/office/drawing/2014/main" id="{684B5C91-CAF1-1147-90FB-5FE69C0F062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rc 71">
              <a:extLst>
                <a:ext uri="{FF2B5EF4-FFF2-40B4-BE49-F238E27FC236}">
                  <a16:creationId xmlns:a16="http://schemas.microsoft.com/office/drawing/2014/main" id="{88098D07-44D8-C64D-AC0A-654D175A5F2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222">
            <a:extLst>
              <a:ext uri="{FF2B5EF4-FFF2-40B4-BE49-F238E27FC236}">
                <a16:creationId xmlns:a16="http://schemas.microsoft.com/office/drawing/2014/main" id="{68E19FC9-CBAD-904F-89D4-CE17D93D4877}"/>
              </a:ext>
            </a:extLst>
          </p:cNvPr>
          <p:cNvGrpSpPr>
            <a:grpSpLocks/>
          </p:cNvGrpSpPr>
          <p:nvPr/>
        </p:nvGrpSpPr>
        <p:grpSpPr bwMode="auto">
          <a:xfrm>
            <a:off x="4305077" y="3674646"/>
            <a:ext cx="304800" cy="381000"/>
            <a:chOff x="4272" y="3072"/>
            <a:chExt cx="192" cy="240"/>
          </a:xfrm>
        </p:grpSpPr>
        <p:sp>
          <p:nvSpPr>
            <p:cNvPr id="27" name="Line 99">
              <a:extLst>
                <a:ext uri="{FF2B5EF4-FFF2-40B4-BE49-F238E27FC236}">
                  <a16:creationId xmlns:a16="http://schemas.microsoft.com/office/drawing/2014/main" id="{BD6E23E9-A724-F947-96D8-86FB700C6BD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0">
              <a:extLst>
                <a:ext uri="{FF2B5EF4-FFF2-40B4-BE49-F238E27FC236}">
                  <a16:creationId xmlns:a16="http://schemas.microsoft.com/office/drawing/2014/main" id="{3153D217-2FCA-8A41-82BA-51007D8DE5C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01">
              <a:extLst>
                <a:ext uri="{FF2B5EF4-FFF2-40B4-BE49-F238E27FC236}">
                  <a16:creationId xmlns:a16="http://schemas.microsoft.com/office/drawing/2014/main" id="{90AE16A0-2643-F64F-8A66-04A28E65669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02">
              <a:extLst>
                <a:ext uri="{FF2B5EF4-FFF2-40B4-BE49-F238E27FC236}">
                  <a16:creationId xmlns:a16="http://schemas.microsoft.com/office/drawing/2014/main" id="{2A315D63-E289-E843-9D9A-3C6E6CBE48A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03">
              <a:extLst>
                <a:ext uri="{FF2B5EF4-FFF2-40B4-BE49-F238E27FC236}">
                  <a16:creationId xmlns:a16="http://schemas.microsoft.com/office/drawing/2014/main" id="{E92A169D-1646-874F-B704-11794C017E9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04">
              <a:extLst>
                <a:ext uri="{FF2B5EF4-FFF2-40B4-BE49-F238E27FC236}">
                  <a16:creationId xmlns:a16="http://schemas.microsoft.com/office/drawing/2014/main" id="{5A716EAB-2488-1F44-A9C7-0F7E8D2563A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218">
            <a:extLst>
              <a:ext uri="{FF2B5EF4-FFF2-40B4-BE49-F238E27FC236}">
                <a16:creationId xmlns:a16="http://schemas.microsoft.com/office/drawing/2014/main" id="{E41115E2-7CDD-664E-A134-4BF06474E4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5275210" y="3022190"/>
            <a:ext cx="152400" cy="762000"/>
            <a:chOff x="5280" y="1200"/>
            <a:chExt cx="96" cy="480"/>
          </a:xfrm>
        </p:grpSpPr>
        <p:sp>
          <p:nvSpPr>
            <p:cNvPr id="34" name="Line 106">
              <a:extLst>
                <a:ext uri="{FF2B5EF4-FFF2-40B4-BE49-F238E27FC236}">
                  <a16:creationId xmlns:a16="http://schemas.microsoft.com/office/drawing/2014/main" id="{EC54130E-72C7-0047-A331-CB5B2A7C8EB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20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07">
              <a:extLst>
                <a:ext uri="{FF2B5EF4-FFF2-40B4-BE49-F238E27FC236}">
                  <a16:creationId xmlns:a16="http://schemas.microsoft.com/office/drawing/2014/main" id="{D92585B0-0C53-2547-8DF2-E1F0FBF838D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08">
              <a:extLst>
                <a:ext uri="{FF2B5EF4-FFF2-40B4-BE49-F238E27FC236}">
                  <a16:creationId xmlns:a16="http://schemas.microsoft.com/office/drawing/2014/main" id="{D9A94C2A-7E81-D940-B13C-F9B02E0E216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0 w 288"/>
                <a:gd name="T1" fmla="*/ 0 h 240"/>
                <a:gd name="T2" fmla="*/ 0 w 288"/>
                <a:gd name="T3" fmla="*/ 1 h 240"/>
                <a:gd name="T4" fmla="*/ 0 w 288"/>
                <a:gd name="T5" fmla="*/ 1 h 240"/>
                <a:gd name="T6" fmla="*/ 0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09">
              <a:extLst>
                <a:ext uri="{FF2B5EF4-FFF2-40B4-BE49-F238E27FC236}">
                  <a16:creationId xmlns:a16="http://schemas.microsoft.com/office/drawing/2014/main" id="{B0997A9A-03F5-FC4C-A1A7-7130A506FC4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DAE614C-79A9-9747-AF58-FF6A36CA3A73}"/>
              </a:ext>
            </a:extLst>
          </p:cNvPr>
          <p:cNvGrpSpPr/>
          <p:nvPr/>
        </p:nvGrpSpPr>
        <p:grpSpPr>
          <a:xfrm>
            <a:off x="6427536" y="2768552"/>
            <a:ext cx="796405" cy="519348"/>
            <a:chOff x="2940494" y="1205493"/>
            <a:chExt cx="796405" cy="51934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ACCFB5D-B9F6-A047-BFD7-B686F3D7B664}"/>
                </a:ext>
              </a:extLst>
            </p:cNvPr>
            <p:cNvSpPr/>
            <p:nvPr/>
          </p:nvSpPr>
          <p:spPr>
            <a:xfrm>
              <a:off x="3104707" y="1205493"/>
              <a:ext cx="548640" cy="5193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E23F0E1-286C-1040-B349-933ACEAD3D53}"/>
                </a:ext>
              </a:extLst>
            </p:cNvPr>
            <p:cNvCxnSpPr/>
            <p:nvPr/>
          </p:nvCxnSpPr>
          <p:spPr>
            <a:xfrm>
              <a:off x="3375378" y="1303161"/>
              <a:ext cx="0" cy="31356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E4008B9-76B7-1C4A-835E-D8B133E243D3}"/>
                </a:ext>
              </a:extLst>
            </p:cNvPr>
            <p:cNvCxnSpPr/>
            <p:nvPr/>
          </p:nvCxnSpPr>
          <p:spPr>
            <a:xfrm>
              <a:off x="2940494" y="1465136"/>
              <a:ext cx="36576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1B1E07B-6F05-594F-9A1C-AB59E978A765}"/>
                </a:ext>
              </a:extLst>
            </p:cNvPr>
            <p:cNvCxnSpPr>
              <a:cxnSpLocks/>
            </p:cNvCxnSpPr>
            <p:nvPr/>
          </p:nvCxnSpPr>
          <p:spPr>
            <a:xfrm>
              <a:off x="3365496" y="1298216"/>
              <a:ext cx="36576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606972D-12E0-1E4B-96C1-82FC4EB477B6}"/>
                </a:ext>
              </a:extLst>
            </p:cNvPr>
            <p:cNvCxnSpPr>
              <a:cxnSpLocks/>
            </p:cNvCxnSpPr>
            <p:nvPr/>
          </p:nvCxnSpPr>
          <p:spPr>
            <a:xfrm>
              <a:off x="3371139" y="1608662"/>
              <a:ext cx="36576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850A4D9-B93A-6444-B9C1-87489C9591C9}"/>
                </a:ext>
              </a:extLst>
            </p:cNvPr>
            <p:cNvCxnSpPr/>
            <p:nvPr/>
          </p:nvCxnSpPr>
          <p:spPr>
            <a:xfrm>
              <a:off x="3301998" y="1297515"/>
              <a:ext cx="0" cy="31356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77BDEE-11A7-F441-AD82-7802F6B7561B}"/>
              </a:ext>
            </a:extLst>
          </p:cNvPr>
          <p:cNvCxnSpPr>
            <a:cxnSpLocks/>
          </p:cNvCxnSpPr>
          <p:nvPr/>
        </p:nvCxnSpPr>
        <p:spPr>
          <a:xfrm flipV="1">
            <a:off x="2997843" y="1499316"/>
            <a:ext cx="0" cy="762854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EA14E3EC-5C4F-2C42-9894-E81A423D6F0C}"/>
              </a:ext>
            </a:extLst>
          </p:cNvPr>
          <p:cNvSpPr/>
          <p:nvPr/>
        </p:nvSpPr>
        <p:spPr>
          <a:xfrm>
            <a:off x="7177656" y="37020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12">
            <a:extLst>
              <a:ext uri="{FF2B5EF4-FFF2-40B4-BE49-F238E27FC236}">
                <a16:creationId xmlns:a16="http://schemas.microsoft.com/office/drawing/2014/main" id="{0AE6ED71-AFA6-BA41-84CD-62FDE22F3DED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3304367" y="1128949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Freeform 12">
            <a:extLst>
              <a:ext uri="{FF2B5EF4-FFF2-40B4-BE49-F238E27FC236}">
                <a16:creationId xmlns:a16="http://schemas.microsoft.com/office/drawing/2014/main" id="{45DF344C-09CC-8249-B770-ED0AE2AB7FA4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4769515" y="1128949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Freeform 12">
            <a:extLst>
              <a:ext uri="{FF2B5EF4-FFF2-40B4-BE49-F238E27FC236}">
                <a16:creationId xmlns:a16="http://schemas.microsoft.com/office/drawing/2014/main" id="{266552E1-FEAE-414B-B8F3-ED6BE6C110E7}"/>
              </a:ext>
            </a:extLst>
          </p:cNvPr>
          <p:cNvSpPr>
            <a:spLocks noChangeAspect="1"/>
          </p:cNvSpPr>
          <p:nvPr/>
        </p:nvSpPr>
        <p:spPr bwMode="auto">
          <a:xfrm>
            <a:off x="2927935" y="2252922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030BB2E-503B-CF4C-AB3D-9C8ADE661DA4}"/>
              </a:ext>
            </a:extLst>
          </p:cNvPr>
          <p:cNvCxnSpPr>
            <a:cxnSpLocks/>
          </p:cNvCxnSpPr>
          <p:nvPr/>
        </p:nvCxnSpPr>
        <p:spPr>
          <a:xfrm flipV="1">
            <a:off x="3861964" y="1506888"/>
            <a:ext cx="0" cy="762854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D32EA18-2FAD-6B4C-A03F-668E1EC395B4}"/>
              </a:ext>
            </a:extLst>
          </p:cNvPr>
          <p:cNvCxnSpPr>
            <a:cxnSpLocks/>
          </p:cNvCxnSpPr>
          <p:nvPr/>
        </p:nvCxnSpPr>
        <p:spPr>
          <a:xfrm flipH="1">
            <a:off x="3731516" y="1509949"/>
            <a:ext cx="77388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CABB292-3E9E-D347-83A8-5680793149E4}"/>
              </a:ext>
            </a:extLst>
          </p:cNvPr>
          <p:cNvCxnSpPr>
            <a:cxnSpLocks/>
          </p:cNvCxnSpPr>
          <p:nvPr/>
        </p:nvCxnSpPr>
        <p:spPr>
          <a:xfrm flipV="1">
            <a:off x="3357996" y="1566747"/>
            <a:ext cx="0" cy="471747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Freeform 12">
            <a:extLst>
              <a:ext uri="{FF2B5EF4-FFF2-40B4-BE49-F238E27FC236}">
                <a16:creationId xmlns:a16="http://schemas.microsoft.com/office/drawing/2014/main" id="{C10DDD10-A5DA-6845-A1E7-664042AD9925}"/>
              </a:ext>
            </a:extLst>
          </p:cNvPr>
          <p:cNvSpPr>
            <a:spLocks noChangeAspect="1"/>
          </p:cNvSpPr>
          <p:nvPr/>
        </p:nvSpPr>
        <p:spPr bwMode="auto">
          <a:xfrm>
            <a:off x="3782083" y="2224567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84C894D-2099-B042-AEF4-B54FC90CDE26}"/>
              </a:ext>
            </a:extLst>
          </p:cNvPr>
          <p:cNvCxnSpPr>
            <a:cxnSpLocks/>
          </p:cNvCxnSpPr>
          <p:nvPr/>
        </p:nvCxnSpPr>
        <p:spPr>
          <a:xfrm flipH="1">
            <a:off x="5178457" y="1509949"/>
            <a:ext cx="347472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6A3A08D-2A21-F746-83C6-E0E0CDCD7FD4}"/>
              </a:ext>
            </a:extLst>
          </p:cNvPr>
          <p:cNvCxnSpPr>
            <a:cxnSpLocks/>
          </p:cNvCxnSpPr>
          <p:nvPr/>
        </p:nvCxnSpPr>
        <p:spPr>
          <a:xfrm flipH="1">
            <a:off x="3360981" y="2038493"/>
            <a:ext cx="49730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942054-E956-B245-A7D3-D67782822D39}"/>
              </a:ext>
            </a:extLst>
          </p:cNvPr>
          <p:cNvGrpSpPr/>
          <p:nvPr/>
        </p:nvGrpSpPr>
        <p:grpSpPr>
          <a:xfrm>
            <a:off x="3782084" y="3567814"/>
            <a:ext cx="155779" cy="762000"/>
            <a:chOff x="6778426" y="218920"/>
            <a:chExt cx="155779" cy="762000"/>
          </a:xfrm>
        </p:grpSpPr>
        <p:grpSp>
          <p:nvGrpSpPr>
            <p:cNvPr id="70" name="Group 218">
              <a:extLst>
                <a:ext uri="{FF2B5EF4-FFF2-40B4-BE49-F238E27FC236}">
                  <a16:creationId xmlns:a16="http://schemas.microsoft.com/office/drawing/2014/main" id="{ED116E9A-DABC-564C-9A44-61EC4CB0C8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78426" y="218920"/>
              <a:ext cx="152400" cy="762000"/>
              <a:chOff x="5280" y="1200"/>
              <a:chExt cx="96" cy="480"/>
            </a:xfrm>
          </p:grpSpPr>
          <p:sp>
            <p:nvSpPr>
              <p:cNvPr id="72" name="Line 106">
                <a:extLst>
                  <a:ext uri="{FF2B5EF4-FFF2-40B4-BE49-F238E27FC236}">
                    <a16:creationId xmlns:a16="http://schemas.microsoft.com/office/drawing/2014/main" id="{1F8FD5C8-FF0B-AE40-828A-94C0E6FC941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200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107">
                <a:extLst>
                  <a:ext uri="{FF2B5EF4-FFF2-40B4-BE49-F238E27FC236}">
                    <a16:creationId xmlns:a16="http://schemas.microsoft.com/office/drawing/2014/main" id="{A8A631B5-AF35-4D47-A336-261A3BE9329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280" y="1392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108">
                <a:extLst>
                  <a:ext uri="{FF2B5EF4-FFF2-40B4-BE49-F238E27FC236}">
                    <a16:creationId xmlns:a16="http://schemas.microsoft.com/office/drawing/2014/main" id="{E220249D-A314-384F-9556-236AB20E2AC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80" y="1392"/>
                <a:ext cx="96" cy="96"/>
              </a:xfrm>
              <a:custGeom>
                <a:avLst/>
                <a:gdLst>
                  <a:gd name="T0" fmla="*/ 0 w 288"/>
                  <a:gd name="T1" fmla="*/ 0 h 240"/>
                  <a:gd name="T2" fmla="*/ 0 w 288"/>
                  <a:gd name="T3" fmla="*/ 1 h 240"/>
                  <a:gd name="T4" fmla="*/ 0 w 288"/>
                  <a:gd name="T5" fmla="*/ 1 h 240"/>
                  <a:gd name="T6" fmla="*/ 0 w 288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40"/>
                  <a:gd name="T14" fmla="*/ 288 w 288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40">
                    <a:moveTo>
                      <a:pt x="144" y="0"/>
                    </a:moveTo>
                    <a:lnTo>
                      <a:pt x="0" y="240"/>
                    </a:lnTo>
                    <a:lnTo>
                      <a:pt x="288" y="24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109">
                <a:extLst>
                  <a:ext uri="{FF2B5EF4-FFF2-40B4-BE49-F238E27FC236}">
                    <a16:creationId xmlns:a16="http://schemas.microsoft.com/office/drawing/2014/main" id="{C69A280C-E189-794B-8716-8CB10C245CC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488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" name="Line 107">
              <a:extLst>
                <a:ext uri="{FF2B5EF4-FFF2-40B4-BE49-F238E27FC236}">
                  <a16:creationId xmlns:a16="http://schemas.microsoft.com/office/drawing/2014/main" id="{8689B90E-C469-F845-8C72-D3EDE325068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781805" y="472918"/>
              <a:ext cx="152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5E4B707-068C-224D-A42C-AE135F994632}"/>
              </a:ext>
            </a:extLst>
          </p:cNvPr>
          <p:cNvCxnSpPr>
            <a:cxnSpLocks/>
          </p:cNvCxnSpPr>
          <p:nvPr/>
        </p:nvCxnSpPr>
        <p:spPr>
          <a:xfrm flipV="1">
            <a:off x="3858283" y="2939182"/>
            <a:ext cx="0" cy="762854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78" name="Group 222">
            <a:extLst>
              <a:ext uri="{FF2B5EF4-FFF2-40B4-BE49-F238E27FC236}">
                <a16:creationId xmlns:a16="http://schemas.microsoft.com/office/drawing/2014/main" id="{64DC7E7C-CBED-E84B-90B9-8A68AC0D49ED}"/>
              </a:ext>
            </a:extLst>
          </p:cNvPr>
          <p:cNvGrpSpPr>
            <a:grpSpLocks/>
          </p:cNvGrpSpPr>
          <p:nvPr/>
        </p:nvGrpSpPr>
        <p:grpSpPr bwMode="auto">
          <a:xfrm>
            <a:off x="3705883" y="4262201"/>
            <a:ext cx="304800" cy="381000"/>
            <a:chOff x="4272" y="3072"/>
            <a:chExt cx="192" cy="240"/>
          </a:xfrm>
        </p:grpSpPr>
        <p:sp>
          <p:nvSpPr>
            <p:cNvPr id="79" name="Line 99">
              <a:extLst>
                <a:ext uri="{FF2B5EF4-FFF2-40B4-BE49-F238E27FC236}">
                  <a16:creationId xmlns:a16="http://schemas.microsoft.com/office/drawing/2014/main" id="{8D8F5EAC-62EB-3942-B3F3-0DB8A68F2AC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00">
              <a:extLst>
                <a:ext uri="{FF2B5EF4-FFF2-40B4-BE49-F238E27FC236}">
                  <a16:creationId xmlns:a16="http://schemas.microsoft.com/office/drawing/2014/main" id="{EF08BCC6-0CD5-7642-BEA2-FF713A9790F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01">
              <a:extLst>
                <a:ext uri="{FF2B5EF4-FFF2-40B4-BE49-F238E27FC236}">
                  <a16:creationId xmlns:a16="http://schemas.microsoft.com/office/drawing/2014/main" id="{575DBC6B-CC46-AD42-B1DE-0B8134497C0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102">
              <a:extLst>
                <a:ext uri="{FF2B5EF4-FFF2-40B4-BE49-F238E27FC236}">
                  <a16:creationId xmlns:a16="http://schemas.microsoft.com/office/drawing/2014/main" id="{AB71832A-DC0E-B44E-A3F8-EDD8D5EE353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103">
              <a:extLst>
                <a:ext uri="{FF2B5EF4-FFF2-40B4-BE49-F238E27FC236}">
                  <a16:creationId xmlns:a16="http://schemas.microsoft.com/office/drawing/2014/main" id="{59575F79-6914-AF4D-B719-5305EA7DE0C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104">
              <a:extLst>
                <a:ext uri="{FF2B5EF4-FFF2-40B4-BE49-F238E27FC236}">
                  <a16:creationId xmlns:a16="http://schemas.microsoft.com/office/drawing/2014/main" id="{F5CD2C0C-9D4B-3749-BED8-2E7F77870D0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5" name="Group 210">
            <a:extLst>
              <a:ext uri="{FF2B5EF4-FFF2-40B4-BE49-F238E27FC236}">
                <a16:creationId xmlns:a16="http://schemas.microsoft.com/office/drawing/2014/main" id="{60AFC1A9-A806-2A4A-9E00-9A2FEB9C808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072386" y="2653826"/>
            <a:ext cx="304800" cy="762000"/>
            <a:chOff x="3216" y="1728"/>
            <a:chExt cx="192" cy="480"/>
          </a:xfrm>
        </p:grpSpPr>
        <p:sp>
          <p:nvSpPr>
            <p:cNvPr id="86" name="Line 8">
              <a:extLst>
                <a:ext uri="{FF2B5EF4-FFF2-40B4-BE49-F238E27FC236}">
                  <a16:creationId xmlns:a16="http://schemas.microsoft.com/office/drawing/2014/main" id="{6FDB115D-8100-5D42-96AC-C2A07BEEFE8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9">
              <a:extLst>
                <a:ext uri="{FF2B5EF4-FFF2-40B4-BE49-F238E27FC236}">
                  <a16:creationId xmlns:a16="http://schemas.microsoft.com/office/drawing/2014/main" id="{006E2347-21A5-FC48-855A-BF5F28E24B9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10">
              <a:extLst>
                <a:ext uri="{FF2B5EF4-FFF2-40B4-BE49-F238E27FC236}">
                  <a16:creationId xmlns:a16="http://schemas.microsoft.com/office/drawing/2014/main" id="{1DBF21BD-79A6-1F4F-917B-F9E97DB5724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11">
              <a:extLst>
                <a:ext uri="{FF2B5EF4-FFF2-40B4-BE49-F238E27FC236}">
                  <a16:creationId xmlns:a16="http://schemas.microsoft.com/office/drawing/2014/main" id="{31229F07-6EE9-5148-A4F5-93AEDBADF31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79332DB-A94A-EB44-98A5-84588CAE7B16}"/>
              </a:ext>
            </a:extLst>
          </p:cNvPr>
          <p:cNvCxnSpPr>
            <a:cxnSpLocks/>
          </p:cNvCxnSpPr>
          <p:nvPr/>
        </p:nvCxnSpPr>
        <p:spPr>
          <a:xfrm flipH="1">
            <a:off x="4349979" y="3032162"/>
            <a:ext cx="511615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5" name="Group 210">
            <a:extLst>
              <a:ext uri="{FF2B5EF4-FFF2-40B4-BE49-F238E27FC236}">
                <a16:creationId xmlns:a16="http://schemas.microsoft.com/office/drawing/2014/main" id="{0D93D110-02FC-8A43-ABE4-45818E58B3DB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905274" y="2647204"/>
            <a:ext cx="304800" cy="762000"/>
            <a:chOff x="3216" y="1728"/>
            <a:chExt cx="192" cy="480"/>
          </a:xfrm>
        </p:grpSpPr>
        <p:sp>
          <p:nvSpPr>
            <p:cNvPr id="96" name="Line 8">
              <a:extLst>
                <a:ext uri="{FF2B5EF4-FFF2-40B4-BE49-F238E27FC236}">
                  <a16:creationId xmlns:a16="http://schemas.microsoft.com/office/drawing/2014/main" id="{EAA2CC83-0A98-2640-AF16-CAC8955F6F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9">
              <a:extLst>
                <a:ext uri="{FF2B5EF4-FFF2-40B4-BE49-F238E27FC236}">
                  <a16:creationId xmlns:a16="http://schemas.microsoft.com/office/drawing/2014/main" id="{F2661AB9-D542-0449-82D4-62690386307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0">
              <a:extLst>
                <a:ext uri="{FF2B5EF4-FFF2-40B4-BE49-F238E27FC236}">
                  <a16:creationId xmlns:a16="http://schemas.microsoft.com/office/drawing/2014/main" id="{7F40B9B8-0C09-D745-80B8-FAC553800E3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11">
              <a:extLst>
                <a:ext uri="{FF2B5EF4-FFF2-40B4-BE49-F238E27FC236}">
                  <a16:creationId xmlns:a16="http://schemas.microsoft.com/office/drawing/2014/main" id="{8B8370D0-339F-664B-B4B8-0D26F7F495F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0" name="Group 210">
            <a:extLst>
              <a:ext uri="{FF2B5EF4-FFF2-40B4-BE49-F238E27FC236}">
                <a16:creationId xmlns:a16="http://schemas.microsoft.com/office/drawing/2014/main" id="{4468F499-CC2B-F64A-BE8E-ECE65F2E6315}"/>
              </a:ext>
            </a:extLst>
          </p:cNvPr>
          <p:cNvGrpSpPr>
            <a:grpSpLocks/>
          </p:cNvGrpSpPr>
          <p:nvPr/>
        </p:nvGrpSpPr>
        <p:grpSpPr bwMode="auto">
          <a:xfrm>
            <a:off x="4304286" y="3019872"/>
            <a:ext cx="304800" cy="762000"/>
            <a:chOff x="3216" y="1728"/>
            <a:chExt cx="192" cy="480"/>
          </a:xfrm>
        </p:grpSpPr>
        <p:sp>
          <p:nvSpPr>
            <p:cNvPr id="101" name="Line 8">
              <a:extLst>
                <a:ext uri="{FF2B5EF4-FFF2-40B4-BE49-F238E27FC236}">
                  <a16:creationId xmlns:a16="http://schemas.microsoft.com/office/drawing/2014/main" id="{BCE9DCE3-A229-A945-BEF5-08BD19ED7E7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9">
              <a:extLst>
                <a:ext uri="{FF2B5EF4-FFF2-40B4-BE49-F238E27FC236}">
                  <a16:creationId xmlns:a16="http://schemas.microsoft.com/office/drawing/2014/main" id="{998AC806-1DDF-AE49-ABF3-583125DF1C0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10">
              <a:extLst>
                <a:ext uri="{FF2B5EF4-FFF2-40B4-BE49-F238E27FC236}">
                  <a16:creationId xmlns:a16="http://schemas.microsoft.com/office/drawing/2014/main" id="{4384C9B4-50B7-444F-8F09-352AFF50A73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1">
              <a:extLst>
                <a:ext uri="{FF2B5EF4-FFF2-40B4-BE49-F238E27FC236}">
                  <a16:creationId xmlns:a16="http://schemas.microsoft.com/office/drawing/2014/main" id="{E2FCD483-7A0E-B24B-B7A1-C6835FFE736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" name="Group 222">
            <a:extLst>
              <a:ext uri="{FF2B5EF4-FFF2-40B4-BE49-F238E27FC236}">
                <a16:creationId xmlns:a16="http://schemas.microsoft.com/office/drawing/2014/main" id="{143B33A7-28C3-874F-B0D2-A2E4EF5C8ECA}"/>
              </a:ext>
            </a:extLst>
          </p:cNvPr>
          <p:cNvGrpSpPr>
            <a:grpSpLocks/>
          </p:cNvGrpSpPr>
          <p:nvPr/>
        </p:nvGrpSpPr>
        <p:grpSpPr bwMode="auto">
          <a:xfrm>
            <a:off x="7832186" y="5097337"/>
            <a:ext cx="304800" cy="381000"/>
            <a:chOff x="4272" y="3072"/>
            <a:chExt cx="192" cy="240"/>
          </a:xfrm>
        </p:grpSpPr>
        <p:sp>
          <p:nvSpPr>
            <p:cNvPr id="106" name="Line 99">
              <a:extLst>
                <a:ext uri="{FF2B5EF4-FFF2-40B4-BE49-F238E27FC236}">
                  <a16:creationId xmlns:a16="http://schemas.microsoft.com/office/drawing/2014/main" id="{0C1A5174-3EDB-9248-8827-595E83BE056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100">
              <a:extLst>
                <a:ext uri="{FF2B5EF4-FFF2-40B4-BE49-F238E27FC236}">
                  <a16:creationId xmlns:a16="http://schemas.microsoft.com/office/drawing/2014/main" id="{927A4380-9353-2148-BB31-E0583DF320E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101">
              <a:extLst>
                <a:ext uri="{FF2B5EF4-FFF2-40B4-BE49-F238E27FC236}">
                  <a16:creationId xmlns:a16="http://schemas.microsoft.com/office/drawing/2014/main" id="{EB1B4B27-9360-6A4C-A98C-247FEC60DC7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102">
              <a:extLst>
                <a:ext uri="{FF2B5EF4-FFF2-40B4-BE49-F238E27FC236}">
                  <a16:creationId xmlns:a16="http://schemas.microsoft.com/office/drawing/2014/main" id="{B2165896-3553-9A4E-B22F-E70684C4569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103">
              <a:extLst>
                <a:ext uri="{FF2B5EF4-FFF2-40B4-BE49-F238E27FC236}">
                  <a16:creationId xmlns:a16="http://schemas.microsoft.com/office/drawing/2014/main" id="{13D0B824-E946-3A45-9421-8AE129B7C5B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104">
              <a:extLst>
                <a:ext uri="{FF2B5EF4-FFF2-40B4-BE49-F238E27FC236}">
                  <a16:creationId xmlns:a16="http://schemas.microsoft.com/office/drawing/2014/main" id="{493D1C14-53A5-BD44-807D-11242A89FAF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" name="Group 222">
            <a:extLst>
              <a:ext uri="{FF2B5EF4-FFF2-40B4-BE49-F238E27FC236}">
                <a16:creationId xmlns:a16="http://schemas.microsoft.com/office/drawing/2014/main" id="{F3A51B2E-6C07-2948-ABDD-47897B08D074}"/>
              </a:ext>
            </a:extLst>
          </p:cNvPr>
          <p:cNvGrpSpPr>
            <a:grpSpLocks/>
          </p:cNvGrpSpPr>
          <p:nvPr/>
        </p:nvGrpSpPr>
        <p:grpSpPr bwMode="auto">
          <a:xfrm>
            <a:off x="4724263" y="3752993"/>
            <a:ext cx="304800" cy="381000"/>
            <a:chOff x="4272" y="3072"/>
            <a:chExt cx="192" cy="240"/>
          </a:xfrm>
        </p:grpSpPr>
        <p:sp>
          <p:nvSpPr>
            <p:cNvPr id="113" name="Line 99">
              <a:extLst>
                <a:ext uri="{FF2B5EF4-FFF2-40B4-BE49-F238E27FC236}">
                  <a16:creationId xmlns:a16="http://schemas.microsoft.com/office/drawing/2014/main" id="{0A94ADF2-1037-C84D-9B11-305A3827FCF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100">
              <a:extLst>
                <a:ext uri="{FF2B5EF4-FFF2-40B4-BE49-F238E27FC236}">
                  <a16:creationId xmlns:a16="http://schemas.microsoft.com/office/drawing/2014/main" id="{58A51D2C-8147-7D44-BCE5-7DC11A7E0BF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101">
              <a:extLst>
                <a:ext uri="{FF2B5EF4-FFF2-40B4-BE49-F238E27FC236}">
                  <a16:creationId xmlns:a16="http://schemas.microsoft.com/office/drawing/2014/main" id="{C70FA822-7BDA-D04C-B13A-784BEF49547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102">
              <a:extLst>
                <a:ext uri="{FF2B5EF4-FFF2-40B4-BE49-F238E27FC236}">
                  <a16:creationId xmlns:a16="http://schemas.microsoft.com/office/drawing/2014/main" id="{5954D18E-9CE3-CC4D-90C5-F84D242E3AF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103">
              <a:extLst>
                <a:ext uri="{FF2B5EF4-FFF2-40B4-BE49-F238E27FC236}">
                  <a16:creationId xmlns:a16="http://schemas.microsoft.com/office/drawing/2014/main" id="{37CFEB88-F565-9F40-AB3F-1F1969EDDB0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104">
              <a:extLst>
                <a:ext uri="{FF2B5EF4-FFF2-40B4-BE49-F238E27FC236}">
                  <a16:creationId xmlns:a16="http://schemas.microsoft.com/office/drawing/2014/main" id="{9D27B603-74BD-3D46-9F5B-26EA5C8859B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DFD8674-F89F-E343-B5A7-92E6DE0800C8}"/>
              </a:ext>
            </a:extLst>
          </p:cNvPr>
          <p:cNvCxnSpPr>
            <a:cxnSpLocks/>
          </p:cNvCxnSpPr>
          <p:nvPr/>
        </p:nvCxnSpPr>
        <p:spPr>
          <a:xfrm flipV="1">
            <a:off x="4304287" y="3217456"/>
            <a:ext cx="267491" cy="367637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1" name="Group 222">
            <a:extLst>
              <a:ext uri="{FF2B5EF4-FFF2-40B4-BE49-F238E27FC236}">
                <a16:creationId xmlns:a16="http://schemas.microsoft.com/office/drawing/2014/main" id="{08766B6A-8310-794B-9116-2CF04AC2E6EF}"/>
              </a:ext>
            </a:extLst>
          </p:cNvPr>
          <p:cNvGrpSpPr>
            <a:grpSpLocks/>
          </p:cNvGrpSpPr>
          <p:nvPr/>
        </p:nvGrpSpPr>
        <p:grpSpPr bwMode="auto">
          <a:xfrm>
            <a:off x="5196153" y="3709581"/>
            <a:ext cx="304800" cy="381000"/>
            <a:chOff x="4272" y="3072"/>
            <a:chExt cx="192" cy="240"/>
          </a:xfrm>
        </p:grpSpPr>
        <p:sp>
          <p:nvSpPr>
            <p:cNvPr id="122" name="Line 99">
              <a:extLst>
                <a:ext uri="{FF2B5EF4-FFF2-40B4-BE49-F238E27FC236}">
                  <a16:creationId xmlns:a16="http://schemas.microsoft.com/office/drawing/2014/main" id="{511325F4-8F5D-FA4A-9BA7-02E138EB5CD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00">
              <a:extLst>
                <a:ext uri="{FF2B5EF4-FFF2-40B4-BE49-F238E27FC236}">
                  <a16:creationId xmlns:a16="http://schemas.microsoft.com/office/drawing/2014/main" id="{BA39AA4A-7A4C-254C-B970-7A9940A3CCA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01">
              <a:extLst>
                <a:ext uri="{FF2B5EF4-FFF2-40B4-BE49-F238E27FC236}">
                  <a16:creationId xmlns:a16="http://schemas.microsoft.com/office/drawing/2014/main" id="{AF8304F5-E05A-6B47-9881-7275FE6D7D7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102">
              <a:extLst>
                <a:ext uri="{FF2B5EF4-FFF2-40B4-BE49-F238E27FC236}">
                  <a16:creationId xmlns:a16="http://schemas.microsoft.com/office/drawing/2014/main" id="{555C9DEE-C5C0-BC4E-82D6-B29809A78E5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103">
              <a:extLst>
                <a:ext uri="{FF2B5EF4-FFF2-40B4-BE49-F238E27FC236}">
                  <a16:creationId xmlns:a16="http://schemas.microsoft.com/office/drawing/2014/main" id="{3F679223-2A5E-F74F-8A6F-B65F6407F67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04">
              <a:extLst>
                <a:ext uri="{FF2B5EF4-FFF2-40B4-BE49-F238E27FC236}">
                  <a16:creationId xmlns:a16="http://schemas.microsoft.com/office/drawing/2014/main" id="{E4571825-F99C-B54C-8559-43117CAED6B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778584F-1F07-E24C-911A-C742C73FA326}"/>
              </a:ext>
            </a:extLst>
          </p:cNvPr>
          <p:cNvCxnSpPr>
            <a:cxnSpLocks/>
          </p:cNvCxnSpPr>
          <p:nvPr/>
        </p:nvCxnSpPr>
        <p:spPr>
          <a:xfrm flipH="1">
            <a:off x="5355668" y="3035715"/>
            <a:ext cx="109728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0" name="Freeform 12">
            <a:extLst>
              <a:ext uri="{FF2B5EF4-FFF2-40B4-BE49-F238E27FC236}">
                <a16:creationId xmlns:a16="http://schemas.microsoft.com/office/drawing/2014/main" id="{78DFA7B2-4895-9040-832D-202A629BFDA9}"/>
              </a:ext>
            </a:extLst>
          </p:cNvPr>
          <p:cNvSpPr>
            <a:spLocks noChangeAspect="1"/>
          </p:cNvSpPr>
          <p:nvPr/>
        </p:nvSpPr>
        <p:spPr bwMode="auto">
          <a:xfrm>
            <a:off x="5693614" y="3019872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1" name="Group 222">
            <a:extLst>
              <a:ext uri="{FF2B5EF4-FFF2-40B4-BE49-F238E27FC236}">
                <a16:creationId xmlns:a16="http://schemas.microsoft.com/office/drawing/2014/main" id="{76331626-D80F-3841-8F41-EC8F8494E254}"/>
              </a:ext>
            </a:extLst>
          </p:cNvPr>
          <p:cNvGrpSpPr>
            <a:grpSpLocks/>
          </p:cNvGrpSpPr>
          <p:nvPr/>
        </p:nvGrpSpPr>
        <p:grpSpPr bwMode="auto">
          <a:xfrm>
            <a:off x="5615253" y="3630981"/>
            <a:ext cx="304800" cy="381000"/>
            <a:chOff x="4272" y="3072"/>
            <a:chExt cx="192" cy="240"/>
          </a:xfrm>
        </p:grpSpPr>
        <p:sp>
          <p:nvSpPr>
            <p:cNvPr id="132" name="Line 99">
              <a:extLst>
                <a:ext uri="{FF2B5EF4-FFF2-40B4-BE49-F238E27FC236}">
                  <a16:creationId xmlns:a16="http://schemas.microsoft.com/office/drawing/2014/main" id="{006838D6-5F9F-8449-B071-08041ED91F3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100">
              <a:extLst>
                <a:ext uri="{FF2B5EF4-FFF2-40B4-BE49-F238E27FC236}">
                  <a16:creationId xmlns:a16="http://schemas.microsoft.com/office/drawing/2014/main" id="{5638171A-E887-0B4B-A766-B81CF760A28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01">
              <a:extLst>
                <a:ext uri="{FF2B5EF4-FFF2-40B4-BE49-F238E27FC236}">
                  <a16:creationId xmlns:a16="http://schemas.microsoft.com/office/drawing/2014/main" id="{E0849EF6-C365-5947-A017-BCAF14C46A5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102">
              <a:extLst>
                <a:ext uri="{FF2B5EF4-FFF2-40B4-BE49-F238E27FC236}">
                  <a16:creationId xmlns:a16="http://schemas.microsoft.com/office/drawing/2014/main" id="{E914F719-C60A-854E-AD92-056C5A36249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103">
              <a:extLst>
                <a:ext uri="{FF2B5EF4-FFF2-40B4-BE49-F238E27FC236}">
                  <a16:creationId xmlns:a16="http://schemas.microsoft.com/office/drawing/2014/main" id="{02E4A553-886B-C342-8FFE-802F98DCBD2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104">
              <a:extLst>
                <a:ext uri="{FF2B5EF4-FFF2-40B4-BE49-F238E27FC236}">
                  <a16:creationId xmlns:a16="http://schemas.microsoft.com/office/drawing/2014/main" id="{19C6BDCA-2D80-A048-86BF-D1BA08A299A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8" name="Group 210">
            <a:extLst>
              <a:ext uri="{FF2B5EF4-FFF2-40B4-BE49-F238E27FC236}">
                <a16:creationId xmlns:a16="http://schemas.microsoft.com/office/drawing/2014/main" id="{A28AE11A-F810-7D4F-BDCD-167F0540053D}"/>
              </a:ext>
            </a:extLst>
          </p:cNvPr>
          <p:cNvGrpSpPr>
            <a:grpSpLocks/>
          </p:cNvGrpSpPr>
          <p:nvPr/>
        </p:nvGrpSpPr>
        <p:grpSpPr bwMode="auto">
          <a:xfrm>
            <a:off x="6134732" y="3019872"/>
            <a:ext cx="304800" cy="762000"/>
            <a:chOff x="3216" y="1728"/>
            <a:chExt cx="192" cy="480"/>
          </a:xfrm>
        </p:grpSpPr>
        <p:sp>
          <p:nvSpPr>
            <p:cNvPr id="139" name="Line 8">
              <a:extLst>
                <a:ext uri="{FF2B5EF4-FFF2-40B4-BE49-F238E27FC236}">
                  <a16:creationId xmlns:a16="http://schemas.microsoft.com/office/drawing/2014/main" id="{285704BD-1712-D749-9F82-56708672953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9">
              <a:extLst>
                <a:ext uri="{FF2B5EF4-FFF2-40B4-BE49-F238E27FC236}">
                  <a16:creationId xmlns:a16="http://schemas.microsoft.com/office/drawing/2014/main" id="{48F9846D-F8B5-0B4D-BCA7-BDD412CCE2B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0">
              <a:extLst>
                <a:ext uri="{FF2B5EF4-FFF2-40B4-BE49-F238E27FC236}">
                  <a16:creationId xmlns:a16="http://schemas.microsoft.com/office/drawing/2014/main" id="{1620ECA1-3E76-CB43-96DC-734F00C7F67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11">
              <a:extLst>
                <a:ext uri="{FF2B5EF4-FFF2-40B4-BE49-F238E27FC236}">
                  <a16:creationId xmlns:a16="http://schemas.microsoft.com/office/drawing/2014/main" id="{B588F5FD-2EAB-5340-929E-D6F40E32161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" name="Group 210">
            <a:extLst>
              <a:ext uri="{FF2B5EF4-FFF2-40B4-BE49-F238E27FC236}">
                <a16:creationId xmlns:a16="http://schemas.microsoft.com/office/drawing/2014/main" id="{C4103EF7-BC27-1745-B867-AC77A5A9AEF5}"/>
              </a:ext>
            </a:extLst>
          </p:cNvPr>
          <p:cNvGrpSpPr>
            <a:grpSpLocks/>
          </p:cNvGrpSpPr>
          <p:nvPr/>
        </p:nvGrpSpPr>
        <p:grpSpPr bwMode="auto">
          <a:xfrm>
            <a:off x="6133979" y="3752993"/>
            <a:ext cx="304800" cy="762000"/>
            <a:chOff x="3216" y="1728"/>
            <a:chExt cx="192" cy="480"/>
          </a:xfrm>
        </p:grpSpPr>
        <p:sp>
          <p:nvSpPr>
            <p:cNvPr id="144" name="Line 8">
              <a:extLst>
                <a:ext uri="{FF2B5EF4-FFF2-40B4-BE49-F238E27FC236}">
                  <a16:creationId xmlns:a16="http://schemas.microsoft.com/office/drawing/2014/main" id="{623276AE-7C8C-3C44-8F98-7FB9D85426D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Line 9">
              <a:extLst>
                <a:ext uri="{FF2B5EF4-FFF2-40B4-BE49-F238E27FC236}">
                  <a16:creationId xmlns:a16="http://schemas.microsoft.com/office/drawing/2014/main" id="{A98987B7-2F3E-154C-8C4C-63E4C21E6AC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10">
              <a:extLst>
                <a:ext uri="{FF2B5EF4-FFF2-40B4-BE49-F238E27FC236}">
                  <a16:creationId xmlns:a16="http://schemas.microsoft.com/office/drawing/2014/main" id="{63B45286-6BB8-0D4F-8601-14BD8E98419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11">
              <a:extLst>
                <a:ext uri="{FF2B5EF4-FFF2-40B4-BE49-F238E27FC236}">
                  <a16:creationId xmlns:a16="http://schemas.microsoft.com/office/drawing/2014/main" id="{94791F19-7C0F-0346-AB75-96AE482CF24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8" name="Group 222">
            <a:extLst>
              <a:ext uri="{FF2B5EF4-FFF2-40B4-BE49-F238E27FC236}">
                <a16:creationId xmlns:a16="http://schemas.microsoft.com/office/drawing/2014/main" id="{D1223DD4-F74B-9742-87D0-3CDA6F2A3FEE}"/>
              </a:ext>
            </a:extLst>
          </p:cNvPr>
          <p:cNvGrpSpPr>
            <a:grpSpLocks/>
          </p:cNvGrpSpPr>
          <p:nvPr/>
        </p:nvGrpSpPr>
        <p:grpSpPr bwMode="auto">
          <a:xfrm>
            <a:off x="6133979" y="4433109"/>
            <a:ext cx="304800" cy="381000"/>
            <a:chOff x="4272" y="3072"/>
            <a:chExt cx="192" cy="240"/>
          </a:xfrm>
        </p:grpSpPr>
        <p:sp>
          <p:nvSpPr>
            <p:cNvPr id="149" name="Line 99">
              <a:extLst>
                <a:ext uri="{FF2B5EF4-FFF2-40B4-BE49-F238E27FC236}">
                  <a16:creationId xmlns:a16="http://schemas.microsoft.com/office/drawing/2014/main" id="{002EE140-C246-764D-AEB5-5EB4691A00F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100">
              <a:extLst>
                <a:ext uri="{FF2B5EF4-FFF2-40B4-BE49-F238E27FC236}">
                  <a16:creationId xmlns:a16="http://schemas.microsoft.com/office/drawing/2014/main" id="{0590E150-5F44-7344-807B-2E166ABFCA7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101">
              <a:extLst>
                <a:ext uri="{FF2B5EF4-FFF2-40B4-BE49-F238E27FC236}">
                  <a16:creationId xmlns:a16="http://schemas.microsoft.com/office/drawing/2014/main" id="{8CEF2CBB-C92E-1D45-8C77-810EECB81D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Line 102">
              <a:extLst>
                <a:ext uri="{FF2B5EF4-FFF2-40B4-BE49-F238E27FC236}">
                  <a16:creationId xmlns:a16="http://schemas.microsoft.com/office/drawing/2014/main" id="{24162040-2445-C040-A8CD-0BDD8CC9194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Line 103">
              <a:extLst>
                <a:ext uri="{FF2B5EF4-FFF2-40B4-BE49-F238E27FC236}">
                  <a16:creationId xmlns:a16="http://schemas.microsoft.com/office/drawing/2014/main" id="{63237A7A-40FB-DC45-8324-7728454700A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Line 104">
              <a:extLst>
                <a:ext uri="{FF2B5EF4-FFF2-40B4-BE49-F238E27FC236}">
                  <a16:creationId xmlns:a16="http://schemas.microsoft.com/office/drawing/2014/main" id="{BBACDEDA-27D0-EE43-B9DE-A3F51CB97D6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042D0B1-D274-CB47-AC19-63E496F48A3E}"/>
              </a:ext>
            </a:extLst>
          </p:cNvPr>
          <p:cNvCxnSpPr>
            <a:cxnSpLocks/>
          </p:cNvCxnSpPr>
          <p:nvPr/>
        </p:nvCxnSpPr>
        <p:spPr>
          <a:xfrm flipV="1">
            <a:off x="7218297" y="3165184"/>
            <a:ext cx="0" cy="97350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57" name="Group 209">
            <a:extLst>
              <a:ext uri="{FF2B5EF4-FFF2-40B4-BE49-F238E27FC236}">
                <a16:creationId xmlns:a16="http://schemas.microsoft.com/office/drawing/2014/main" id="{D3DE7240-8408-B348-81E5-65342B3373F9}"/>
              </a:ext>
            </a:extLst>
          </p:cNvPr>
          <p:cNvGrpSpPr>
            <a:grpSpLocks/>
          </p:cNvGrpSpPr>
          <p:nvPr/>
        </p:nvGrpSpPr>
        <p:grpSpPr bwMode="auto">
          <a:xfrm>
            <a:off x="7139826" y="4061862"/>
            <a:ext cx="152400" cy="762000"/>
            <a:chOff x="3935" y="1728"/>
            <a:chExt cx="96" cy="480"/>
          </a:xfrm>
        </p:grpSpPr>
        <p:sp>
          <p:nvSpPr>
            <p:cNvPr id="158" name="Arc 59">
              <a:extLst>
                <a:ext uri="{FF2B5EF4-FFF2-40B4-BE49-F238E27FC236}">
                  <a16:creationId xmlns:a16="http://schemas.microsoft.com/office/drawing/2014/main" id="{DCBE8042-04DB-7641-B729-34201531FAC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Arc 60">
              <a:extLst>
                <a:ext uri="{FF2B5EF4-FFF2-40B4-BE49-F238E27FC236}">
                  <a16:creationId xmlns:a16="http://schemas.microsoft.com/office/drawing/2014/main" id="{C141A839-5914-4D47-A58B-0F5654A3E1E8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Arc 61">
              <a:extLst>
                <a:ext uri="{FF2B5EF4-FFF2-40B4-BE49-F238E27FC236}">
                  <a16:creationId xmlns:a16="http://schemas.microsoft.com/office/drawing/2014/main" id="{D1B972C1-157C-8948-ADB3-EC0EA91B056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Arc 62">
              <a:extLst>
                <a:ext uri="{FF2B5EF4-FFF2-40B4-BE49-F238E27FC236}">
                  <a16:creationId xmlns:a16="http://schemas.microsoft.com/office/drawing/2014/main" id="{02A8D0FE-B560-6249-B219-FDEBBF4D5B5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63">
              <a:extLst>
                <a:ext uri="{FF2B5EF4-FFF2-40B4-BE49-F238E27FC236}">
                  <a16:creationId xmlns:a16="http://schemas.microsoft.com/office/drawing/2014/main" id="{883632FD-8A6A-614C-980E-B54C534989B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64">
              <a:extLst>
                <a:ext uri="{FF2B5EF4-FFF2-40B4-BE49-F238E27FC236}">
                  <a16:creationId xmlns:a16="http://schemas.microsoft.com/office/drawing/2014/main" id="{A2B69774-75DB-AC4B-B5F5-FAF0001A63A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Arc 65">
              <a:extLst>
                <a:ext uri="{FF2B5EF4-FFF2-40B4-BE49-F238E27FC236}">
                  <a16:creationId xmlns:a16="http://schemas.microsoft.com/office/drawing/2014/main" id="{E2540814-DB06-F149-B46C-F542058858E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Arc 66">
              <a:extLst>
                <a:ext uri="{FF2B5EF4-FFF2-40B4-BE49-F238E27FC236}">
                  <a16:creationId xmlns:a16="http://schemas.microsoft.com/office/drawing/2014/main" id="{84455B48-EC11-F446-94E5-EB0D86C60A6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Arc 67">
              <a:extLst>
                <a:ext uri="{FF2B5EF4-FFF2-40B4-BE49-F238E27FC236}">
                  <a16:creationId xmlns:a16="http://schemas.microsoft.com/office/drawing/2014/main" id="{FAB0B91C-1C51-CF4E-B602-9B93E6B60A1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Arc 68">
              <a:extLst>
                <a:ext uri="{FF2B5EF4-FFF2-40B4-BE49-F238E27FC236}">
                  <a16:creationId xmlns:a16="http://schemas.microsoft.com/office/drawing/2014/main" id="{53F0644E-71E5-414C-BE2B-3207AC6067D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Arc 69">
              <a:extLst>
                <a:ext uri="{FF2B5EF4-FFF2-40B4-BE49-F238E27FC236}">
                  <a16:creationId xmlns:a16="http://schemas.microsoft.com/office/drawing/2014/main" id="{7F815012-370F-D241-9DD6-D820A96E40A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Arc 70">
              <a:extLst>
                <a:ext uri="{FF2B5EF4-FFF2-40B4-BE49-F238E27FC236}">
                  <a16:creationId xmlns:a16="http://schemas.microsoft.com/office/drawing/2014/main" id="{538DEDF6-09C1-C343-B38E-72BF3697B22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Arc 71">
              <a:extLst>
                <a:ext uri="{FF2B5EF4-FFF2-40B4-BE49-F238E27FC236}">
                  <a16:creationId xmlns:a16="http://schemas.microsoft.com/office/drawing/2014/main" id="{2B708181-DDC9-E342-B897-2F9EE21D45A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2" name="Group 222">
            <a:extLst>
              <a:ext uri="{FF2B5EF4-FFF2-40B4-BE49-F238E27FC236}">
                <a16:creationId xmlns:a16="http://schemas.microsoft.com/office/drawing/2014/main" id="{7CF5D621-27BB-B34D-95F6-CA2E04467D90}"/>
              </a:ext>
            </a:extLst>
          </p:cNvPr>
          <p:cNvGrpSpPr>
            <a:grpSpLocks/>
          </p:cNvGrpSpPr>
          <p:nvPr/>
        </p:nvGrpSpPr>
        <p:grpSpPr bwMode="auto">
          <a:xfrm>
            <a:off x="7065897" y="4679804"/>
            <a:ext cx="304800" cy="381000"/>
            <a:chOff x="4272" y="3072"/>
            <a:chExt cx="192" cy="240"/>
          </a:xfrm>
        </p:grpSpPr>
        <p:sp>
          <p:nvSpPr>
            <p:cNvPr id="173" name="Line 99">
              <a:extLst>
                <a:ext uri="{FF2B5EF4-FFF2-40B4-BE49-F238E27FC236}">
                  <a16:creationId xmlns:a16="http://schemas.microsoft.com/office/drawing/2014/main" id="{C60D917C-D786-A540-BFD4-2A224BB21E8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100">
              <a:extLst>
                <a:ext uri="{FF2B5EF4-FFF2-40B4-BE49-F238E27FC236}">
                  <a16:creationId xmlns:a16="http://schemas.microsoft.com/office/drawing/2014/main" id="{B7E83E14-3937-004F-9353-5C634C79BAF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Line 101">
              <a:extLst>
                <a:ext uri="{FF2B5EF4-FFF2-40B4-BE49-F238E27FC236}">
                  <a16:creationId xmlns:a16="http://schemas.microsoft.com/office/drawing/2014/main" id="{295A6AAD-A26D-C54A-BA5B-C28067FFBA1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Line 102">
              <a:extLst>
                <a:ext uri="{FF2B5EF4-FFF2-40B4-BE49-F238E27FC236}">
                  <a16:creationId xmlns:a16="http://schemas.microsoft.com/office/drawing/2014/main" id="{9EB79457-A5C2-5541-9EE8-F5A35A3F857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Line 103">
              <a:extLst>
                <a:ext uri="{FF2B5EF4-FFF2-40B4-BE49-F238E27FC236}">
                  <a16:creationId xmlns:a16="http://schemas.microsoft.com/office/drawing/2014/main" id="{1B635917-C9A3-294D-89C0-0B4424E323F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04">
              <a:extLst>
                <a:ext uri="{FF2B5EF4-FFF2-40B4-BE49-F238E27FC236}">
                  <a16:creationId xmlns:a16="http://schemas.microsoft.com/office/drawing/2014/main" id="{63556B1F-2CF8-F94A-A1AC-13545BB84DB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493D34F-53DD-C643-8167-C24A467FE7BA}"/>
              </a:ext>
            </a:extLst>
          </p:cNvPr>
          <p:cNvCxnSpPr>
            <a:cxnSpLocks/>
          </p:cNvCxnSpPr>
          <p:nvPr/>
        </p:nvCxnSpPr>
        <p:spPr>
          <a:xfrm flipV="1">
            <a:off x="7218297" y="1501081"/>
            <a:ext cx="0" cy="13716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80" name="Group 210">
            <a:extLst>
              <a:ext uri="{FF2B5EF4-FFF2-40B4-BE49-F238E27FC236}">
                <a16:creationId xmlns:a16="http://schemas.microsoft.com/office/drawing/2014/main" id="{D7EA5C95-7A7D-A04D-83ED-12BFE28DC1EC}"/>
              </a:ext>
            </a:extLst>
          </p:cNvPr>
          <p:cNvGrpSpPr>
            <a:grpSpLocks/>
          </p:cNvGrpSpPr>
          <p:nvPr/>
        </p:nvGrpSpPr>
        <p:grpSpPr bwMode="auto">
          <a:xfrm>
            <a:off x="7556932" y="1500170"/>
            <a:ext cx="304800" cy="762000"/>
            <a:chOff x="3216" y="1728"/>
            <a:chExt cx="192" cy="480"/>
          </a:xfrm>
        </p:grpSpPr>
        <p:sp>
          <p:nvSpPr>
            <p:cNvPr id="181" name="Line 8">
              <a:extLst>
                <a:ext uri="{FF2B5EF4-FFF2-40B4-BE49-F238E27FC236}">
                  <a16:creationId xmlns:a16="http://schemas.microsoft.com/office/drawing/2014/main" id="{25E1A5A1-25C1-CC41-976D-B9941C879A6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9">
              <a:extLst>
                <a:ext uri="{FF2B5EF4-FFF2-40B4-BE49-F238E27FC236}">
                  <a16:creationId xmlns:a16="http://schemas.microsoft.com/office/drawing/2014/main" id="{93C06952-BD4D-284E-AEE0-E049E1D5269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10">
              <a:extLst>
                <a:ext uri="{FF2B5EF4-FFF2-40B4-BE49-F238E27FC236}">
                  <a16:creationId xmlns:a16="http://schemas.microsoft.com/office/drawing/2014/main" id="{E7962AC9-2955-8A41-AFD0-191926D8CFB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11">
              <a:extLst>
                <a:ext uri="{FF2B5EF4-FFF2-40B4-BE49-F238E27FC236}">
                  <a16:creationId xmlns:a16="http://schemas.microsoft.com/office/drawing/2014/main" id="{37BA1019-C167-614C-880D-737FA9133E7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2AC98F62-543E-4847-8BEE-365A1D307C98}"/>
              </a:ext>
            </a:extLst>
          </p:cNvPr>
          <p:cNvCxnSpPr>
            <a:cxnSpLocks/>
          </p:cNvCxnSpPr>
          <p:nvPr/>
        </p:nvCxnSpPr>
        <p:spPr>
          <a:xfrm flipH="1">
            <a:off x="6274934" y="3741721"/>
            <a:ext cx="100584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5AB00690-4C62-2244-B72F-A47B99CFDB95}"/>
              </a:ext>
            </a:extLst>
          </p:cNvPr>
          <p:cNvSpPr/>
          <p:nvPr/>
        </p:nvSpPr>
        <p:spPr>
          <a:xfrm>
            <a:off x="8509298" y="369187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8" name="Group 210">
            <a:extLst>
              <a:ext uri="{FF2B5EF4-FFF2-40B4-BE49-F238E27FC236}">
                <a16:creationId xmlns:a16="http://schemas.microsoft.com/office/drawing/2014/main" id="{77E73509-BF19-FC4A-B513-8723DA1EEB36}"/>
              </a:ext>
            </a:extLst>
          </p:cNvPr>
          <p:cNvGrpSpPr>
            <a:grpSpLocks/>
          </p:cNvGrpSpPr>
          <p:nvPr/>
        </p:nvGrpSpPr>
        <p:grpSpPr bwMode="auto">
          <a:xfrm>
            <a:off x="7827897" y="3729633"/>
            <a:ext cx="304800" cy="762000"/>
            <a:chOff x="3216" y="1728"/>
            <a:chExt cx="192" cy="480"/>
          </a:xfrm>
        </p:grpSpPr>
        <p:sp>
          <p:nvSpPr>
            <p:cNvPr id="189" name="Line 8">
              <a:extLst>
                <a:ext uri="{FF2B5EF4-FFF2-40B4-BE49-F238E27FC236}">
                  <a16:creationId xmlns:a16="http://schemas.microsoft.com/office/drawing/2014/main" id="{9BA4DEC8-4AE8-FC48-B373-390FEE89CA2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Line 9">
              <a:extLst>
                <a:ext uri="{FF2B5EF4-FFF2-40B4-BE49-F238E27FC236}">
                  <a16:creationId xmlns:a16="http://schemas.microsoft.com/office/drawing/2014/main" id="{55110C0B-6618-D149-90D4-F45E5AFDB21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Line 10">
              <a:extLst>
                <a:ext uri="{FF2B5EF4-FFF2-40B4-BE49-F238E27FC236}">
                  <a16:creationId xmlns:a16="http://schemas.microsoft.com/office/drawing/2014/main" id="{1872C24A-5275-D945-84CB-455BD5960C6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Line 11">
              <a:extLst>
                <a:ext uri="{FF2B5EF4-FFF2-40B4-BE49-F238E27FC236}">
                  <a16:creationId xmlns:a16="http://schemas.microsoft.com/office/drawing/2014/main" id="{0951AB33-CE53-CB46-B3D8-05FDCB16946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3" name="Group 222">
            <a:extLst>
              <a:ext uri="{FF2B5EF4-FFF2-40B4-BE49-F238E27FC236}">
                <a16:creationId xmlns:a16="http://schemas.microsoft.com/office/drawing/2014/main" id="{C934632A-FD0B-0A42-A68C-CCD1AB555F3F}"/>
              </a:ext>
            </a:extLst>
          </p:cNvPr>
          <p:cNvGrpSpPr>
            <a:grpSpLocks/>
          </p:cNvGrpSpPr>
          <p:nvPr/>
        </p:nvGrpSpPr>
        <p:grpSpPr bwMode="auto">
          <a:xfrm>
            <a:off x="7558657" y="2147067"/>
            <a:ext cx="304800" cy="381000"/>
            <a:chOff x="4272" y="3072"/>
            <a:chExt cx="192" cy="240"/>
          </a:xfrm>
        </p:grpSpPr>
        <p:sp>
          <p:nvSpPr>
            <p:cNvPr id="194" name="Line 99">
              <a:extLst>
                <a:ext uri="{FF2B5EF4-FFF2-40B4-BE49-F238E27FC236}">
                  <a16:creationId xmlns:a16="http://schemas.microsoft.com/office/drawing/2014/main" id="{787D2C0B-7099-1C4C-9D96-73E0201ED64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100">
              <a:extLst>
                <a:ext uri="{FF2B5EF4-FFF2-40B4-BE49-F238E27FC236}">
                  <a16:creationId xmlns:a16="http://schemas.microsoft.com/office/drawing/2014/main" id="{FA4251EE-B4BE-2A42-A332-9210C752FE5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Line 101">
              <a:extLst>
                <a:ext uri="{FF2B5EF4-FFF2-40B4-BE49-F238E27FC236}">
                  <a16:creationId xmlns:a16="http://schemas.microsoft.com/office/drawing/2014/main" id="{18184CD9-6D71-FB43-AE30-2DBCBC05D45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Line 102">
              <a:extLst>
                <a:ext uri="{FF2B5EF4-FFF2-40B4-BE49-F238E27FC236}">
                  <a16:creationId xmlns:a16="http://schemas.microsoft.com/office/drawing/2014/main" id="{196EB5E9-11D8-B74A-BB05-7607337225F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Line 103">
              <a:extLst>
                <a:ext uri="{FF2B5EF4-FFF2-40B4-BE49-F238E27FC236}">
                  <a16:creationId xmlns:a16="http://schemas.microsoft.com/office/drawing/2014/main" id="{F9787082-4262-F74C-B3C2-1EFCD428E8C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Line 104">
              <a:extLst>
                <a:ext uri="{FF2B5EF4-FFF2-40B4-BE49-F238E27FC236}">
                  <a16:creationId xmlns:a16="http://schemas.microsoft.com/office/drawing/2014/main" id="{BDD6CED6-B74B-A144-8EF4-5EC40DC1B3D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299849BD-D2F3-FB4E-AF00-34472D91E615}"/>
              </a:ext>
            </a:extLst>
          </p:cNvPr>
          <p:cNvCxnSpPr>
            <a:cxnSpLocks/>
          </p:cNvCxnSpPr>
          <p:nvPr/>
        </p:nvCxnSpPr>
        <p:spPr>
          <a:xfrm flipH="1">
            <a:off x="7980297" y="3739793"/>
            <a:ext cx="54864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A5E98AD-015C-BF40-AB84-F39256966A3B}"/>
              </a:ext>
            </a:extLst>
          </p:cNvPr>
          <p:cNvCxnSpPr>
            <a:cxnSpLocks/>
          </p:cNvCxnSpPr>
          <p:nvPr/>
        </p:nvCxnSpPr>
        <p:spPr>
          <a:xfrm flipH="1">
            <a:off x="7980297" y="4438636"/>
            <a:ext cx="54864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3" name="Oval 202">
            <a:extLst>
              <a:ext uri="{FF2B5EF4-FFF2-40B4-BE49-F238E27FC236}">
                <a16:creationId xmlns:a16="http://schemas.microsoft.com/office/drawing/2014/main" id="{3A72132E-BEE0-9441-B3F3-72EC6D61E553}"/>
              </a:ext>
            </a:extLst>
          </p:cNvPr>
          <p:cNvSpPr/>
          <p:nvPr/>
        </p:nvSpPr>
        <p:spPr>
          <a:xfrm>
            <a:off x="8620880" y="146283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40704AD1-35DA-084F-AAD2-364458840D9F}"/>
              </a:ext>
            </a:extLst>
          </p:cNvPr>
          <p:cNvSpPr/>
          <p:nvPr/>
        </p:nvSpPr>
        <p:spPr>
          <a:xfrm>
            <a:off x="8458320" y="439907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7EE6177A-EC86-FA43-A572-35E64B66535B}"/>
              </a:ext>
            </a:extLst>
          </p:cNvPr>
          <p:cNvSpPr txBox="1"/>
          <p:nvPr/>
        </p:nvSpPr>
        <p:spPr>
          <a:xfrm flipH="1">
            <a:off x="4106367" y="2386267"/>
            <a:ext cx="59999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49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47pF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2D9586AE-A958-1140-BB9D-EEA4F21A685D}"/>
              </a:ext>
            </a:extLst>
          </p:cNvPr>
          <p:cNvSpPr txBox="1"/>
          <p:nvPr/>
        </p:nvSpPr>
        <p:spPr>
          <a:xfrm flipH="1">
            <a:off x="3181527" y="943603"/>
            <a:ext cx="5253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17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F4D07913-3395-124F-A770-60F23B0B4D6A}"/>
                  </a:ext>
                </a:extLst>
              </p:cNvPr>
              <p:cNvSpPr txBox="1"/>
              <p:nvPr/>
            </p:nvSpPr>
            <p:spPr>
              <a:xfrm flipH="1">
                <a:off x="2503451" y="2456415"/>
                <a:ext cx="541868" cy="5232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</a:rPr>
                  <a:t>R</a:t>
                </a:r>
                <a:r>
                  <a:rPr lang="en-US" sz="1400" baseline="-25000" dirty="0">
                    <a:solidFill>
                      <a:srgbClr val="000000"/>
                    </a:solidFill>
                  </a:rPr>
                  <a:t>15</a:t>
                </a:r>
              </a:p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510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F4D07913-3395-124F-A770-60F23B0B4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03451" y="2456415"/>
                <a:ext cx="541868" cy="523218"/>
              </a:xfrm>
              <a:prstGeom prst="rect">
                <a:avLst/>
              </a:prstGeom>
              <a:blipFill>
                <a:blip r:embed="rId4"/>
                <a:stretch>
                  <a:fillRect l="-11364" t="-2381" b="-1190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extBox 208">
            <a:extLst>
              <a:ext uri="{FF2B5EF4-FFF2-40B4-BE49-F238E27FC236}">
                <a16:creationId xmlns:a16="http://schemas.microsoft.com/office/drawing/2014/main" id="{3B70B2EF-899F-8D46-82E8-CB14BA24E1C4}"/>
              </a:ext>
            </a:extLst>
          </p:cNvPr>
          <p:cNvSpPr txBox="1"/>
          <p:nvPr/>
        </p:nvSpPr>
        <p:spPr>
          <a:xfrm flipH="1">
            <a:off x="3400083" y="2363046"/>
            <a:ext cx="53674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19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47K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F24683A5-FC52-324A-8E0F-01B2F7E17469}"/>
              </a:ext>
            </a:extLst>
          </p:cNvPr>
          <p:cNvSpPr txBox="1"/>
          <p:nvPr/>
        </p:nvSpPr>
        <p:spPr>
          <a:xfrm flipH="1">
            <a:off x="4624247" y="892803"/>
            <a:ext cx="5253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20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4.7K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B5C35BB-6A9A-BB40-BC15-0FE70DDF2BB1}"/>
              </a:ext>
            </a:extLst>
          </p:cNvPr>
          <p:cNvSpPr txBox="1"/>
          <p:nvPr/>
        </p:nvSpPr>
        <p:spPr>
          <a:xfrm flipH="1">
            <a:off x="7979725" y="1688953"/>
            <a:ext cx="62101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54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47nF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B59C6DBB-A433-6C46-B099-A128D7985D70}"/>
              </a:ext>
            </a:extLst>
          </p:cNvPr>
          <p:cNvSpPr txBox="1"/>
          <p:nvPr/>
        </p:nvSpPr>
        <p:spPr>
          <a:xfrm flipH="1">
            <a:off x="8193266" y="3851413"/>
            <a:ext cx="86875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7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10pnF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C11C29C-7C89-5B4F-81FF-845B78F9E645}"/>
              </a:ext>
            </a:extLst>
          </p:cNvPr>
          <p:cNvSpPr txBox="1"/>
          <p:nvPr/>
        </p:nvSpPr>
        <p:spPr>
          <a:xfrm flipH="1">
            <a:off x="8166017" y="4662224"/>
            <a:ext cx="985983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32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150 pF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23F2435-A6A5-D34E-BB40-E7949EFC5183}"/>
              </a:ext>
            </a:extLst>
          </p:cNvPr>
          <p:cNvSpPr txBox="1"/>
          <p:nvPr/>
        </p:nvSpPr>
        <p:spPr>
          <a:xfrm flipH="1">
            <a:off x="7347708" y="4265361"/>
            <a:ext cx="54864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RFC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1mH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2F33F62C-F037-974C-894B-9FB516C4EC54}"/>
              </a:ext>
            </a:extLst>
          </p:cNvPr>
          <p:cNvSpPr txBox="1"/>
          <p:nvPr/>
        </p:nvSpPr>
        <p:spPr>
          <a:xfrm flipH="1">
            <a:off x="7465302" y="3144542"/>
            <a:ext cx="51441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23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1.8K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50D9934-8CCA-7D44-A117-A3C3DC1DB6A6}"/>
              </a:ext>
            </a:extLst>
          </p:cNvPr>
          <p:cNvSpPr txBox="1"/>
          <p:nvPr/>
        </p:nvSpPr>
        <p:spPr>
          <a:xfrm flipH="1">
            <a:off x="6479189" y="3252250"/>
            <a:ext cx="697888" cy="769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52</a:t>
            </a:r>
          </a:p>
          <a:p>
            <a:pPr algn="l" rtl="0" latinLnBrk="1" hangingPunct="0"/>
            <a:r>
              <a:rPr lang="en-US" sz="1400" dirty="0">
                <a:solidFill>
                  <a:srgbClr val="000000"/>
                </a:solidFill>
              </a:rPr>
              <a:t>1200pF</a:t>
            </a:r>
          </a:p>
          <a:p>
            <a:pPr defTabSz="457200" latinLnBrk="1" hangingPunct="0"/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7199246-6860-EA46-80D1-AE4B7489434E}"/>
              </a:ext>
            </a:extLst>
          </p:cNvPr>
          <p:cNvSpPr txBox="1"/>
          <p:nvPr/>
        </p:nvSpPr>
        <p:spPr>
          <a:xfrm flipH="1">
            <a:off x="6436461" y="4054889"/>
            <a:ext cx="697887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53</a:t>
            </a:r>
          </a:p>
          <a:p>
            <a:pPr algn="l" rtl="0" latinLnBrk="1" hangingPunct="0"/>
            <a:r>
              <a:rPr lang="en-US" sz="1400" dirty="0">
                <a:solidFill>
                  <a:srgbClr val="000000"/>
                </a:solidFill>
              </a:rPr>
              <a:t>1200pF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93AC97A6-1EA2-9744-8D6D-E49567966DFF}"/>
              </a:ext>
            </a:extLst>
          </p:cNvPr>
          <p:cNvSpPr/>
          <p:nvPr/>
        </p:nvSpPr>
        <p:spPr>
          <a:xfrm>
            <a:off x="3816244" y="298644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603FA183-4049-5C4E-91AA-322BE5E21453}"/>
              </a:ext>
            </a:extLst>
          </p:cNvPr>
          <p:cNvSpPr/>
          <p:nvPr/>
        </p:nvSpPr>
        <p:spPr>
          <a:xfrm>
            <a:off x="6229132" y="369559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4853B6C5-BDB7-B24A-BB26-B6809ED39877}"/>
              </a:ext>
            </a:extLst>
          </p:cNvPr>
          <p:cNvSpPr/>
          <p:nvPr/>
        </p:nvSpPr>
        <p:spPr>
          <a:xfrm>
            <a:off x="3824044" y="145131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09796183-088F-284D-BD17-75A928E724DB}"/>
              </a:ext>
            </a:extLst>
          </p:cNvPr>
          <p:cNvSpPr txBox="1"/>
          <p:nvPr/>
        </p:nvSpPr>
        <p:spPr>
          <a:xfrm flipH="1">
            <a:off x="2829716" y="3636968"/>
            <a:ext cx="99913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D</a:t>
            </a:r>
            <a:r>
              <a:rPr lang="en-US" sz="1400" baseline="-25000" dirty="0">
                <a:solidFill>
                  <a:srgbClr val="000000"/>
                </a:solidFill>
              </a:rPr>
              <a:t>8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MVAM108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05794FAE-AD3B-A74F-9F98-29D48C746461}"/>
              </a:ext>
            </a:extLst>
          </p:cNvPr>
          <p:cNvSpPr txBox="1"/>
          <p:nvPr/>
        </p:nvSpPr>
        <p:spPr>
          <a:xfrm flipH="1">
            <a:off x="4928980" y="2376107"/>
            <a:ext cx="56665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51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390pF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0DFA632C-591D-D142-B14D-EADA4CADF41C}"/>
              </a:ext>
            </a:extLst>
          </p:cNvPr>
          <p:cNvSpPr txBox="1"/>
          <p:nvPr/>
        </p:nvSpPr>
        <p:spPr>
          <a:xfrm flipH="1">
            <a:off x="5823805" y="3392520"/>
            <a:ext cx="52374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21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47K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AB7C121B-5D3C-A24E-8802-12A00ECA8441}"/>
              </a:ext>
            </a:extLst>
          </p:cNvPr>
          <p:cNvSpPr txBox="1"/>
          <p:nvPr/>
        </p:nvSpPr>
        <p:spPr>
          <a:xfrm flipH="1">
            <a:off x="5380734" y="3401069"/>
            <a:ext cx="35293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D</a:t>
            </a:r>
            <a:r>
              <a:rPr lang="en-US" sz="1400" baseline="-25000" dirty="0">
                <a:solidFill>
                  <a:srgbClr val="000000"/>
                </a:solidFill>
              </a:rPr>
              <a:t>9</a:t>
            </a:r>
            <a:endParaRPr lang="en-US" sz="14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3D8E5082-8EF7-5647-93AA-767F9387C6A5}"/>
              </a:ext>
            </a:extLst>
          </p:cNvPr>
          <p:cNvSpPr txBox="1"/>
          <p:nvPr/>
        </p:nvSpPr>
        <p:spPr>
          <a:xfrm flipH="1">
            <a:off x="4930187" y="3557928"/>
            <a:ext cx="42211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L</a:t>
            </a:r>
            <a:r>
              <a:rPr lang="en-US" sz="1400" baseline="-25000" dirty="0">
                <a:solidFill>
                  <a:srgbClr val="000000"/>
                </a:solidFill>
              </a:rPr>
              <a:t>9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FE6D5EFD-289F-A045-9CF2-266AB336A440}"/>
              </a:ext>
            </a:extLst>
          </p:cNvPr>
          <p:cNvSpPr txBox="1"/>
          <p:nvPr/>
        </p:nvSpPr>
        <p:spPr>
          <a:xfrm flipH="1">
            <a:off x="3974443" y="3313072"/>
            <a:ext cx="51472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50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25pF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DEA9497-142C-1A46-B25B-C96B9B28B8A2}"/>
              </a:ext>
            </a:extLst>
          </p:cNvPr>
          <p:cNvSpPr txBox="1"/>
          <p:nvPr/>
        </p:nvSpPr>
        <p:spPr>
          <a:xfrm flipH="1">
            <a:off x="6387160" y="2310798"/>
            <a:ext cx="79783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J309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54BA157-5DCA-3C47-A222-10992643FE2A}"/>
              </a:ext>
            </a:extLst>
          </p:cNvPr>
          <p:cNvSpPr txBox="1"/>
          <p:nvPr/>
        </p:nvSpPr>
        <p:spPr>
          <a:xfrm flipH="1">
            <a:off x="8851694" y="1350401"/>
            <a:ext cx="35293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8V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72F8F1D9-1BC7-A845-B43E-43DDCF291EFB}"/>
              </a:ext>
            </a:extLst>
          </p:cNvPr>
          <p:cNvSpPr txBox="1"/>
          <p:nvPr/>
        </p:nvSpPr>
        <p:spPr>
          <a:xfrm flipH="1">
            <a:off x="8712320" y="3585125"/>
            <a:ext cx="98598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TX VFO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8BFCE5B-182E-B040-9144-367DA2022C6E}"/>
              </a:ext>
            </a:extLst>
          </p:cNvPr>
          <p:cNvSpPr txBox="1"/>
          <p:nvPr/>
        </p:nvSpPr>
        <p:spPr>
          <a:xfrm flipH="1">
            <a:off x="8734458" y="4307956"/>
            <a:ext cx="98598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RX VFO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EA9AA8C6-4271-504B-B4AC-4EA51088BBAF}"/>
              </a:ext>
            </a:extLst>
          </p:cNvPr>
          <p:cNvSpPr/>
          <p:nvPr/>
        </p:nvSpPr>
        <p:spPr>
          <a:xfrm>
            <a:off x="3824044" y="198979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E21C9D7A-38BB-1E4B-8DBB-2E899B52B966}"/>
              </a:ext>
            </a:extLst>
          </p:cNvPr>
          <p:cNvSpPr txBox="1"/>
          <p:nvPr/>
        </p:nvSpPr>
        <p:spPr>
          <a:xfrm>
            <a:off x="1806688" y="5027217"/>
            <a:ext cx="5478026" cy="1323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L9: T68-7 62 turns</a:t>
            </a:r>
          </a:p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Check MVAM108 capacitor when R</a:t>
            </a:r>
            <a:r>
              <a:rPr lang="en-US" sz="1600" baseline="-25000" dirty="0">
                <a:solidFill>
                  <a:srgbClr val="000000"/>
                </a:solidFill>
              </a:rPr>
              <a:t>17</a:t>
            </a:r>
            <a:r>
              <a:rPr lang="en-US" sz="1600" dirty="0">
                <a:solidFill>
                  <a:srgbClr val="000000"/>
                </a:solidFill>
              </a:rPr>
              <a:t> is high and low</a:t>
            </a:r>
          </a:p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 resistor </a:t>
            </a:r>
            <a:r>
              <a:rPr lang="en-US" sz="1600" dirty="0">
                <a:solidFill>
                  <a:srgbClr val="000000"/>
                </a:solidFill>
              </a:rPr>
              <a:t>(R</a:t>
            </a:r>
            <a:r>
              <a:rPr lang="en-US" sz="1600" baseline="-25000" dirty="0">
                <a:solidFill>
                  <a:srgbClr val="000000"/>
                </a:solidFill>
              </a:rPr>
              <a:t>21</a:t>
            </a:r>
            <a:r>
              <a:rPr lang="en-US" sz="1600" dirty="0">
                <a:solidFill>
                  <a:srgbClr val="000000"/>
                </a:solidFill>
              </a:rPr>
              <a:t>) pulls gat to ground at start</a:t>
            </a:r>
          </a:p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gain limiting diode (D9) conducts, it pulls gate negative</a:t>
            </a:r>
          </a:p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Oscillator keeps growing as long as g</a:t>
            </a:r>
            <a:r>
              <a:rPr lang="en-US" sz="16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&gt;1/R</a:t>
            </a:r>
          </a:p>
        </p:txBody>
      </p:sp>
      <p:sp>
        <p:nvSpPr>
          <p:cNvPr id="237" name="Slide Number Placeholder 236">
            <a:extLst>
              <a:ext uri="{FF2B5EF4-FFF2-40B4-BE49-F238E27FC236}">
                <a16:creationId xmlns:a16="http://schemas.microsoft.com/office/drawing/2014/main" id="{91C6B9B9-8352-304D-96CE-E121A66F621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14</a:t>
            </a:fld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5C16EC76-466F-4140-89F6-A94DABF9DB57}"/>
              </a:ext>
            </a:extLst>
          </p:cNvPr>
          <p:cNvSpPr/>
          <p:nvPr/>
        </p:nvSpPr>
        <p:spPr>
          <a:xfrm>
            <a:off x="2951211" y="299262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D972206-6856-1D49-B41B-A60C1797BC2F}"/>
              </a:ext>
            </a:extLst>
          </p:cNvPr>
          <p:cNvSpPr txBox="1"/>
          <p:nvPr/>
        </p:nvSpPr>
        <p:spPr>
          <a:xfrm flipH="1">
            <a:off x="2523508" y="3165185"/>
            <a:ext cx="107817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LM393 pin 7</a:t>
            </a:r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1DA54A6C-9DDD-6847-8A89-8888EB5817EF}"/>
              </a:ext>
            </a:extLst>
          </p:cNvPr>
          <p:cNvCxnSpPr>
            <a:cxnSpLocks/>
          </p:cNvCxnSpPr>
          <p:nvPr/>
        </p:nvCxnSpPr>
        <p:spPr>
          <a:xfrm flipH="1">
            <a:off x="2587620" y="1509792"/>
            <a:ext cx="42809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5" name="Oval 234">
            <a:extLst>
              <a:ext uri="{FF2B5EF4-FFF2-40B4-BE49-F238E27FC236}">
                <a16:creationId xmlns:a16="http://schemas.microsoft.com/office/drawing/2014/main" id="{4851C4DC-7D96-834E-8A75-2168378CDB39}"/>
              </a:ext>
            </a:extLst>
          </p:cNvPr>
          <p:cNvSpPr/>
          <p:nvPr/>
        </p:nvSpPr>
        <p:spPr>
          <a:xfrm>
            <a:off x="2557669" y="146476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C84ACA23-D2F1-104B-A8AE-EC7C8B7FEBAA}"/>
              </a:ext>
            </a:extLst>
          </p:cNvPr>
          <p:cNvSpPr txBox="1"/>
          <p:nvPr/>
        </p:nvSpPr>
        <p:spPr>
          <a:xfrm>
            <a:off x="2275725" y="946466"/>
            <a:ext cx="65221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RIT 1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F4687967-4F12-6544-9FA5-7592AFAED000}"/>
              </a:ext>
            </a:extLst>
          </p:cNvPr>
          <p:cNvSpPr/>
          <p:nvPr/>
        </p:nvSpPr>
        <p:spPr>
          <a:xfrm>
            <a:off x="7938684" y="369541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DBCB6409-A67D-8147-B904-9E7CA6A8A081}"/>
              </a:ext>
            </a:extLst>
          </p:cNvPr>
          <p:cNvSpPr/>
          <p:nvPr/>
        </p:nvSpPr>
        <p:spPr>
          <a:xfrm>
            <a:off x="7931592" y="439008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22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142112" y="107755"/>
            <a:ext cx="11611765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 err="1"/>
              <a:t>Norcal</a:t>
            </a:r>
            <a:r>
              <a:rPr lang="en-US" sz="4400" dirty="0"/>
              <a:t> Receiver Incremental Tuning (RIT)</a:t>
            </a:r>
            <a:endParaRPr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331F67-F7D0-754C-9B60-59BD56902535}"/>
              </a:ext>
            </a:extLst>
          </p:cNvPr>
          <p:cNvSpPr txBox="1"/>
          <p:nvPr/>
        </p:nvSpPr>
        <p:spPr>
          <a:xfrm>
            <a:off x="2232872" y="5435531"/>
            <a:ext cx="777832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LM393 is a comparator</a:t>
            </a:r>
          </a:p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For function generator connect through 1.5K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Group 222">
            <a:extLst>
              <a:ext uri="{FF2B5EF4-FFF2-40B4-BE49-F238E27FC236}">
                <a16:creationId xmlns:a16="http://schemas.microsoft.com/office/drawing/2014/main" id="{143B33A7-28C3-874F-B0D2-A2E4EF5C8ECA}"/>
              </a:ext>
            </a:extLst>
          </p:cNvPr>
          <p:cNvGrpSpPr>
            <a:grpSpLocks/>
          </p:cNvGrpSpPr>
          <p:nvPr/>
        </p:nvGrpSpPr>
        <p:grpSpPr bwMode="auto">
          <a:xfrm>
            <a:off x="4599708" y="3756929"/>
            <a:ext cx="304800" cy="381000"/>
            <a:chOff x="4272" y="3072"/>
            <a:chExt cx="192" cy="240"/>
          </a:xfrm>
        </p:grpSpPr>
        <p:sp>
          <p:nvSpPr>
            <p:cNvPr id="106" name="Line 99">
              <a:extLst>
                <a:ext uri="{FF2B5EF4-FFF2-40B4-BE49-F238E27FC236}">
                  <a16:creationId xmlns:a16="http://schemas.microsoft.com/office/drawing/2014/main" id="{0C1A5174-3EDB-9248-8827-595E83BE056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Line 100">
              <a:extLst>
                <a:ext uri="{FF2B5EF4-FFF2-40B4-BE49-F238E27FC236}">
                  <a16:creationId xmlns:a16="http://schemas.microsoft.com/office/drawing/2014/main" id="{927A4380-9353-2148-BB31-E0583DF320E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101">
              <a:extLst>
                <a:ext uri="{FF2B5EF4-FFF2-40B4-BE49-F238E27FC236}">
                  <a16:creationId xmlns:a16="http://schemas.microsoft.com/office/drawing/2014/main" id="{EB1B4B27-9360-6A4C-A98C-247FEC60DC7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102">
              <a:extLst>
                <a:ext uri="{FF2B5EF4-FFF2-40B4-BE49-F238E27FC236}">
                  <a16:creationId xmlns:a16="http://schemas.microsoft.com/office/drawing/2014/main" id="{B2165896-3553-9A4E-B22F-E70684C4569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103">
              <a:extLst>
                <a:ext uri="{FF2B5EF4-FFF2-40B4-BE49-F238E27FC236}">
                  <a16:creationId xmlns:a16="http://schemas.microsoft.com/office/drawing/2014/main" id="{13D0B824-E946-3A45-9421-8AE129B7C5B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104">
              <a:extLst>
                <a:ext uri="{FF2B5EF4-FFF2-40B4-BE49-F238E27FC236}">
                  <a16:creationId xmlns:a16="http://schemas.microsoft.com/office/drawing/2014/main" id="{493D1C14-53A5-BD44-807D-11242A89FAF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493D34F-53DD-C643-8167-C24A467FE7BA}"/>
              </a:ext>
            </a:extLst>
          </p:cNvPr>
          <p:cNvCxnSpPr>
            <a:cxnSpLocks/>
          </p:cNvCxnSpPr>
          <p:nvPr/>
        </p:nvCxnSpPr>
        <p:spPr>
          <a:xfrm flipH="1">
            <a:off x="4087301" y="1519832"/>
            <a:ext cx="36576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3" name="Oval 202">
            <a:extLst>
              <a:ext uri="{FF2B5EF4-FFF2-40B4-BE49-F238E27FC236}">
                <a16:creationId xmlns:a16="http://schemas.microsoft.com/office/drawing/2014/main" id="{3A72132E-BEE0-9441-B3F3-72EC6D61E553}"/>
              </a:ext>
            </a:extLst>
          </p:cNvPr>
          <p:cNvSpPr/>
          <p:nvPr/>
        </p:nvSpPr>
        <p:spPr>
          <a:xfrm>
            <a:off x="6937671" y="431678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Slide Number Placeholder 236">
            <a:extLst>
              <a:ext uri="{FF2B5EF4-FFF2-40B4-BE49-F238E27FC236}">
                <a16:creationId xmlns:a16="http://schemas.microsoft.com/office/drawing/2014/main" id="{91C6B9B9-8352-304D-96CE-E121A66F621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15</a:t>
            </a:fld>
            <a:endParaRPr lang="en-US"/>
          </a:p>
        </p:txBody>
      </p:sp>
      <p:sp>
        <p:nvSpPr>
          <p:cNvPr id="218" name="Shape 51">
            <a:extLst>
              <a:ext uri="{FF2B5EF4-FFF2-40B4-BE49-F238E27FC236}">
                <a16:creationId xmlns:a16="http://schemas.microsoft.com/office/drawing/2014/main" id="{7E723553-6AF5-9D44-A81A-4C7A3F5269BF}"/>
              </a:ext>
            </a:extLst>
          </p:cNvPr>
          <p:cNvSpPr/>
          <p:nvPr/>
        </p:nvSpPr>
        <p:spPr>
          <a:xfrm>
            <a:off x="5473440" y="2192721"/>
            <a:ext cx="503343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1400" dirty="0"/>
              <a:t>LM393</a:t>
            </a:r>
            <a:endParaRPr sz="1400" dirty="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37EEA19C-ACD6-FE45-B4CD-9E541886BC9A}"/>
              </a:ext>
            </a:extLst>
          </p:cNvPr>
          <p:cNvSpPr/>
          <p:nvPr/>
        </p:nvSpPr>
        <p:spPr>
          <a:xfrm>
            <a:off x="5161983" y="2910946"/>
            <a:ext cx="1102522" cy="369330"/>
          </a:xfrm>
          <a:prstGeom prst="rect">
            <a:avLst/>
          </a:prstGeom>
          <a:solidFill>
            <a:srgbClr val="FFFFFF">
              <a:alpha val="0"/>
            </a:srgbClr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57D90707-051E-B347-8063-94F7A0AC4FAB}"/>
              </a:ext>
            </a:extLst>
          </p:cNvPr>
          <p:cNvSpPr txBox="1"/>
          <p:nvPr/>
        </p:nvSpPr>
        <p:spPr>
          <a:xfrm>
            <a:off x="5256334" y="2358129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F2C872B8-C0B0-7543-B07A-412A431F6699}"/>
              </a:ext>
            </a:extLst>
          </p:cNvPr>
          <p:cNvSpPr txBox="1"/>
          <p:nvPr/>
        </p:nvSpPr>
        <p:spPr>
          <a:xfrm>
            <a:off x="5262763" y="2778766"/>
            <a:ext cx="57162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7D418BA7-28DC-3344-BA56-5DFBD3C0515D}"/>
              </a:ext>
            </a:extLst>
          </p:cNvPr>
          <p:cNvSpPr txBox="1"/>
          <p:nvPr/>
        </p:nvSpPr>
        <p:spPr>
          <a:xfrm>
            <a:off x="5268058" y="3143440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3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7D7E3837-6B14-BC45-97C2-A3297601A1A3}"/>
              </a:ext>
            </a:extLst>
          </p:cNvPr>
          <p:cNvSpPr txBox="1"/>
          <p:nvPr/>
        </p:nvSpPr>
        <p:spPr>
          <a:xfrm>
            <a:off x="5256334" y="3626001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B0D05FB1-52B1-3F4E-9A2F-921572E7758A}"/>
              </a:ext>
            </a:extLst>
          </p:cNvPr>
          <p:cNvSpPr txBox="1"/>
          <p:nvPr/>
        </p:nvSpPr>
        <p:spPr>
          <a:xfrm>
            <a:off x="5493303" y="2347244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A0CA334E-2E09-5640-8504-D343D1921F83}"/>
              </a:ext>
            </a:extLst>
          </p:cNvPr>
          <p:cNvSpPr txBox="1"/>
          <p:nvPr/>
        </p:nvSpPr>
        <p:spPr>
          <a:xfrm>
            <a:off x="5483256" y="2735223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defTabSz="457200" latinLnBrk="1" hangingPunct="0"/>
            <a:r>
              <a:rPr lang="en-US" sz="1400" dirty="0">
                <a:solidFill>
                  <a:srgbClr val="000000"/>
                </a:solidFill>
              </a:rPr>
              <a:t>7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61FF4CB-1B19-E940-A44F-6D2BA5E87102}"/>
              </a:ext>
            </a:extLst>
          </p:cNvPr>
          <p:cNvSpPr txBox="1"/>
          <p:nvPr/>
        </p:nvSpPr>
        <p:spPr>
          <a:xfrm>
            <a:off x="5505028" y="3179136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defTabSz="457200" latinLnBrk="1" hangingPunct="0"/>
            <a:r>
              <a:rPr lang="en-US" sz="1400" dirty="0">
                <a:solidFill>
                  <a:srgbClr val="000000"/>
                </a:solidFill>
              </a:rPr>
              <a:t>6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F2A4A0B5-F963-114D-8249-A24E6999A968}"/>
              </a:ext>
            </a:extLst>
          </p:cNvPr>
          <p:cNvSpPr txBox="1"/>
          <p:nvPr/>
        </p:nvSpPr>
        <p:spPr>
          <a:xfrm>
            <a:off x="5493302" y="3647773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defTabSz="457200" latinLnBrk="1" hangingPunct="0"/>
            <a:r>
              <a:rPr lang="en-US" sz="1400" dirty="0">
                <a:solidFill>
                  <a:srgbClr val="000000"/>
                </a:solidFill>
              </a:rPr>
              <a:t>5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FBA4637E-9D2B-594B-8602-60BA67AA321D}"/>
              </a:ext>
            </a:extLst>
          </p:cNvPr>
          <p:cNvCxnSpPr>
            <a:cxnSpLocks/>
          </p:cNvCxnSpPr>
          <p:nvPr/>
        </p:nvCxnSpPr>
        <p:spPr>
          <a:xfrm flipV="1">
            <a:off x="4233618" y="2922628"/>
            <a:ext cx="943461" cy="351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7BCE9615-EE96-914D-9E6F-B1FD4DA6A17C}"/>
              </a:ext>
            </a:extLst>
          </p:cNvPr>
          <p:cNvCxnSpPr>
            <a:cxnSpLocks/>
          </p:cNvCxnSpPr>
          <p:nvPr/>
        </p:nvCxnSpPr>
        <p:spPr>
          <a:xfrm>
            <a:off x="4390474" y="3268432"/>
            <a:ext cx="786605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C2D2B557-FFCF-8147-A28B-9A9D00809CD2}"/>
              </a:ext>
            </a:extLst>
          </p:cNvPr>
          <p:cNvCxnSpPr>
            <a:cxnSpLocks/>
          </p:cNvCxnSpPr>
          <p:nvPr/>
        </p:nvCxnSpPr>
        <p:spPr>
          <a:xfrm>
            <a:off x="6283776" y="2516848"/>
            <a:ext cx="109728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CB1A309-5D5D-544B-81BB-AFF47895C0EA}"/>
              </a:ext>
            </a:extLst>
          </p:cNvPr>
          <p:cNvCxnSpPr>
            <a:cxnSpLocks/>
          </p:cNvCxnSpPr>
          <p:nvPr/>
        </p:nvCxnSpPr>
        <p:spPr>
          <a:xfrm>
            <a:off x="4576668" y="1519832"/>
            <a:ext cx="0" cy="66494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3" name="Oval 272">
            <a:extLst>
              <a:ext uri="{FF2B5EF4-FFF2-40B4-BE49-F238E27FC236}">
                <a16:creationId xmlns:a16="http://schemas.microsoft.com/office/drawing/2014/main" id="{EF73E8BF-0DC6-8440-A824-B1EA1491C15B}"/>
              </a:ext>
            </a:extLst>
          </p:cNvPr>
          <p:cNvSpPr/>
          <p:nvPr/>
        </p:nvSpPr>
        <p:spPr>
          <a:xfrm>
            <a:off x="7317693" y="246477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38F84647-E9E8-D045-A5CE-C4FC0CAE2088}"/>
              </a:ext>
            </a:extLst>
          </p:cNvPr>
          <p:cNvSpPr txBox="1"/>
          <p:nvPr/>
        </p:nvSpPr>
        <p:spPr>
          <a:xfrm flipH="1">
            <a:off x="7282578" y="2665903"/>
            <a:ext cx="35293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8V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FB8EECAF-494C-E949-B6EB-C31D852AC83D}"/>
              </a:ext>
            </a:extLst>
          </p:cNvPr>
          <p:cNvCxnSpPr>
            <a:cxnSpLocks/>
          </p:cNvCxnSpPr>
          <p:nvPr/>
        </p:nvCxnSpPr>
        <p:spPr>
          <a:xfrm>
            <a:off x="4756833" y="3770784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64CEE867-F932-3544-AAED-6D2D23DFE38D}"/>
              </a:ext>
            </a:extLst>
          </p:cNvPr>
          <p:cNvCxnSpPr>
            <a:cxnSpLocks/>
          </p:cNvCxnSpPr>
          <p:nvPr/>
        </p:nvCxnSpPr>
        <p:spPr>
          <a:xfrm flipV="1">
            <a:off x="6962063" y="4517738"/>
            <a:ext cx="188597" cy="152871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A0818EDA-F58E-3345-A7F6-0148EAE29853}"/>
              </a:ext>
            </a:extLst>
          </p:cNvPr>
          <p:cNvSpPr txBox="1"/>
          <p:nvPr/>
        </p:nvSpPr>
        <p:spPr>
          <a:xfrm>
            <a:off x="3451404" y="1907166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16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1K</a:t>
            </a:r>
          </a:p>
        </p:txBody>
      </p: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FE900202-C08D-3D43-B245-76034E3094DA}"/>
              </a:ext>
            </a:extLst>
          </p:cNvPr>
          <p:cNvCxnSpPr>
            <a:cxnSpLocks/>
          </p:cNvCxnSpPr>
          <p:nvPr/>
        </p:nvCxnSpPr>
        <p:spPr>
          <a:xfrm>
            <a:off x="4238414" y="2922628"/>
            <a:ext cx="0" cy="1418141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85B59B72-2757-F74B-9224-88EF949F6A73}"/>
              </a:ext>
            </a:extLst>
          </p:cNvPr>
          <p:cNvCxnSpPr>
            <a:cxnSpLocks/>
          </p:cNvCxnSpPr>
          <p:nvPr/>
        </p:nvCxnSpPr>
        <p:spPr>
          <a:xfrm>
            <a:off x="4069245" y="2527420"/>
            <a:ext cx="109728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9" name="Freeform 12">
            <a:extLst>
              <a:ext uri="{FF2B5EF4-FFF2-40B4-BE49-F238E27FC236}">
                <a16:creationId xmlns:a16="http://schemas.microsoft.com/office/drawing/2014/main" id="{E2241629-AEAD-EB4A-9BD2-C1229B1FC5B4}"/>
              </a:ext>
            </a:extLst>
          </p:cNvPr>
          <p:cNvSpPr>
            <a:spLocks noChangeAspect="1"/>
          </p:cNvSpPr>
          <p:nvPr/>
        </p:nvSpPr>
        <p:spPr bwMode="auto">
          <a:xfrm>
            <a:off x="4015520" y="1783426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71A4A1FA-2007-6B45-897C-FA683D98C6BF}"/>
              </a:ext>
            </a:extLst>
          </p:cNvPr>
          <p:cNvCxnSpPr>
            <a:cxnSpLocks/>
          </p:cNvCxnSpPr>
          <p:nvPr/>
        </p:nvCxnSpPr>
        <p:spPr>
          <a:xfrm>
            <a:off x="6985204" y="2501130"/>
            <a:ext cx="0" cy="1861374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2" name="Freeform 12">
            <a:extLst>
              <a:ext uri="{FF2B5EF4-FFF2-40B4-BE49-F238E27FC236}">
                <a16:creationId xmlns:a16="http://schemas.microsoft.com/office/drawing/2014/main" id="{45727B61-8C89-014C-92FB-49C1039EE2B7}"/>
              </a:ext>
            </a:extLst>
          </p:cNvPr>
          <p:cNvSpPr>
            <a:spLocks noChangeAspect="1"/>
          </p:cNvSpPr>
          <p:nvPr/>
        </p:nvSpPr>
        <p:spPr bwMode="auto">
          <a:xfrm>
            <a:off x="6560643" y="1725976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A7CEB35C-10BE-DA46-926C-3B05801C0412}"/>
              </a:ext>
            </a:extLst>
          </p:cNvPr>
          <p:cNvCxnSpPr>
            <a:cxnSpLocks/>
          </p:cNvCxnSpPr>
          <p:nvPr/>
        </p:nvCxnSpPr>
        <p:spPr>
          <a:xfrm>
            <a:off x="4091188" y="1519833"/>
            <a:ext cx="0" cy="365337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F4DAF4B0-18B1-2942-8B99-1B546E79740C}"/>
              </a:ext>
            </a:extLst>
          </p:cNvPr>
          <p:cNvCxnSpPr>
            <a:cxnSpLocks/>
          </p:cNvCxnSpPr>
          <p:nvPr/>
        </p:nvCxnSpPr>
        <p:spPr>
          <a:xfrm>
            <a:off x="6636843" y="1519833"/>
            <a:ext cx="0" cy="277929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6" name="Oval 415">
            <a:extLst>
              <a:ext uri="{FF2B5EF4-FFF2-40B4-BE49-F238E27FC236}">
                <a16:creationId xmlns:a16="http://schemas.microsoft.com/office/drawing/2014/main" id="{4893EA30-30B0-5C4F-85D6-E05F8DDB0537}"/>
              </a:ext>
            </a:extLst>
          </p:cNvPr>
          <p:cNvSpPr/>
          <p:nvPr/>
        </p:nvSpPr>
        <p:spPr>
          <a:xfrm>
            <a:off x="7713160" y="147949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0A04F6C0-7E77-4347-A118-A4CC30E855B7}"/>
              </a:ext>
            </a:extLst>
          </p:cNvPr>
          <p:cNvSpPr txBox="1"/>
          <p:nvPr/>
        </p:nvSpPr>
        <p:spPr>
          <a:xfrm>
            <a:off x="3520247" y="3238940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4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5pF</a:t>
            </a:r>
          </a:p>
        </p:txBody>
      </p: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4CACECC3-F16B-6545-AF9B-58E6C0F7914C}"/>
              </a:ext>
            </a:extLst>
          </p:cNvPr>
          <p:cNvCxnSpPr>
            <a:cxnSpLocks/>
          </p:cNvCxnSpPr>
          <p:nvPr/>
        </p:nvCxnSpPr>
        <p:spPr>
          <a:xfrm flipH="1">
            <a:off x="4189512" y="2184775"/>
            <a:ext cx="401922" cy="1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458D38A4-245C-1E41-85A6-4EF8DC1E6A3D}"/>
              </a:ext>
            </a:extLst>
          </p:cNvPr>
          <p:cNvCxnSpPr>
            <a:cxnSpLocks/>
          </p:cNvCxnSpPr>
          <p:nvPr/>
        </p:nvCxnSpPr>
        <p:spPr>
          <a:xfrm flipH="1">
            <a:off x="3915864" y="4355403"/>
            <a:ext cx="2743200" cy="1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2" name="TextBox 421">
            <a:extLst>
              <a:ext uri="{FF2B5EF4-FFF2-40B4-BE49-F238E27FC236}">
                <a16:creationId xmlns:a16="http://schemas.microsoft.com/office/drawing/2014/main" id="{94AE689D-242B-7B4C-B048-F9F458B98B45}"/>
              </a:ext>
            </a:extLst>
          </p:cNvPr>
          <p:cNvSpPr txBox="1"/>
          <p:nvPr/>
        </p:nvSpPr>
        <p:spPr>
          <a:xfrm>
            <a:off x="7890916" y="1232568"/>
            <a:ext cx="65221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RIT 1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3C5C286D-C6EB-7E4C-B310-E6AB83EBA0FF}"/>
              </a:ext>
            </a:extLst>
          </p:cNvPr>
          <p:cNvSpPr txBox="1"/>
          <p:nvPr/>
        </p:nvSpPr>
        <p:spPr>
          <a:xfrm>
            <a:off x="6978853" y="1843627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15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510</a:t>
            </a:r>
          </a:p>
        </p:txBody>
      </p: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1F11026D-5370-E34D-8077-323A4D4FF800}"/>
              </a:ext>
            </a:extLst>
          </p:cNvPr>
          <p:cNvCxnSpPr>
            <a:cxnSpLocks/>
          </p:cNvCxnSpPr>
          <p:nvPr/>
        </p:nvCxnSpPr>
        <p:spPr>
          <a:xfrm flipH="1">
            <a:off x="6669459" y="3836504"/>
            <a:ext cx="2955" cy="526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AAA868A2-C982-4A44-B7A4-E079CD04FBDB}"/>
              </a:ext>
            </a:extLst>
          </p:cNvPr>
          <p:cNvCxnSpPr>
            <a:cxnSpLocks/>
          </p:cNvCxnSpPr>
          <p:nvPr/>
        </p:nvCxnSpPr>
        <p:spPr>
          <a:xfrm>
            <a:off x="6264308" y="3836504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6" name="Oval 425">
            <a:extLst>
              <a:ext uri="{FF2B5EF4-FFF2-40B4-BE49-F238E27FC236}">
                <a16:creationId xmlns:a16="http://schemas.microsoft.com/office/drawing/2014/main" id="{49A899EF-9A7F-CA42-9BE0-9921A2A773F9}"/>
              </a:ext>
            </a:extLst>
          </p:cNvPr>
          <p:cNvSpPr/>
          <p:nvPr/>
        </p:nvSpPr>
        <p:spPr>
          <a:xfrm>
            <a:off x="3868367" y="430736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99F5A4FE-B4F6-4642-95EB-8BAD799B253E}"/>
              </a:ext>
            </a:extLst>
          </p:cNvPr>
          <p:cNvCxnSpPr>
            <a:cxnSpLocks/>
          </p:cNvCxnSpPr>
          <p:nvPr/>
        </p:nvCxnSpPr>
        <p:spPr>
          <a:xfrm>
            <a:off x="4390473" y="3256858"/>
            <a:ext cx="0" cy="1418141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FC14A3A4-67EA-1F4B-9958-5CB3F9A3A2D6}"/>
              </a:ext>
            </a:extLst>
          </p:cNvPr>
          <p:cNvCxnSpPr>
            <a:cxnSpLocks/>
          </p:cNvCxnSpPr>
          <p:nvPr/>
        </p:nvCxnSpPr>
        <p:spPr>
          <a:xfrm flipH="1">
            <a:off x="4390473" y="4671390"/>
            <a:ext cx="2592918" cy="1247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0" name="Oval 429">
            <a:extLst>
              <a:ext uri="{FF2B5EF4-FFF2-40B4-BE49-F238E27FC236}">
                <a16:creationId xmlns:a16="http://schemas.microsoft.com/office/drawing/2014/main" id="{633D5B41-DBE4-9544-B76F-B113ED70A2A1}"/>
              </a:ext>
            </a:extLst>
          </p:cNvPr>
          <p:cNvSpPr/>
          <p:nvPr/>
        </p:nvSpPr>
        <p:spPr>
          <a:xfrm>
            <a:off x="7136371" y="478170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30DD43E3-11AB-7B4F-ACC1-91E907D609C5}"/>
              </a:ext>
            </a:extLst>
          </p:cNvPr>
          <p:cNvCxnSpPr>
            <a:cxnSpLocks/>
          </p:cNvCxnSpPr>
          <p:nvPr/>
        </p:nvCxnSpPr>
        <p:spPr>
          <a:xfrm>
            <a:off x="7206558" y="4827421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2" name="TextBox 431">
            <a:extLst>
              <a:ext uri="{FF2B5EF4-FFF2-40B4-BE49-F238E27FC236}">
                <a16:creationId xmlns:a16="http://schemas.microsoft.com/office/drawing/2014/main" id="{CA52D263-E56D-C94B-80C2-A33269E5568D}"/>
              </a:ext>
            </a:extLst>
          </p:cNvPr>
          <p:cNvSpPr txBox="1"/>
          <p:nvPr/>
        </p:nvSpPr>
        <p:spPr>
          <a:xfrm flipH="1">
            <a:off x="7430369" y="4549942"/>
            <a:ext cx="60704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8V TX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9B839580-E18B-2548-91C3-FADBEFD14E1C}"/>
              </a:ext>
            </a:extLst>
          </p:cNvPr>
          <p:cNvSpPr txBox="1"/>
          <p:nvPr/>
        </p:nvSpPr>
        <p:spPr>
          <a:xfrm flipH="1">
            <a:off x="6859651" y="4576259"/>
            <a:ext cx="60704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off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6C7726AF-4A53-104B-A32E-BE960F687BE1}"/>
              </a:ext>
            </a:extLst>
          </p:cNvPr>
          <p:cNvSpPr txBox="1"/>
          <p:nvPr/>
        </p:nvSpPr>
        <p:spPr>
          <a:xfrm flipH="1">
            <a:off x="7132370" y="4197997"/>
            <a:ext cx="60704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</a:p>
        </p:txBody>
      </p:sp>
      <p:sp>
        <p:nvSpPr>
          <p:cNvPr id="435" name="Oval 434">
            <a:extLst>
              <a:ext uri="{FF2B5EF4-FFF2-40B4-BE49-F238E27FC236}">
                <a16:creationId xmlns:a16="http://schemas.microsoft.com/office/drawing/2014/main" id="{BEBAC770-EE2B-504E-A5C0-BEB6F673EDD9}"/>
              </a:ext>
            </a:extLst>
          </p:cNvPr>
          <p:cNvSpPr/>
          <p:nvPr/>
        </p:nvSpPr>
        <p:spPr>
          <a:xfrm>
            <a:off x="7586483" y="478524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AD3DEAF6-8769-7745-92B3-24DBBE031257}"/>
              </a:ext>
            </a:extLst>
          </p:cNvPr>
          <p:cNvCxnSpPr>
            <a:cxnSpLocks/>
          </p:cNvCxnSpPr>
          <p:nvPr/>
        </p:nvCxnSpPr>
        <p:spPr>
          <a:xfrm>
            <a:off x="6255864" y="2932652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A8F179F9-327E-DA41-8ED4-E714E14200D5}"/>
              </a:ext>
            </a:extLst>
          </p:cNvPr>
          <p:cNvCxnSpPr>
            <a:cxnSpLocks/>
          </p:cNvCxnSpPr>
          <p:nvPr/>
        </p:nvCxnSpPr>
        <p:spPr>
          <a:xfrm>
            <a:off x="6253914" y="3338861"/>
            <a:ext cx="57850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7BD3BE1A-3303-244F-984D-96DD0A9E39AE}"/>
              </a:ext>
            </a:extLst>
          </p:cNvPr>
          <p:cNvCxnSpPr>
            <a:cxnSpLocks/>
          </p:cNvCxnSpPr>
          <p:nvPr/>
        </p:nvCxnSpPr>
        <p:spPr>
          <a:xfrm>
            <a:off x="6633936" y="2430384"/>
            <a:ext cx="0" cy="50226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6E8844C2-440F-4141-8467-9F7ABB6DCB8A}"/>
              </a:ext>
            </a:extLst>
          </p:cNvPr>
          <p:cNvCxnSpPr>
            <a:cxnSpLocks/>
          </p:cNvCxnSpPr>
          <p:nvPr/>
        </p:nvCxnSpPr>
        <p:spPr>
          <a:xfrm flipH="1">
            <a:off x="6832416" y="3330212"/>
            <a:ext cx="3892" cy="1341179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43" name="Oval 442">
            <a:extLst>
              <a:ext uri="{FF2B5EF4-FFF2-40B4-BE49-F238E27FC236}">
                <a16:creationId xmlns:a16="http://schemas.microsoft.com/office/drawing/2014/main" id="{48B9F979-AC17-EE42-888E-6FEC3A4C35F7}"/>
              </a:ext>
            </a:extLst>
          </p:cNvPr>
          <p:cNvSpPr/>
          <p:nvPr/>
        </p:nvSpPr>
        <p:spPr>
          <a:xfrm>
            <a:off x="6782142" y="46375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78915F5B-2836-B241-849A-A5CCA6AEEEE4}"/>
              </a:ext>
            </a:extLst>
          </p:cNvPr>
          <p:cNvSpPr txBox="1"/>
          <p:nvPr/>
        </p:nvSpPr>
        <p:spPr>
          <a:xfrm>
            <a:off x="3227520" y="4509020"/>
            <a:ext cx="1071507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1.4V</a:t>
            </a:r>
          </a:p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VFO</a:t>
            </a:r>
          </a:p>
        </p:txBody>
      </p:sp>
    </p:spTree>
    <p:extLst>
      <p:ext uri="{BB962C8B-B14F-4D97-AF65-F5344CB8AC3E}">
        <p14:creationId xmlns:p14="http://schemas.microsoft.com/office/powerpoint/2010/main" val="1357663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289974" y="125136"/>
            <a:ext cx="11446409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 err="1"/>
              <a:t>Norcal</a:t>
            </a:r>
            <a:r>
              <a:rPr lang="en-US" sz="4400" dirty="0"/>
              <a:t> RF Filter</a:t>
            </a:r>
            <a:endParaRPr sz="4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EDC600-F8AA-274B-AE17-12595F0B65F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16</a:t>
            </a:fld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6B11EC-2C02-8E42-B2BA-1C1015689D3E}"/>
              </a:ext>
            </a:extLst>
          </p:cNvPr>
          <p:cNvSpPr txBox="1"/>
          <p:nvPr/>
        </p:nvSpPr>
        <p:spPr>
          <a:xfrm>
            <a:off x="4886507" y="2374238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1K</a:t>
            </a:r>
          </a:p>
        </p:txBody>
      </p:sp>
      <p:grpSp>
        <p:nvGrpSpPr>
          <p:cNvPr id="32" name="Group 222">
            <a:extLst>
              <a:ext uri="{FF2B5EF4-FFF2-40B4-BE49-F238E27FC236}">
                <a16:creationId xmlns:a16="http://schemas.microsoft.com/office/drawing/2014/main" id="{5A32F7E5-DC5F-4848-B3A5-CB9A0A34D5A4}"/>
              </a:ext>
            </a:extLst>
          </p:cNvPr>
          <p:cNvGrpSpPr>
            <a:grpSpLocks/>
          </p:cNvGrpSpPr>
          <p:nvPr/>
        </p:nvGrpSpPr>
        <p:grpSpPr bwMode="auto">
          <a:xfrm>
            <a:off x="3798587" y="2446808"/>
            <a:ext cx="304800" cy="381000"/>
            <a:chOff x="4272" y="3072"/>
            <a:chExt cx="192" cy="240"/>
          </a:xfrm>
        </p:grpSpPr>
        <p:sp>
          <p:nvSpPr>
            <p:cNvPr id="33" name="Line 99">
              <a:extLst>
                <a:ext uri="{FF2B5EF4-FFF2-40B4-BE49-F238E27FC236}">
                  <a16:creationId xmlns:a16="http://schemas.microsoft.com/office/drawing/2014/main" id="{781E2F0C-5066-8D44-A382-76039A3E9CF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00">
              <a:extLst>
                <a:ext uri="{FF2B5EF4-FFF2-40B4-BE49-F238E27FC236}">
                  <a16:creationId xmlns:a16="http://schemas.microsoft.com/office/drawing/2014/main" id="{98BB8122-B3EE-DD47-841F-B9F2B2B987D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01">
              <a:extLst>
                <a:ext uri="{FF2B5EF4-FFF2-40B4-BE49-F238E27FC236}">
                  <a16:creationId xmlns:a16="http://schemas.microsoft.com/office/drawing/2014/main" id="{66573A7B-73A7-E849-8A1A-899FE83C0AB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02">
              <a:extLst>
                <a:ext uri="{FF2B5EF4-FFF2-40B4-BE49-F238E27FC236}">
                  <a16:creationId xmlns:a16="http://schemas.microsoft.com/office/drawing/2014/main" id="{2E1F9585-C38A-644F-BCC7-EBD55251BC4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03">
              <a:extLst>
                <a:ext uri="{FF2B5EF4-FFF2-40B4-BE49-F238E27FC236}">
                  <a16:creationId xmlns:a16="http://schemas.microsoft.com/office/drawing/2014/main" id="{DFF2C887-0B8F-8F48-A089-3F95DA615B7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04">
              <a:extLst>
                <a:ext uri="{FF2B5EF4-FFF2-40B4-BE49-F238E27FC236}">
                  <a16:creationId xmlns:a16="http://schemas.microsoft.com/office/drawing/2014/main" id="{ACED6E18-1863-3748-97FF-09134E1F7B6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8E368464-0F79-D142-83B1-D83644313DA6}"/>
              </a:ext>
            </a:extLst>
          </p:cNvPr>
          <p:cNvSpPr/>
          <p:nvPr/>
        </p:nvSpPr>
        <p:spPr>
          <a:xfrm>
            <a:off x="5054248" y="223402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6C14FB8-2972-8843-BC9C-BD27771787B4}"/>
              </a:ext>
            </a:extLst>
          </p:cNvPr>
          <p:cNvSpPr txBox="1"/>
          <p:nvPr/>
        </p:nvSpPr>
        <p:spPr>
          <a:xfrm flipH="1">
            <a:off x="2276401" y="2043435"/>
            <a:ext cx="65590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8V TX</a:t>
            </a:r>
            <a:endParaRPr lang="en-US" sz="14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3DC0B9B-CF7F-1F47-809B-1D998D0B28AE}"/>
              </a:ext>
            </a:extLst>
          </p:cNvPr>
          <p:cNvSpPr txBox="1"/>
          <p:nvPr/>
        </p:nvSpPr>
        <p:spPr>
          <a:xfrm>
            <a:off x="3123005" y="1062656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50 pF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F5AB882-061C-BB4A-972B-446A0C324F08}"/>
              </a:ext>
            </a:extLst>
          </p:cNvPr>
          <p:cNvSpPr txBox="1"/>
          <p:nvPr/>
        </p:nvSpPr>
        <p:spPr>
          <a:xfrm>
            <a:off x="2231658" y="1538768"/>
            <a:ext cx="79057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RX Ant</a:t>
            </a:r>
          </a:p>
        </p:txBody>
      </p:sp>
      <p:grpSp>
        <p:nvGrpSpPr>
          <p:cNvPr id="89" name="Group 478">
            <a:extLst>
              <a:ext uri="{FF2B5EF4-FFF2-40B4-BE49-F238E27FC236}">
                <a16:creationId xmlns:a16="http://schemas.microsoft.com/office/drawing/2014/main" id="{17BC810D-AC82-0242-9CF1-4F40EC9095F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551369" y="1891034"/>
            <a:ext cx="401622" cy="609600"/>
            <a:chOff x="4656" y="1344"/>
            <a:chExt cx="192" cy="384"/>
          </a:xfrm>
        </p:grpSpPr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6C6E3675-6884-E840-B469-21B0F47D4FC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6" y="1344"/>
              <a:ext cx="99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192" y="288"/>
                </a:cxn>
                <a:cxn ang="0">
                  <a:pos x="192" y="480"/>
                </a:cxn>
                <a:cxn ang="0">
                  <a:pos x="0" y="576"/>
                </a:cxn>
                <a:cxn ang="0">
                  <a:pos x="0" y="768"/>
                </a:cxn>
              </a:cxnLst>
              <a:rect l="0" t="0" r="r" b="b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91" name="Line 36">
              <a:extLst>
                <a:ext uri="{FF2B5EF4-FFF2-40B4-BE49-F238E27FC236}">
                  <a16:creationId xmlns:a16="http://schemas.microsoft.com/office/drawing/2014/main" id="{1EC7D462-CB05-EC47-8F93-DC0997F01F1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4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92" name="Line 37">
              <a:extLst>
                <a:ext uri="{FF2B5EF4-FFF2-40B4-BE49-F238E27FC236}">
                  <a16:creationId xmlns:a16="http://schemas.microsoft.com/office/drawing/2014/main" id="{7A95B22C-3D3E-0C47-9604-43498DAA016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536"/>
              <a:ext cx="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5AC2EE97-3B68-C348-ABF1-4FE6295664BA}"/>
                </a:ext>
              </a:extLst>
            </p:cNvPr>
            <p:cNvSpPr>
              <a:spLocks noChangeAspect="1"/>
            </p:cNvSpPr>
            <p:nvPr/>
          </p:nvSpPr>
          <p:spPr bwMode="auto">
            <a:xfrm rot="20040000">
              <a:off x="4656" y="1597"/>
              <a:ext cx="48" cy="4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6" y="0"/>
                </a:cxn>
                <a:cxn ang="0">
                  <a:pos x="96" y="96"/>
                </a:cxn>
                <a:cxn ang="0">
                  <a:pos x="0" y="48"/>
                </a:cxn>
              </a:cxnLst>
              <a:rect l="0" t="0" r="r" b="b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grpSp>
        <p:nvGrpSpPr>
          <p:cNvPr id="94" name="Group 209">
            <a:extLst>
              <a:ext uri="{FF2B5EF4-FFF2-40B4-BE49-F238E27FC236}">
                <a16:creationId xmlns:a16="http://schemas.microsoft.com/office/drawing/2014/main" id="{FD76EB74-4E47-2745-93B9-E780F52CC759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4244917" y="1520667"/>
            <a:ext cx="152400" cy="762000"/>
            <a:chOff x="3935" y="1728"/>
            <a:chExt cx="96" cy="480"/>
          </a:xfrm>
        </p:grpSpPr>
        <p:sp>
          <p:nvSpPr>
            <p:cNvPr id="95" name="Arc 59">
              <a:extLst>
                <a:ext uri="{FF2B5EF4-FFF2-40B4-BE49-F238E27FC236}">
                  <a16:creationId xmlns:a16="http://schemas.microsoft.com/office/drawing/2014/main" id="{CF971EC3-8472-AE4D-895F-848390592DD8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Arc 60">
              <a:extLst>
                <a:ext uri="{FF2B5EF4-FFF2-40B4-BE49-F238E27FC236}">
                  <a16:creationId xmlns:a16="http://schemas.microsoft.com/office/drawing/2014/main" id="{2F5A1F57-431C-8244-BED2-F06866EFD9B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Arc 61">
              <a:extLst>
                <a:ext uri="{FF2B5EF4-FFF2-40B4-BE49-F238E27FC236}">
                  <a16:creationId xmlns:a16="http://schemas.microsoft.com/office/drawing/2014/main" id="{E5A411D3-5432-4D47-B11F-9DE14937D2C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Arc 62">
              <a:extLst>
                <a:ext uri="{FF2B5EF4-FFF2-40B4-BE49-F238E27FC236}">
                  <a16:creationId xmlns:a16="http://schemas.microsoft.com/office/drawing/2014/main" id="{A2E8F309-BEEE-4646-B67E-445A149C028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63">
              <a:extLst>
                <a:ext uri="{FF2B5EF4-FFF2-40B4-BE49-F238E27FC236}">
                  <a16:creationId xmlns:a16="http://schemas.microsoft.com/office/drawing/2014/main" id="{082BF253-2942-3449-BE72-3CC96069CBF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64">
              <a:extLst>
                <a:ext uri="{FF2B5EF4-FFF2-40B4-BE49-F238E27FC236}">
                  <a16:creationId xmlns:a16="http://schemas.microsoft.com/office/drawing/2014/main" id="{9ACBFA37-EE63-5A4A-964C-9E9FD4914A3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Arc 65">
              <a:extLst>
                <a:ext uri="{FF2B5EF4-FFF2-40B4-BE49-F238E27FC236}">
                  <a16:creationId xmlns:a16="http://schemas.microsoft.com/office/drawing/2014/main" id="{5A9F111B-00D7-0142-A630-5DEC8CFA5A3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Arc 66">
              <a:extLst>
                <a:ext uri="{FF2B5EF4-FFF2-40B4-BE49-F238E27FC236}">
                  <a16:creationId xmlns:a16="http://schemas.microsoft.com/office/drawing/2014/main" id="{08E9EB33-DD19-1942-B0D8-FB36A082F38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Arc 67">
              <a:extLst>
                <a:ext uri="{FF2B5EF4-FFF2-40B4-BE49-F238E27FC236}">
                  <a16:creationId xmlns:a16="http://schemas.microsoft.com/office/drawing/2014/main" id="{36AC712B-2758-DD45-A3AE-A88B6630310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Arc 68">
              <a:extLst>
                <a:ext uri="{FF2B5EF4-FFF2-40B4-BE49-F238E27FC236}">
                  <a16:creationId xmlns:a16="http://schemas.microsoft.com/office/drawing/2014/main" id="{4805DAA8-722C-AE4C-9202-A59BB298456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Arc 69">
              <a:extLst>
                <a:ext uri="{FF2B5EF4-FFF2-40B4-BE49-F238E27FC236}">
                  <a16:creationId xmlns:a16="http://schemas.microsoft.com/office/drawing/2014/main" id="{557969BE-E8F8-4C4A-A0C2-AEF7E4D7F2B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Arc 70">
              <a:extLst>
                <a:ext uri="{FF2B5EF4-FFF2-40B4-BE49-F238E27FC236}">
                  <a16:creationId xmlns:a16="http://schemas.microsoft.com/office/drawing/2014/main" id="{B6F6F0EB-D29B-F445-B93A-91B867D565B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Arc 71">
              <a:extLst>
                <a:ext uri="{FF2B5EF4-FFF2-40B4-BE49-F238E27FC236}">
                  <a16:creationId xmlns:a16="http://schemas.microsoft.com/office/drawing/2014/main" id="{5FE7C589-5D52-C64D-85EA-D9465CFD2F0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8" name="Freeform 12">
            <a:extLst>
              <a:ext uri="{FF2B5EF4-FFF2-40B4-BE49-F238E27FC236}">
                <a16:creationId xmlns:a16="http://schemas.microsoft.com/office/drawing/2014/main" id="{E111C8EF-5F2F-334D-A27D-0C732524E5FF}"/>
              </a:ext>
            </a:extLst>
          </p:cNvPr>
          <p:cNvSpPr>
            <a:spLocks noChangeAspect="1"/>
          </p:cNvSpPr>
          <p:nvPr/>
        </p:nvSpPr>
        <p:spPr bwMode="auto">
          <a:xfrm>
            <a:off x="4631957" y="1891034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9" name="Group 210">
            <a:extLst>
              <a:ext uri="{FF2B5EF4-FFF2-40B4-BE49-F238E27FC236}">
                <a16:creationId xmlns:a16="http://schemas.microsoft.com/office/drawing/2014/main" id="{CEF4E8F4-9529-3446-9962-3B8CB2E5269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124019" y="1523553"/>
            <a:ext cx="304800" cy="762000"/>
            <a:chOff x="3216" y="1728"/>
            <a:chExt cx="192" cy="480"/>
          </a:xfrm>
        </p:grpSpPr>
        <p:sp>
          <p:nvSpPr>
            <p:cNvPr id="110" name="Line 8">
              <a:extLst>
                <a:ext uri="{FF2B5EF4-FFF2-40B4-BE49-F238E27FC236}">
                  <a16:creationId xmlns:a16="http://schemas.microsoft.com/office/drawing/2014/main" id="{8408E5E9-7628-E449-9E68-11064FD5115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9">
              <a:extLst>
                <a:ext uri="{FF2B5EF4-FFF2-40B4-BE49-F238E27FC236}">
                  <a16:creationId xmlns:a16="http://schemas.microsoft.com/office/drawing/2014/main" id="{C2A84699-8AB3-8449-A397-4F8BF0A1EA3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10">
              <a:extLst>
                <a:ext uri="{FF2B5EF4-FFF2-40B4-BE49-F238E27FC236}">
                  <a16:creationId xmlns:a16="http://schemas.microsoft.com/office/drawing/2014/main" id="{C90A4791-DB10-444F-8083-C38DF2DA18E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11">
              <a:extLst>
                <a:ext uri="{FF2B5EF4-FFF2-40B4-BE49-F238E27FC236}">
                  <a16:creationId xmlns:a16="http://schemas.microsoft.com/office/drawing/2014/main" id="{EC882256-D3D0-7E43-B440-FDD3135C211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4" name="Oval 113">
            <a:extLst>
              <a:ext uri="{FF2B5EF4-FFF2-40B4-BE49-F238E27FC236}">
                <a16:creationId xmlns:a16="http://schemas.microsoft.com/office/drawing/2014/main" id="{D319C02E-2AF3-9742-A913-4703C07C8176}"/>
              </a:ext>
            </a:extLst>
          </p:cNvPr>
          <p:cNvSpPr/>
          <p:nvPr/>
        </p:nvSpPr>
        <p:spPr>
          <a:xfrm>
            <a:off x="2881792" y="186411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D68B577-44AA-3649-AB44-734EB8A37DBA}"/>
              </a:ext>
            </a:extLst>
          </p:cNvPr>
          <p:cNvCxnSpPr>
            <a:cxnSpLocks/>
          </p:cNvCxnSpPr>
          <p:nvPr/>
        </p:nvCxnSpPr>
        <p:spPr>
          <a:xfrm flipV="1">
            <a:off x="3212394" y="1720912"/>
            <a:ext cx="165646" cy="305588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6BDD127D-5AB0-D24F-8B57-73E8DFE6DC8D}"/>
              </a:ext>
            </a:extLst>
          </p:cNvPr>
          <p:cNvSpPr/>
          <p:nvPr/>
        </p:nvSpPr>
        <p:spPr>
          <a:xfrm>
            <a:off x="2878503" y="214258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CC5DB51-8FEC-7044-98E7-D4043B8DE519}"/>
              </a:ext>
            </a:extLst>
          </p:cNvPr>
          <p:cNvSpPr txBox="1"/>
          <p:nvPr/>
        </p:nvSpPr>
        <p:spPr>
          <a:xfrm>
            <a:off x="3910055" y="2055660"/>
            <a:ext cx="79057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2N4124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B61D507-D50D-F848-B71D-27FAB41F031B}"/>
              </a:ext>
            </a:extLst>
          </p:cNvPr>
          <p:cNvCxnSpPr>
            <a:cxnSpLocks/>
          </p:cNvCxnSpPr>
          <p:nvPr/>
        </p:nvCxnSpPr>
        <p:spPr>
          <a:xfrm>
            <a:off x="3545805" y="1901667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9" name="Freeform 12">
            <a:extLst>
              <a:ext uri="{FF2B5EF4-FFF2-40B4-BE49-F238E27FC236}">
                <a16:creationId xmlns:a16="http://schemas.microsoft.com/office/drawing/2014/main" id="{2F2B5290-A5A9-BC49-AA09-EC105ACE9DD0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3227380" y="1823775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CC1D3D0-5AF2-B442-B503-BC5FA2A8C0A0}"/>
              </a:ext>
            </a:extLst>
          </p:cNvPr>
          <p:cNvSpPr txBox="1"/>
          <p:nvPr/>
        </p:nvSpPr>
        <p:spPr>
          <a:xfrm>
            <a:off x="2965675" y="2240211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1.8K</a:t>
            </a:r>
          </a:p>
        </p:txBody>
      </p:sp>
      <p:grpSp>
        <p:nvGrpSpPr>
          <p:cNvPr id="121" name="Group 222">
            <a:extLst>
              <a:ext uri="{FF2B5EF4-FFF2-40B4-BE49-F238E27FC236}">
                <a16:creationId xmlns:a16="http://schemas.microsoft.com/office/drawing/2014/main" id="{880427E3-4693-3549-9CCF-0218F94DA633}"/>
              </a:ext>
            </a:extLst>
          </p:cNvPr>
          <p:cNvGrpSpPr>
            <a:grpSpLocks/>
          </p:cNvGrpSpPr>
          <p:nvPr/>
        </p:nvGrpSpPr>
        <p:grpSpPr bwMode="auto">
          <a:xfrm>
            <a:off x="4562868" y="2545296"/>
            <a:ext cx="304800" cy="381000"/>
            <a:chOff x="4272" y="3072"/>
            <a:chExt cx="192" cy="240"/>
          </a:xfrm>
        </p:grpSpPr>
        <p:sp>
          <p:nvSpPr>
            <p:cNvPr id="122" name="Line 99">
              <a:extLst>
                <a:ext uri="{FF2B5EF4-FFF2-40B4-BE49-F238E27FC236}">
                  <a16:creationId xmlns:a16="http://schemas.microsoft.com/office/drawing/2014/main" id="{4B081D6D-D47A-494B-901E-CDCE719F941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00">
              <a:extLst>
                <a:ext uri="{FF2B5EF4-FFF2-40B4-BE49-F238E27FC236}">
                  <a16:creationId xmlns:a16="http://schemas.microsoft.com/office/drawing/2014/main" id="{AABEE85A-300B-3E43-9AB4-16B5BDFF76F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01">
              <a:extLst>
                <a:ext uri="{FF2B5EF4-FFF2-40B4-BE49-F238E27FC236}">
                  <a16:creationId xmlns:a16="http://schemas.microsoft.com/office/drawing/2014/main" id="{25FC8EED-DFFD-F245-AD1A-B29E6533A29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102">
              <a:extLst>
                <a:ext uri="{FF2B5EF4-FFF2-40B4-BE49-F238E27FC236}">
                  <a16:creationId xmlns:a16="http://schemas.microsoft.com/office/drawing/2014/main" id="{29C06759-B67E-1843-8716-EFE7B114BCF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103">
              <a:extLst>
                <a:ext uri="{FF2B5EF4-FFF2-40B4-BE49-F238E27FC236}">
                  <a16:creationId xmlns:a16="http://schemas.microsoft.com/office/drawing/2014/main" id="{71B62652-3550-A54D-AFFB-963E098204F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04">
              <a:extLst>
                <a:ext uri="{FF2B5EF4-FFF2-40B4-BE49-F238E27FC236}">
                  <a16:creationId xmlns:a16="http://schemas.microsoft.com/office/drawing/2014/main" id="{02DD7F5E-6B16-F642-A22E-C4A9170DD1A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0FCEE60-C9F7-894E-8D36-51018AA02D64}"/>
              </a:ext>
            </a:extLst>
          </p:cNvPr>
          <p:cNvCxnSpPr>
            <a:cxnSpLocks/>
          </p:cNvCxnSpPr>
          <p:nvPr/>
        </p:nvCxnSpPr>
        <p:spPr>
          <a:xfrm flipH="1">
            <a:off x="4779111" y="2282798"/>
            <a:ext cx="322258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B619AC61-9D1C-6F40-9A93-EEFB83717AD1}"/>
              </a:ext>
            </a:extLst>
          </p:cNvPr>
          <p:cNvSpPr txBox="1"/>
          <p:nvPr/>
        </p:nvSpPr>
        <p:spPr>
          <a:xfrm>
            <a:off x="4186180" y="1228430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L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15uH</a:t>
            </a:r>
          </a:p>
        </p:txBody>
      </p:sp>
      <p:grpSp>
        <p:nvGrpSpPr>
          <p:cNvPr id="130" name="Group 210">
            <a:extLst>
              <a:ext uri="{FF2B5EF4-FFF2-40B4-BE49-F238E27FC236}">
                <a16:creationId xmlns:a16="http://schemas.microsoft.com/office/drawing/2014/main" id="{56EADE58-CC2C-2241-BDFB-881678F39D6B}"/>
              </a:ext>
            </a:extLst>
          </p:cNvPr>
          <p:cNvGrpSpPr>
            <a:grpSpLocks/>
          </p:cNvGrpSpPr>
          <p:nvPr/>
        </p:nvGrpSpPr>
        <p:grpSpPr bwMode="auto">
          <a:xfrm>
            <a:off x="3473501" y="2744150"/>
            <a:ext cx="304800" cy="762000"/>
            <a:chOff x="3216" y="1728"/>
            <a:chExt cx="192" cy="480"/>
          </a:xfrm>
        </p:grpSpPr>
        <p:sp>
          <p:nvSpPr>
            <p:cNvPr id="131" name="Line 8">
              <a:extLst>
                <a:ext uri="{FF2B5EF4-FFF2-40B4-BE49-F238E27FC236}">
                  <a16:creationId xmlns:a16="http://schemas.microsoft.com/office/drawing/2014/main" id="{CDA09357-4A44-8846-88CA-9710BE25199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9">
              <a:extLst>
                <a:ext uri="{FF2B5EF4-FFF2-40B4-BE49-F238E27FC236}">
                  <a16:creationId xmlns:a16="http://schemas.microsoft.com/office/drawing/2014/main" id="{CA61DB9A-0628-8F4E-8866-2C9D7A2BDFB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10">
              <a:extLst>
                <a:ext uri="{FF2B5EF4-FFF2-40B4-BE49-F238E27FC236}">
                  <a16:creationId xmlns:a16="http://schemas.microsoft.com/office/drawing/2014/main" id="{5C326556-6649-A749-BA1D-973D2CBAEEC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1">
              <a:extLst>
                <a:ext uri="{FF2B5EF4-FFF2-40B4-BE49-F238E27FC236}">
                  <a16:creationId xmlns:a16="http://schemas.microsoft.com/office/drawing/2014/main" id="{D36C7927-BA0E-C848-8773-1FA73A663B6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35" name="Oval 134">
            <a:extLst>
              <a:ext uri="{FF2B5EF4-FFF2-40B4-BE49-F238E27FC236}">
                <a16:creationId xmlns:a16="http://schemas.microsoft.com/office/drawing/2014/main" id="{86CD7F97-C4B7-E244-B530-3D2FA8D21B7C}"/>
              </a:ext>
            </a:extLst>
          </p:cNvPr>
          <p:cNvSpPr/>
          <p:nvPr/>
        </p:nvSpPr>
        <p:spPr>
          <a:xfrm>
            <a:off x="3569234" y="341778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5BA15CC6-CA89-D746-8B3A-28527B4FC01C}"/>
              </a:ext>
            </a:extLst>
          </p:cNvPr>
          <p:cNvSpPr/>
          <p:nvPr/>
        </p:nvSpPr>
        <p:spPr>
          <a:xfrm>
            <a:off x="3572775" y="215605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6CA37F5-12AF-314C-B552-98E88CF05B31}"/>
              </a:ext>
            </a:extLst>
          </p:cNvPr>
          <p:cNvSpPr txBox="1"/>
          <p:nvPr/>
        </p:nvSpPr>
        <p:spPr>
          <a:xfrm>
            <a:off x="2976138" y="2875823"/>
            <a:ext cx="54494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3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47nF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94B97B3-F7A4-1F43-8930-8B8302C417C1}"/>
              </a:ext>
            </a:extLst>
          </p:cNvPr>
          <p:cNvCxnSpPr>
            <a:cxnSpLocks/>
          </p:cNvCxnSpPr>
          <p:nvPr/>
        </p:nvCxnSpPr>
        <p:spPr>
          <a:xfrm flipV="1">
            <a:off x="3625901" y="2204775"/>
            <a:ext cx="0" cy="58178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FEFB771B-0FAC-8845-97B9-08FA268F342C}"/>
              </a:ext>
            </a:extLst>
          </p:cNvPr>
          <p:cNvSpPr txBox="1"/>
          <p:nvPr/>
        </p:nvSpPr>
        <p:spPr>
          <a:xfrm>
            <a:off x="3150501" y="3642824"/>
            <a:ext cx="91195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To receiver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 switch 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B3B63D6-2F4A-9340-9BF9-BDF066D64F1B}"/>
              </a:ext>
            </a:extLst>
          </p:cNvPr>
          <p:cNvSpPr txBox="1"/>
          <p:nvPr/>
        </p:nvSpPr>
        <p:spPr>
          <a:xfrm>
            <a:off x="5263556" y="2063856"/>
            <a:ext cx="91195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To RF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Mixer</a:t>
            </a:r>
          </a:p>
        </p:txBody>
      </p:sp>
    </p:spTree>
    <p:extLst>
      <p:ext uri="{BB962C8B-B14F-4D97-AF65-F5344CB8AC3E}">
        <p14:creationId xmlns:p14="http://schemas.microsoft.com/office/powerpoint/2010/main" val="882012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190024" y="100190"/>
            <a:ext cx="11566535" cy="698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 err="1"/>
              <a:t>Norcal</a:t>
            </a:r>
            <a:r>
              <a:rPr lang="en-US" sz="4400" dirty="0"/>
              <a:t> RF Mixer</a:t>
            </a:r>
            <a:endParaRPr sz="4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3B5754-E239-444A-B194-E8872C7E327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17</a:t>
            </a:fld>
            <a:endParaRPr lang="en-US"/>
          </a:p>
        </p:txBody>
      </p:sp>
      <p:sp>
        <p:nvSpPr>
          <p:cNvPr id="16" name="Shape 51">
            <a:extLst>
              <a:ext uri="{FF2B5EF4-FFF2-40B4-BE49-F238E27FC236}">
                <a16:creationId xmlns:a16="http://schemas.microsoft.com/office/drawing/2014/main" id="{10404F25-08D0-244C-97AB-7AE443B32835}"/>
              </a:ext>
            </a:extLst>
          </p:cNvPr>
          <p:cNvSpPr/>
          <p:nvPr/>
        </p:nvSpPr>
        <p:spPr>
          <a:xfrm>
            <a:off x="5699431" y="2033395"/>
            <a:ext cx="460062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1400" dirty="0"/>
              <a:t>SA602</a:t>
            </a:r>
            <a:endParaRPr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213E29-CB6A-EB48-AF5E-AC3DCC9AF564}"/>
              </a:ext>
            </a:extLst>
          </p:cNvPr>
          <p:cNvSpPr/>
          <p:nvPr/>
        </p:nvSpPr>
        <p:spPr>
          <a:xfrm>
            <a:off x="5407247" y="2241033"/>
            <a:ext cx="1127382" cy="1616607"/>
          </a:xfrm>
          <a:prstGeom prst="rect">
            <a:avLst/>
          </a:prstGeom>
          <a:solidFill>
            <a:srgbClr val="FFFFFF">
              <a:alpha val="0"/>
            </a:srgbClr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CE5C09-A8FA-9C45-8275-8BECFCE55455}"/>
              </a:ext>
            </a:extLst>
          </p:cNvPr>
          <p:cNvSpPr txBox="1"/>
          <p:nvPr/>
        </p:nvSpPr>
        <p:spPr>
          <a:xfrm>
            <a:off x="5482326" y="2198803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63AF69-8438-7F4C-9FF5-32C9EBF048B4}"/>
              </a:ext>
            </a:extLst>
          </p:cNvPr>
          <p:cNvSpPr txBox="1"/>
          <p:nvPr/>
        </p:nvSpPr>
        <p:spPr>
          <a:xfrm>
            <a:off x="5488755" y="2619440"/>
            <a:ext cx="57162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E5E5A0-C118-DC41-977F-45D273A5CDB6}"/>
              </a:ext>
            </a:extLst>
          </p:cNvPr>
          <p:cNvSpPr txBox="1"/>
          <p:nvPr/>
        </p:nvSpPr>
        <p:spPr>
          <a:xfrm>
            <a:off x="5494050" y="2984114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3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4062FF-909A-4545-A807-6CE27D1FD5D9}"/>
              </a:ext>
            </a:extLst>
          </p:cNvPr>
          <p:cNvSpPr txBox="1"/>
          <p:nvPr/>
        </p:nvSpPr>
        <p:spPr>
          <a:xfrm>
            <a:off x="5482326" y="3466675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61FA0E-8BA8-014C-9156-D8F3DA402185}"/>
              </a:ext>
            </a:extLst>
          </p:cNvPr>
          <p:cNvSpPr txBox="1"/>
          <p:nvPr/>
        </p:nvSpPr>
        <p:spPr>
          <a:xfrm>
            <a:off x="5719295" y="2187918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909D45-06F1-9C42-9EF6-EE2D3F986DD2}"/>
              </a:ext>
            </a:extLst>
          </p:cNvPr>
          <p:cNvSpPr txBox="1"/>
          <p:nvPr/>
        </p:nvSpPr>
        <p:spPr>
          <a:xfrm>
            <a:off x="5709248" y="2575897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defTabSz="457200" latinLnBrk="1" hangingPunct="0"/>
            <a:r>
              <a:rPr lang="en-US" sz="1400" dirty="0">
                <a:solidFill>
                  <a:srgbClr val="000000"/>
                </a:solidFill>
              </a:rPr>
              <a:t>7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E404E2-54CE-294B-AD94-1C7DC36AD753}"/>
              </a:ext>
            </a:extLst>
          </p:cNvPr>
          <p:cNvSpPr txBox="1"/>
          <p:nvPr/>
        </p:nvSpPr>
        <p:spPr>
          <a:xfrm>
            <a:off x="5731020" y="2831715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defTabSz="457200" latinLnBrk="1" hangingPunct="0"/>
            <a:r>
              <a:rPr lang="en-US" sz="1400" dirty="0">
                <a:solidFill>
                  <a:srgbClr val="000000"/>
                </a:solidFill>
              </a:rPr>
              <a:t>6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586E45-6886-7D4D-B072-76F08FE73FAB}"/>
              </a:ext>
            </a:extLst>
          </p:cNvPr>
          <p:cNvSpPr txBox="1"/>
          <p:nvPr/>
        </p:nvSpPr>
        <p:spPr>
          <a:xfrm>
            <a:off x="5719294" y="3488447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defTabSz="457200" latinLnBrk="1" hangingPunct="0"/>
            <a:r>
              <a:rPr lang="en-US" sz="1400" dirty="0">
                <a:solidFill>
                  <a:srgbClr val="000000"/>
                </a:solidFill>
              </a:rPr>
              <a:t>5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" name="Group 210">
            <a:extLst>
              <a:ext uri="{FF2B5EF4-FFF2-40B4-BE49-F238E27FC236}">
                <a16:creationId xmlns:a16="http://schemas.microsoft.com/office/drawing/2014/main" id="{94653238-1601-1644-9F7F-75014A756602}"/>
              </a:ext>
            </a:extLst>
          </p:cNvPr>
          <p:cNvGrpSpPr>
            <a:grpSpLocks/>
          </p:cNvGrpSpPr>
          <p:nvPr/>
        </p:nvGrpSpPr>
        <p:grpSpPr bwMode="auto">
          <a:xfrm>
            <a:off x="7445045" y="2341804"/>
            <a:ext cx="304800" cy="762000"/>
            <a:chOff x="3216" y="1728"/>
            <a:chExt cx="192" cy="480"/>
          </a:xfrm>
        </p:grpSpPr>
        <p:sp>
          <p:nvSpPr>
            <p:cNvPr id="35" name="Line 8">
              <a:extLst>
                <a:ext uri="{FF2B5EF4-FFF2-40B4-BE49-F238E27FC236}">
                  <a16:creationId xmlns:a16="http://schemas.microsoft.com/office/drawing/2014/main" id="{7BBA4001-C0B1-E644-94EE-1EA13ED3690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9">
              <a:extLst>
                <a:ext uri="{FF2B5EF4-FFF2-40B4-BE49-F238E27FC236}">
                  <a16:creationId xmlns:a16="http://schemas.microsoft.com/office/drawing/2014/main" id="{837E9D2C-6756-914C-AF48-4F3339A39C2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0">
              <a:extLst>
                <a:ext uri="{FF2B5EF4-FFF2-40B4-BE49-F238E27FC236}">
                  <a16:creationId xmlns:a16="http://schemas.microsoft.com/office/drawing/2014/main" id="{1291DA1E-65EA-6846-BA4B-32E9E0598DD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1">
              <a:extLst>
                <a:ext uri="{FF2B5EF4-FFF2-40B4-BE49-F238E27FC236}">
                  <a16:creationId xmlns:a16="http://schemas.microsoft.com/office/drawing/2014/main" id="{79AF9ACB-3B13-FD48-AEC7-37093C74F6F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0E9681B-C6BF-9E41-9677-C8BCA0347039}"/>
              </a:ext>
            </a:extLst>
          </p:cNvPr>
          <p:cNvSpPr txBox="1"/>
          <p:nvPr/>
        </p:nvSpPr>
        <p:spPr>
          <a:xfrm>
            <a:off x="7841533" y="2433658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18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47nF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F10EDD0-837C-F14F-9E2D-C842C6805C1C}"/>
              </a:ext>
            </a:extLst>
          </p:cNvPr>
          <p:cNvCxnSpPr>
            <a:cxnSpLocks/>
          </p:cNvCxnSpPr>
          <p:nvPr/>
        </p:nvCxnSpPr>
        <p:spPr>
          <a:xfrm flipV="1">
            <a:off x="4459610" y="2763302"/>
            <a:ext cx="943461" cy="351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1" name="Group 222">
            <a:extLst>
              <a:ext uri="{FF2B5EF4-FFF2-40B4-BE49-F238E27FC236}">
                <a16:creationId xmlns:a16="http://schemas.microsoft.com/office/drawing/2014/main" id="{09EAB83B-D994-FD41-97E3-A62013F9AD07}"/>
              </a:ext>
            </a:extLst>
          </p:cNvPr>
          <p:cNvGrpSpPr>
            <a:grpSpLocks/>
          </p:cNvGrpSpPr>
          <p:nvPr/>
        </p:nvGrpSpPr>
        <p:grpSpPr bwMode="auto">
          <a:xfrm>
            <a:off x="4318651" y="3471268"/>
            <a:ext cx="304800" cy="381000"/>
            <a:chOff x="4272" y="3072"/>
            <a:chExt cx="192" cy="240"/>
          </a:xfrm>
        </p:grpSpPr>
        <p:sp>
          <p:nvSpPr>
            <p:cNvPr id="42" name="Line 99">
              <a:extLst>
                <a:ext uri="{FF2B5EF4-FFF2-40B4-BE49-F238E27FC236}">
                  <a16:creationId xmlns:a16="http://schemas.microsoft.com/office/drawing/2014/main" id="{D0B9A531-B384-5A48-A4FC-B5826EBE0E8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00">
              <a:extLst>
                <a:ext uri="{FF2B5EF4-FFF2-40B4-BE49-F238E27FC236}">
                  <a16:creationId xmlns:a16="http://schemas.microsoft.com/office/drawing/2014/main" id="{101A232E-28E3-C64A-AA21-B231406FBEE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01">
              <a:extLst>
                <a:ext uri="{FF2B5EF4-FFF2-40B4-BE49-F238E27FC236}">
                  <a16:creationId xmlns:a16="http://schemas.microsoft.com/office/drawing/2014/main" id="{7DCA7BED-2292-CF48-BBB3-42E2452E93A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02">
              <a:extLst>
                <a:ext uri="{FF2B5EF4-FFF2-40B4-BE49-F238E27FC236}">
                  <a16:creationId xmlns:a16="http://schemas.microsoft.com/office/drawing/2014/main" id="{450098DA-2096-4E49-9741-E864F52A451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03">
              <a:extLst>
                <a:ext uri="{FF2B5EF4-FFF2-40B4-BE49-F238E27FC236}">
                  <a16:creationId xmlns:a16="http://schemas.microsoft.com/office/drawing/2014/main" id="{B1CB41B9-3760-7D46-B72B-B398FE46A41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04">
              <a:extLst>
                <a:ext uri="{FF2B5EF4-FFF2-40B4-BE49-F238E27FC236}">
                  <a16:creationId xmlns:a16="http://schemas.microsoft.com/office/drawing/2014/main" id="{F42E6A89-C992-954D-B59C-7964B912A1E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746E7FD-A7F5-6646-B69A-3CC565D62B18}"/>
              </a:ext>
            </a:extLst>
          </p:cNvPr>
          <p:cNvCxnSpPr>
            <a:cxnSpLocks/>
          </p:cNvCxnSpPr>
          <p:nvPr/>
        </p:nvCxnSpPr>
        <p:spPr>
          <a:xfrm>
            <a:off x="4997920" y="3109106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9" name="Group 222">
            <a:extLst>
              <a:ext uri="{FF2B5EF4-FFF2-40B4-BE49-F238E27FC236}">
                <a16:creationId xmlns:a16="http://schemas.microsoft.com/office/drawing/2014/main" id="{569398C5-EE2F-354D-BE78-C4C108405D88}"/>
              </a:ext>
            </a:extLst>
          </p:cNvPr>
          <p:cNvGrpSpPr>
            <a:grpSpLocks/>
          </p:cNvGrpSpPr>
          <p:nvPr/>
        </p:nvGrpSpPr>
        <p:grpSpPr bwMode="auto">
          <a:xfrm>
            <a:off x="4852353" y="3102780"/>
            <a:ext cx="304800" cy="381000"/>
            <a:chOff x="4272" y="3072"/>
            <a:chExt cx="192" cy="240"/>
          </a:xfrm>
        </p:grpSpPr>
        <p:sp>
          <p:nvSpPr>
            <p:cNvPr id="51" name="Line 99">
              <a:extLst>
                <a:ext uri="{FF2B5EF4-FFF2-40B4-BE49-F238E27FC236}">
                  <a16:creationId xmlns:a16="http://schemas.microsoft.com/office/drawing/2014/main" id="{5D4BEEDB-F902-974A-83F3-E72CB5A9FCB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00">
              <a:extLst>
                <a:ext uri="{FF2B5EF4-FFF2-40B4-BE49-F238E27FC236}">
                  <a16:creationId xmlns:a16="http://schemas.microsoft.com/office/drawing/2014/main" id="{DFA7C889-F46F-8F44-9584-91DFA2589B9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01">
              <a:extLst>
                <a:ext uri="{FF2B5EF4-FFF2-40B4-BE49-F238E27FC236}">
                  <a16:creationId xmlns:a16="http://schemas.microsoft.com/office/drawing/2014/main" id="{6FF10113-1BB6-8A47-ACE6-B1D31EFA3C0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02">
              <a:extLst>
                <a:ext uri="{FF2B5EF4-FFF2-40B4-BE49-F238E27FC236}">
                  <a16:creationId xmlns:a16="http://schemas.microsoft.com/office/drawing/2014/main" id="{373467D0-C29A-6443-BA0D-C230A98B01B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03">
              <a:extLst>
                <a:ext uri="{FF2B5EF4-FFF2-40B4-BE49-F238E27FC236}">
                  <a16:creationId xmlns:a16="http://schemas.microsoft.com/office/drawing/2014/main" id="{566EE66E-21EB-F54D-9D85-F40DC47A442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04">
              <a:extLst>
                <a:ext uri="{FF2B5EF4-FFF2-40B4-BE49-F238E27FC236}">
                  <a16:creationId xmlns:a16="http://schemas.microsoft.com/office/drawing/2014/main" id="{B9EFCB72-0296-7A48-AF23-9E1D092B8E4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210">
            <a:extLst>
              <a:ext uri="{FF2B5EF4-FFF2-40B4-BE49-F238E27FC236}">
                <a16:creationId xmlns:a16="http://schemas.microsoft.com/office/drawing/2014/main" id="{411D93E5-76E2-424D-A02E-E618E9F4209C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857702" y="1949596"/>
            <a:ext cx="304800" cy="762000"/>
            <a:chOff x="3216" y="1728"/>
            <a:chExt cx="192" cy="480"/>
          </a:xfrm>
        </p:grpSpPr>
        <p:sp>
          <p:nvSpPr>
            <p:cNvPr id="63" name="Line 8">
              <a:extLst>
                <a:ext uri="{FF2B5EF4-FFF2-40B4-BE49-F238E27FC236}">
                  <a16:creationId xmlns:a16="http://schemas.microsoft.com/office/drawing/2014/main" id="{B491B67B-D6F6-AA45-9FA4-7AFA114DC9C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9">
              <a:extLst>
                <a:ext uri="{FF2B5EF4-FFF2-40B4-BE49-F238E27FC236}">
                  <a16:creationId xmlns:a16="http://schemas.microsoft.com/office/drawing/2014/main" id="{9F6C9EAB-73B9-EE49-81D6-50ED2211BE2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0">
              <a:extLst>
                <a:ext uri="{FF2B5EF4-FFF2-40B4-BE49-F238E27FC236}">
                  <a16:creationId xmlns:a16="http://schemas.microsoft.com/office/drawing/2014/main" id="{1E7923AF-03AF-4A4A-B870-A0753581C94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11">
              <a:extLst>
                <a:ext uri="{FF2B5EF4-FFF2-40B4-BE49-F238E27FC236}">
                  <a16:creationId xmlns:a16="http://schemas.microsoft.com/office/drawing/2014/main" id="{7EECF5FB-C86B-EB46-9EFE-54F84C81457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B2A51FE-3F8A-C74A-AA44-986BA4B147DF}"/>
              </a:ext>
            </a:extLst>
          </p:cNvPr>
          <p:cNvCxnSpPr>
            <a:cxnSpLocks/>
          </p:cNvCxnSpPr>
          <p:nvPr/>
        </p:nvCxnSpPr>
        <p:spPr>
          <a:xfrm>
            <a:off x="6509768" y="2357522"/>
            <a:ext cx="109728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C4C6429-6869-8C43-9885-CF7112009A34}"/>
              </a:ext>
            </a:extLst>
          </p:cNvPr>
          <p:cNvCxnSpPr>
            <a:cxnSpLocks/>
          </p:cNvCxnSpPr>
          <p:nvPr/>
        </p:nvCxnSpPr>
        <p:spPr>
          <a:xfrm>
            <a:off x="6900908" y="1818857"/>
            <a:ext cx="0" cy="54471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5836EC7F-7A55-B046-900A-377206F24A43}"/>
              </a:ext>
            </a:extLst>
          </p:cNvPr>
          <p:cNvSpPr/>
          <p:nvPr/>
        </p:nvSpPr>
        <p:spPr>
          <a:xfrm>
            <a:off x="6863194" y="178445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7761AAC-A4BD-E54C-B498-41DCF656C615}"/>
              </a:ext>
            </a:extLst>
          </p:cNvPr>
          <p:cNvSpPr txBox="1"/>
          <p:nvPr/>
        </p:nvSpPr>
        <p:spPr>
          <a:xfrm flipH="1">
            <a:off x="6732445" y="1338593"/>
            <a:ext cx="35293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8V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F5F9BF8-92EF-754C-A5D1-02A874F74454}"/>
              </a:ext>
            </a:extLst>
          </p:cNvPr>
          <p:cNvCxnSpPr>
            <a:cxnSpLocks/>
          </p:cNvCxnSpPr>
          <p:nvPr/>
        </p:nvCxnSpPr>
        <p:spPr>
          <a:xfrm>
            <a:off x="4997920" y="3654706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E267675-3B5F-A640-9AA6-E167D7CB9E67}"/>
              </a:ext>
            </a:extLst>
          </p:cNvPr>
          <p:cNvCxnSpPr>
            <a:cxnSpLocks/>
          </p:cNvCxnSpPr>
          <p:nvPr/>
        </p:nvCxnSpPr>
        <p:spPr>
          <a:xfrm>
            <a:off x="6509770" y="3639082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76" name="Group 222">
            <a:extLst>
              <a:ext uri="{FF2B5EF4-FFF2-40B4-BE49-F238E27FC236}">
                <a16:creationId xmlns:a16="http://schemas.microsoft.com/office/drawing/2014/main" id="{C7AE3407-5CD2-CA44-97EA-EFF1A7DF1A43}"/>
              </a:ext>
            </a:extLst>
          </p:cNvPr>
          <p:cNvGrpSpPr>
            <a:grpSpLocks/>
          </p:cNvGrpSpPr>
          <p:nvPr/>
        </p:nvGrpSpPr>
        <p:grpSpPr bwMode="auto">
          <a:xfrm>
            <a:off x="6106379" y="5220696"/>
            <a:ext cx="304800" cy="381000"/>
            <a:chOff x="4272" y="3072"/>
            <a:chExt cx="192" cy="240"/>
          </a:xfrm>
        </p:grpSpPr>
        <p:sp>
          <p:nvSpPr>
            <p:cNvPr id="77" name="Line 99">
              <a:extLst>
                <a:ext uri="{FF2B5EF4-FFF2-40B4-BE49-F238E27FC236}">
                  <a16:creationId xmlns:a16="http://schemas.microsoft.com/office/drawing/2014/main" id="{A98CC43F-57BA-084A-B947-CDD6FA5EB77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100">
              <a:extLst>
                <a:ext uri="{FF2B5EF4-FFF2-40B4-BE49-F238E27FC236}">
                  <a16:creationId xmlns:a16="http://schemas.microsoft.com/office/drawing/2014/main" id="{B2F2EEBB-789E-7845-822F-A22E733CCEE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101">
              <a:extLst>
                <a:ext uri="{FF2B5EF4-FFF2-40B4-BE49-F238E27FC236}">
                  <a16:creationId xmlns:a16="http://schemas.microsoft.com/office/drawing/2014/main" id="{C2F80B27-F285-6B44-87D3-02A10592072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02">
              <a:extLst>
                <a:ext uri="{FF2B5EF4-FFF2-40B4-BE49-F238E27FC236}">
                  <a16:creationId xmlns:a16="http://schemas.microsoft.com/office/drawing/2014/main" id="{56950EC8-EF03-9944-95E6-9B03D370FD8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03">
              <a:extLst>
                <a:ext uri="{FF2B5EF4-FFF2-40B4-BE49-F238E27FC236}">
                  <a16:creationId xmlns:a16="http://schemas.microsoft.com/office/drawing/2014/main" id="{AAC412EF-DDD9-3041-84B7-B5A907076FF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104">
              <a:extLst>
                <a:ext uri="{FF2B5EF4-FFF2-40B4-BE49-F238E27FC236}">
                  <a16:creationId xmlns:a16="http://schemas.microsoft.com/office/drawing/2014/main" id="{7645AAE9-7567-4D42-9031-AD2A4A37C98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97EA0A3-E3E6-1344-9BC3-A4F13B778895}"/>
              </a:ext>
            </a:extLst>
          </p:cNvPr>
          <p:cNvCxnSpPr>
            <a:cxnSpLocks/>
          </p:cNvCxnSpPr>
          <p:nvPr/>
        </p:nvCxnSpPr>
        <p:spPr>
          <a:xfrm>
            <a:off x="5514339" y="4934108"/>
            <a:ext cx="0" cy="37236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ED0BA5D-7028-E245-99E8-6E9AACEB3C4A}"/>
              </a:ext>
            </a:extLst>
          </p:cNvPr>
          <p:cNvCxnSpPr>
            <a:cxnSpLocks/>
          </p:cNvCxnSpPr>
          <p:nvPr/>
        </p:nvCxnSpPr>
        <p:spPr>
          <a:xfrm>
            <a:off x="6904266" y="3635231"/>
            <a:ext cx="3533" cy="100584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E063953C-F289-2D44-9DF5-3D19D591DFB9}"/>
              </a:ext>
            </a:extLst>
          </p:cNvPr>
          <p:cNvSpPr/>
          <p:nvPr/>
        </p:nvSpPr>
        <p:spPr>
          <a:xfrm>
            <a:off x="5469063" y="527066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1F94DEA-D7B9-394A-A593-0CAF272A8DA0}"/>
              </a:ext>
            </a:extLst>
          </p:cNvPr>
          <p:cNvSpPr txBox="1"/>
          <p:nvPr/>
        </p:nvSpPr>
        <p:spPr>
          <a:xfrm>
            <a:off x="4566987" y="2825063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5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10nF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6DF5522-68DA-D74A-B166-899EED00078E}"/>
              </a:ext>
            </a:extLst>
          </p:cNvPr>
          <p:cNvSpPr txBox="1"/>
          <p:nvPr/>
        </p:nvSpPr>
        <p:spPr>
          <a:xfrm>
            <a:off x="5160207" y="5420885"/>
            <a:ext cx="79057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IF Filter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8581FD6-0873-7C48-BCD9-888F22FD6F41}"/>
              </a:ext>
            </a:extLst>
          </p:cNvPr>
          <p:cNvSpPr/>
          <p:nvPr/>
        </p:nvSpPr>
        <p:spPr>
          <a:xfrm>
            <a:off x="2996487" y="226646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CECE70D-FA6C-4943-B1F1-8F5C4F82EFE6}"/>
              </a:ext>
            </a:extLst>
          </p:cNvPr>
          <p:cNvSpPr txBox="1"/>
          <p:nvPr/>
        </p:nvSpPr>
        <p:spPr>
          <a:xfrm>
            <a:off x="3014711" y="2541380"/>
            <a:ext cx="79057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T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86E1587-1354-054E-BDF3-3ACD3C72C83F}"/>
              </a:ext>
            </a:extLst>
          </p:cNvPr>
          <p:cNvCxnSpPr>
            <a:cxnSpLocks/>
          </p:cNvCxnSpPr>
          <p:nvPr/>
        </p:nvCxnSpPr>
        <p:spPr>
          <a:xfrm>
            <a:off x="6485129" y="3186766"/>
            <a:ext cx="687919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7CF1F05C-99A3-2E48-A84B-3AD916673B6A}"/>
              </a:ext>
            </a:extLst>
          </p:cNvPr>
          <p:cNvSpPr/>
          <p:nvPr/>
        </p:nvSpPr>
        <p:spPr>
          <a:xfrm>
            <a:off x="7153566" y="31355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222">
            <a:extLst>
              <a:ext uri="{FF2B5EF4-FFF2-40B4-BE49-F238E27FC236}">
                <a16:creationId xmlns:a16="http://schemas.microsoft.com/office/drawing/2014/main" id="{CA5B7E5B-F55B-C44C-9AC3-EA6277D4BBC9}"/>
              </a:ext>
            </a:extLst>
          </p:cNvPr>
          <p:cNvGrpSpPr>
            <a:grpSpLocks/>
          </p:cNvGrpSpPr>
          <p:nvPr/>
        </p:nvGrpSpPr>
        <p:grpSpPr bwMode="auto">
          <a:xfrm>
            <a:off x="7445435" y="2916857"/>
            <a:ext cx="304800" cy="381000"/>
            <a:chOff x="4272" y="3072"/>
            <a:chExt cx="192" cy="240"/>
          </a:xfrm>
        </p:grpSpPr>
        <p:sp>
          <p:nvSpPr>
            <p:cNvPr id="119" name="Line 99">
              <a:extLst>
                <a:ext uri="{FF2B5EF4-FFF2-40B4-BE49-F238E27FC236}">
                  <a16:creationId xmlns:a16="http://schemas.microsoft.com/office/drawing/2014/main" id="{6AB9D36D-664B-CB43-ADD7-549B1198A0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100">
              <a:extLst>
                <a:ext uri="{FF2B5EF4-FFF2-40B4-BE49-F238E27FC236}">
                  <a16:creationId xmlns:a16="http://schemas.microsoft.com/office/drawing/2014/main" id="{449A9740-F501-7F4D-9345-36D0E23115A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01">
              <a:extLst>
                <a:ext uri="{FF2B5EF4-FFF2-40B4-BE49-F238E27FC236}">
                  <a16:creationId xmlns:a16="http://schemas.microsoft.com/office/drawing/2014/main" id="{990067CE-711E-8F42-9C7A-177FA5D5E87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02">
              <a:extLst>
                <a:ext uri="{FF2B5EF4-FFF2-40B4-BE49-F238E27FC236}">
                  <a16:creationId xmlns:a16="http://schemas.microsoft.com/office/drawing/2014/main" id="{7CD591CE-6349-F845-88CD-DD43F3766FB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03">
              <a:extLst>
                <a:ext uri="{FF2B5EF4-FFF2-40B4-BE49-F238E27FC236}">
                  <a16:creationId xmlns:a16="http://schemas.microsoft.com/office/drawing/2014/main" id="{ACAE57EB-DFFA-224F-9A85-D71A0722868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04">
              <a:extLst>
                <a:ext uri="{FF2B5EF4-FFF2-40B4-BE49-F238E27FC236}">
                  <a16:creationId xmlns:a16="http://schemas.microsoft.com/office/drawing/2014/main" id="{E08F72C8-8335-1444-832B-59280E50BFE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9D1895F2-7025-0246-806F-69404CA093AB}"/>
              </a:ext>
            </a:extLst>
          </p:cNvPr>
          <p:cNvSpPr txBox="1"/>
          <p:nvPr/>
        </p:nvSpPr>
        <p:spPr>
          <a:xfrm>
            <a:off x="6700031" y="2790270"/>
            <a:ext cx="79057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RX VFO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59806FC-5E52-E247-8D6E-09392E4ED310}"/>
              </a:ext>
            </a:extLst>
          </p:cNvPr>
          <p:cNvSpPr txBox="1"/>
          <p:nvPr/>
        </p:nvSpPr>
        <p:spPr>
          <a:xfrm>
            <a:off x="4845257" y="1662223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4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5pF</a:t>
            </a:r>
          </a:p>
        </p:txBody>
      </p:sp>
      <p:grpSp>
        <p:nvGrpSpPr>
          <p:cNvPr id="127" name="Group 210">
            <a:extLst>
              <a:ext uri="{FF2B5EF4-FFF2-40B4-BE49-F238E27FC236}">
                <a16:creationId xmlns:a16="http://schemas.microsoft.com/office/drawing/2014/main" id="{1C4ECEE2-3343-8E4C-B8AB-E4AE3CDBB785}"/>
              </a:ext>
            </a:extLst>
          </p:cNvPr>
          <p:cNvGrpSpPr>
            <a:grpSpLocks/>
          </p:cNvGrpSpPr>
          <p:nvPr/>
        </p:nvGrpSpPr>
        <p:grpSpPr bwMode="auto">
          <a:xfrm>
            <a:off x="4311665" y="2758896"/>
            <a:ext cx="304800" cy="762000"/>
            <a:chOff x="3216" y="1728"/>
            <a:chExt cx="192" cy="480"/>
          </a:xfrm>
        </p:grpSpPr>
        <p:sp>
          <p:nvSpPr>
            <p:cNvPr id="128" name="Line 8">
              <a:extLst>
                <a:ext uri="{FF2B5EF4-FFF2-40B4-BE49-F238E27FC236}">
                  <a16:creationId xmlns:a16="http://schemas.microsoft.com/office/drawing/2014/main" id="{9917D1BF-860F-C142-926A-CA1648416C0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9">
              <a:extLst>
                <a:ext uri="{FF2B5EF4-FFF2-40B4-BE49-F238E27FC236}">
                  <a16:creationId xmlns:a16="http://schemas.microsoft.com/office/drawing/2014/main" id="{BD4B4127-62F4-FC4E-B18E-A9F0F53EDD7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10">
              <a:extLst>
                <a:ext uri="{FF2B5EF4-FFF2-40B4-BE49-F238E27FC236}">
                  <a16:creationId xmlns:a16="http://schemas.microsoft.com/office/drawing/2014/main" id="{9D16C5DF-87D9-4949-B6E5-3CB11323C49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11">
              <a:extLst>
                <a:ext uri="{FF2B5EF4-FFF2-40B4-BE49-F238E27FC236}">
                  <a16:creationId xmlns:a16="http://schemas.microsoft.com/office/drawing/2014/main" id="{FE971789-952D-AF4E-A198-C599F86041A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2" name="Group 210">
            <a:extLst>
              <a:ext uri="{FF2B5EF4-FFF2-40B4-BE49-F238E27FC236}">
                <a16:creationId xmlns:a16="http://schemas.microsoft.com/office/drawing/2014/main" id="{D0B5ECA3-EFA3-DD4C-9D80-C4D570ACB3C6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768685" y="3738507"/>
            <a:ext cx="304800" cy="762000"/>
            <a:chOff x="3216" y="1728"/>
            <a:chExt cx="192" cy="480"/>
          </a:xfrm>
        </p:grpSpPr>
        <p:sp>
          <p:nvSpPr>
            <p:cNvPr id="133" name="Line 8">
              <a:extLst>
                <a:ext uri="{FF2B5EF4-FFF2-40B4-BE49-F238E27FC236}">
                  <a16:creationId xmlns:a16="http://schemas.microsoft.com/office/drawing/2014/main" id="{BA1D802D-4FAA-7441-80DB-4D30529BEB6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">
              <a:extLst>
                <a:ext uri="{FF2B5EF4-FFF2-40B4-BE49-F238E27FC236}">
                  <a16:creationId xmlns:a16="http://schemas.microsoft.com/office/drawing/2014/main" id="{9D5DA81F-B7AD-5648-BEBE-0845CE8134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10">
              <a:extLst>
                <a:ext uri="{FF2B5EF4-FFF2-40B4-BE49-F238E27FC236}">
                  <a16:creationId xmlns:a16="http://schemas.microsoft.com/office/drawing/2014/main" id="{B827AC3D-1433-DD44-8CF8-903D29A0959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11">
              <a:extLst>
                <a:ext uri="{FF2B5EF4-FFF2-40B4-BE49-F238E27FC236}">
                  <a16:creationId xmlns:a16="http://schemas.microsoft.com/office/drawing/2014/main" id="{E114B762-5132-574B-87BC-3B6E434DB0E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E109BFA-296F-6248-9CE6-07A1C2D51613}"/>
              </a:ext>
            </a:extLst>
          </p:cNvPr>
          <p:cNvCxnSpPr>
            <a:cxnSpLocks/>
          </p:cNvCxnSpPr>
          <p:nvPr/>
        </p:nvCxnSpPr>
        <p:spPr>
          <a:xfrm>
            <a:off x="5004647" y="3639872"/>
            <a:ext cx="3533" cy="100584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AB1A782-80DA-CB44-A383-15D52C8463F7}"/>
              </a:ext>
            </a:extLst>
          </p:cNvPr>
          <p:cNvCxnSpPr>
            <a:cxnSpLocks/>
          </p:cNvCxnSpPr>
          <p:nvPr/>
        </p:nvCxnSpPr>
        <p:spPr>
          <a:xfrm>
            <a:off x="6100646" y="4123735"/>
            <a:ext cx="812766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9E761D5-A1DA-9842-80E3-242FC975E237}"/>
              </a:ext>
            </a:extLst>
          </p:cNvPr>
          <p:cNvCxnSpPr>
            <a:cxnSpLocks/>
          </p:cNvCxnSpPr>
          <p:nvPr/>
        </p:nvCxnSpPr>
        <p:spPr>
          <a:xfrm>
            <a:off x="4997919" y="4117879"/>
            <a:ext cx="812766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CB0240E-3978-8F49-B482-468E08BABB93}"/>
              </a:ext>
            </a:extLst>
          </p:cNvPr>
          <p:cNvGrpSpPr/>
          <p:nvPr/>
        </p:nvGrpSpPr>
        <p:grpSpPr>
          <a:xfrm rot="5400000">
            <a:off x="5675727" y="4409153"/>
            <a:ext cx="427602" cy="762000"/>
            <a:chOff x="2266478" y="2277813"/>
            <a:chExt cx="427602" cy="762000"/>
          </a:xfrm>
        </p:grpSpPr>
        <p:grpSp>
          <p:nvGrpSpPr>
            <p:cNvPr id="142" name="Group 267">
              <a:extLst>
                <a:ext uri="{FF2B5EF4-FFF2-40B4-BE49-F238E27FC236}">
                  <a16:creationId xmlns:a16="http://schemas.microsoft.com/office/drawing/2014/main" id="{53D5603C-C2A2-D049-B441-2F845CD39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6478" y="2277813"/>
              <a:ext cx="152400" cy="762000"/>
              <a:chOff x="3935" y="1728"/>
              <a:chExt cx="96" cy="480"/>
            </a:xfrm>
          </p:grpSpPr>
          <p:sp>
            <p:nvSpPr>
              <p:cNvPr id="157" name="Arc 268">
                <a:extLst>
                  <a:ext uri="{FF2B5EF4-FFF2-40B4-BE49-F238E27FC236}">
                    <a16:creationId xmlns:a16="http://schemas.microsoft.com/office/drawing/2014/main" id="{93FD39D9-76E5-DD40-A2F9-6697B9D5C99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Arc 269">
                <a:extLst>
                  <a:ext uri="{FF2B5EF4-FFF2-40B4-BE49-F238E27FC236}">
                    <a16:creationId xmlns:a16="http://schemas.microsoft.com/office/drawing/2014/main" id="{9E229695-0A0B-0044-A726-6B23BA04B98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Arc 270">
                <a:extLst>
                  <a:ext uri="{FF2B5EF4-FFF2-40B4-BE49-F238E27FC236}">
                    <a16:creationId xmlns:a16="http://schemas.microsoft.com/office/drawing/2014/main" id="{4D5D4697-B627-524D-AB7F-BA53174C0FE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Arc 271">
                <a:extLst>
                  <a:ext uri="{FF2B5EF4-FFF2-40B4-BE49-F238E27FC236}">
                    <a16:creationId xmlns:a16="http://schemas.microsoft.com/office/drawing/2014/main" id="{30CBB780-70BA-B247-A7AC-075B2247BA9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Line 272">
                <a:extLst>
                  <a:ext uri="{FF2B5EF4-FFF2-40B4-BE49-F238E27FC236}">
                    <a16:creationId xmlns:a16="http://schemas.microsoft.com/office/drawing/2014/main" id="{749F23D7-8BEE-B64F-B739-5CC7163E699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Line 273">
                <a:extLst>
                  <a:ext uri="{FF2B5EF4-FFF2-40B4-BE49-F238E27FC236}">
                    <a16:creationId xmlns:a16="http://schemas.microsoft.com/office/drawing/2014/main" id="{B45F2DF6-4D48-DE46-B3EE-9BFE02EF8FF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Arc 274">
                <a:extLst>
                  <a:ext uri="{FF2B5EF4-FFF2-40B4-BE49-F238E27FC236}">
                    <a16:creationId xmlns:a16="http://schemas.microsoft.com/office/drawing/2014/main" id="{A40928DA-3E1C-4D4D-AFE0-48BC243D1DD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Arc 275">
                <a:extLst>
                  <a:ext uri="{FF2B5EF4-FFF2-40B4-BE49-F238E27FC236}">
                    <a16:creationId xmlns:a16="http://schemas.microsoft.com/office/drawing/2014/main" id="{83746F9A-E2A4-A54A-9F0F-9873FECEB17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Arc 276">
                <a:extLst>
                  <a:ext uri="{FF2B5EF4-FFF2-40B4-BE49-F238E27FC236}">
                    <a16:creationId xmlns:a16="http://schemas.microsoft.com/office/drawing/2014/main" id="{6C672FFD-579E-7C45-9A13-6CA145DF8F4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Arc 277">
                <a:extLst>
                  <a:ext uri="{FF2B5EF4-FFF2-40B4-BE49-F238E27FC236}">
                    <a16:creationId xmlns:a16="http://schemas.microsoft.com/office/drawing/2014/main" id="{D19128AC-DD8A-A046-BA27-92804392703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Arc 278">
                <a:extLst>
                  <a:ext uri="{FF2B5EF4-FFF2-40B4-BE49-F238E27FC236}">
                    <a16:creationId xmlns:a16="http://schemas.microsoft.com/office/drawing/2014/main" id="{4FBE7759-6BCE-8346-8BE0-A724128CBCB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Arc 279">
                <a:extLst>
                  <a:ext uri="{FF2B5EF4-FFF2-40B4-BE49-F238E27FC236}">
                    <a16:creationId xmlns:a16="http://schemas.microsoft.com/office/drawing/2014/main" id="{FF366AD8-55B3-4145-B327-1DBE0BA0203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Arc 280">
                <a:extLst>
                  <a:ext uri="{FF2B5EF4-FFF2-40B4-BE49-F238E27FC236}">
                    <a16:creationId xmlns:a16="http://schemas.microsoft.com/office/drawing/2014/main" id="{293051EA-8D3D-A444-9BFD-953353946C0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3" name="Group 281">
              <a:extLst>
                <a:ext uri="{FF2B5EF4-FFF2-40B4-BE49-F238E27FC236}">
                  <a16:creationId xmlns:a16="http://schemas.microsoft.com/office/drawing/2014/main" id="{70E69AF4-330C-CD49-9320-7AA3091E191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541680" y="2277813"/>
              <a:ext cx="152400" cy="762000"/>
              <a:chOff x="3935" y="1728"/>
              <a:chExt cx="96" cy="480"/>
            </a:xfrm>
          </p:grpSpPr>
          <p:sp>
            <p:nvSpPr>
              <p:cNvPr id="144" name="Arc 282">
                <a:extLst>
                  <a:ext uri="{FF2B5EF4-FFF2-40B4-BE49-F238E27FC236}">
                    <a16:creationId xmlns:a16="http://schemas.microsoft.com/office/drawing/2014/main" id="{AD4F9AA6-EE54-D94F-BB91-7E8AFB75456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Arc 283">
                <a:extLst>
                  <a:ext uri="{FF2B5EF4-FFF2-40B4-BE49-F238E27FC236}">
                    <a16:creationId xmlns:a16="http://schemas.microsoft.com/office/drawing/2014/main" id="{A34EFDF3-FE42-7845-A4CA-5B4D7E4BF9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Arc 284">
                <a:extLst>
                  <a:ext uri="{FF2B5EF4-FFF2-40B4-BE49-F238E27FC236}">
                    <a16:creationId xmlns:a16="http://schemas.microsoft.com/office/drawing/2014/main" id="{7E37FD1F-A8DE-6D4C-AB22-970A81B3353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Arc 285">
                <a:extLst>
                  <a:ext uri="{FF2B5EF4-FFF2-40B4-BE49-F238E27FC236}">
                    <a16:creationId xmlns:a16="http://schemas.microsoft.com/office/drawing/2014/main" id="{733664F6-0C2A-5246-A44E-915BCD1253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Line 286">
                <a:extLst>
                  <a:ext uri="{FF2B5EF4-FFF2-40B4-BE49-F238E27FC236}">
                    <a16:creationId xmlns:a16="http://schemas.microsoft.com/office/drawing/2014/main" id="{5F6346A3-EB90-0C43-9065-DB21E6C0F21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287">
                <a:extLst>
                  <a:ext uri="{FF2B5EF4-FFF2-40B4-BE49-F238E27FC236}">
                    <a16:creationId xmlns:a16="http://schemas.microsoft.com/office/drawing/2014/main" id="{98332719-6556-AF4A-BEC7-541870341AF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Arc 288">
                <a:extLst>
                  <a:ext uri="{FF2B5EF4-FFF2-40B4-BE49-F238E27FC236}">
                    <a16:creationId xmlns:a16="http://schemas.microsoft.com/office/drawing/2014/main" id="{064CDE82-ED21-4E49-AB75-1228F9B11D1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Arc 289">
                <a:extLst>
                  <a:ext uri="{FF2B5EF4-FFF2-40B4-BE49-F238E27FC236}">
                    <a16:creationId xmlns:a16="http://schemas.microsoft.com/office/drawing/2014/main" id="{2287ED5D-8BE1-5F45-AF3F-EEE5000E1C0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Arc 290">
                <a:extLst>
                  <a:ext uri="{FF2B5EF4-FFF2-40B4-BE49-F238E27FC236}">
                    <a16:creationId xmlns:a16="http://schemas.microsoft.com/office/drawing/2014/main" id="{A2F228DB-9C37-854A-A9BB-B6B00B3B43E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Arc 291">
                <a:extLst>
                  <a:ext uri="{FF2B5EF4-FFF2-40B4-BE49-F238E27FC236}">
                    <a16:creationId xmlns:a16="http://schemas.microsoft.com/office/drawing/2014/main" id="{5B158470-9BD0-4141-B15F-55FE8898344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Arc 292">
                <a:extLst>
                  <a:ext uri="{FF2B5EF4-FFF2-40B4-BE49-F238E27FC236}">
                    <a16:creationId xmlns:a16="http://schemas.microsoft.com/office/drawing/2014/main" id="{E83CD4D5-745B-F94C-B0D4-86867C136DD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Arc 293">
                <a:extLst>
                  <a:ext uri="{FF2B5EF4-FFF2-40B4-BE49-F238E27FC236}">
                    <a16:creationId xmlns:a16="http://schemas.microsoft.com/office/drawing/2014/main" id="{D925E084-F20F-7646-94AF-F5937B16622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Arc 294">
                <a:extLst>
                  <a:ext uri="{FF2B5EF4-FFF2-40B4-BE49-F238E27FC236}">
                    <a16:creationId xmlns:a16="http://schemas.microsoft.com/office/drawing/2014/main" id="{34F4BB0B-D312-8B42-8387-8AC4EA171A2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FA4C22FF-121F-334D-8EA9-B6CEDCB5293C}"/>
              </a:ext>
            </a:extLst>
          </p:cNvPr>
          <p:cNvSpPr txBox="1"/>
          <p:nvPr/>
        </p:nvSpPr>
        <p:spPr>
          <a:xfrm>
            <a:off x="6030297" y="4071932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6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47pF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1273784-949E-6447-9B5A-BCD79451A8E5}"/>
              </a:ext>
            </a:extLst>
          </p:cNvPr>
          <p:cNvCxnSpPr>
            <a:cxnSpLocks/>
          </p:cNvCxnSpPr>
          <p:nvPr/>
        </p:nvCxnSpPr>
        <p:spPr>
          <a:xfrm>
            <a:off x="4995214" y="4645065"/>
            <a:ext cx="64008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627D5664-719D-E54F-B02F-477563E3558C}"/>
              </a:ext>
            </a:extLst>
          </p:cNvPr>
          <p:cNvCxnSpPr>
            <a:cxnSpLocks/>
          </p:cNvCxnSpPr>
          <p:nvPr/>
        </p:nvCxnSpPr>
        <p:spPr>
          <a:xfrm>
            <a:off x="6219653" y="4650742"/>
            <a:ext cx="69494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37FF1F01-E7D7-754D-AC5F-472F2EF3D11E}"/>
              </a:ext>
            </a:extLst>
          </p:cNvPr>
          <p:cNvCxnSpPr>
            <a:cxnSpLocks/>
          </p:cNvCxnSpPr>
          <p:nvPr/>
        </p:nvCxnSpPr>
        <p:spPr>
          <a:xfrm>
            <a:off x="6262185" y="4925378"/>
            <a:ext cx="0" cy="37236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8E2E16E4-041A-EE44-B647-7201B68B94A3}"/>
              </a:ext>
            </a:extLst>
          </p:cNvPr>
          <p:cNvSpPr txBox="1"/>
          <p:nvPr/>
        </p:nvSpPr>
        <p:spPr>
          <a:xfrm>
            <a:off x="5108960" y="4729631"/>
            <a:ext cx="67768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T</a:t>
            </a:r>
            <a:r>
              <a:rPr lang="en-US" sz="1400" baseline="-25000" dirty="0">
                <a:solidFill>
                  <a:srgbClr val="000000"/>
                </a:solidFill>
              </a:rPr>
              <a:t>3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CEA71BF-8950-C544-A20F-B9D1ED690873}"/>
              </a:ext>
            </a:extLst>
          </p:cNvPr>
          <p:cNvGrpSpPr/>
          <p:nvPr/>
        </p:nvGrpSpPr>
        <p:grpSpPr>
          <a:xfrm>
            <a:off x="3355813" y="2323269"/>
            <a:ext cx="427602" cy="762000"/>
            <a:chOff x="2266478" y="2277813"/>
            <a:chExt cx="427602" cy="762000"/>
          </a:xfrm>
        </p:grpSpPr>
        <p:grpSp>
          <p:nvGrpSpPr>
            <p:cNvPr id="177" name="Group 267">
              <a:extLst>
                <a:ext uri="{FF2B5EF4-FFF2-40B4-BE49-F238E27FC236}">
                  <a16:creationId xmlns:a16="http://schemas.microsoft.com/office/drawing/2014/main" id="{0D6B0A4B-7D72-CD43-B1A3-473C93BD01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6478" y="2277813"/>
              <a:ext cx="152400" cy="762000"/>
              <a:chOff x="3935" y="1728"/>
              <a:chExt cx="96" cy="480"/>
            </a:xfrm>
          </p:grpSpPr>
          <p:sp>
            <p:nvSpPr>
              <p:cNvPr id="192" name="Arc 268">
                <a:extLst>
                  <a:ext uri="{FF2B5EF4-FFF2-40B4-BE49-F238E27FC236}">
                    <a16:creationId xmlns:a16="http://schemas.microsoft.com/office/drawing/2014/main" id="{2FB7897E-2DEB-9E42-9EC9-4B977E180FE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" name="Arc 269">
                <a:extLst>
                  <a:ext uri="{FF2B5EF4-FFF2-40B4-BE49-F238E27FC236}">
                    <a16:creationId xmlns:a16="http://schemas.microsoft.com/office/drawing/2014/main" id="{8D426B6D-B253-0F4F-91B9-65116430C55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Arc 270">
                <a:extLst>
                  <a:ext uri="{FF2B5EF4-FFF2-40B4-BE49-F238E27FC236}">
                    <a16:creationId xmlns:a16="http://schemas.microsoft.com/office/drawing/2014/main" id="{D89A462E-0E13-FD4C-9DAC-EE6D7C9EC7E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Arc 271">
                <a:extLst>
                  <a:ext uri="{FF2B5EF4-FFF2-40B4-BE49-F238E27FC236}">
                    <a16:creationId xmlns:a16="http://schemas.microsoft.com/office/drawing/2014/main" id="{205DFFDB-75D7-E64B-B396-3173404BCBE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Line 272">
                <a:extLst>
                  <a:ext uri="{FF2B5EF4-FFF2-40B4-BE49-F238E27FC236}">
                    <a16:creationId xmlns:a16="http://schemas.microsoft.com/office/drawing/2014/main" id="{94CF49F1-56B1-4849-A9BD-AC30A8EEB2E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Line 273">
                <a:extLst>
                  <a:ext uri="{FF2B5EF4-FFF2-40B4-BE49-F238E27FC236}">
                    <a16:creationId xmlns:a16="http://schemas.microsoft.com/office/drawing/2014/main" id="{5B5745C3-DFBB-CB47-9791-6D3029D0B92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Arc 274">
                <a:extLst>
                  <a:ext uri="{FF2B5EF4-FFF2-40B4-BE49-F238E27FC236}">
                    <a16:creationId xmlns:a16="http://schemas.microsoft.com/office/drawing/2014/main" id="{9545FC70-6E3C-4648-9132-ACF76C302F9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Arc 275">
                <a:extLst>
                  <a:ext uri="{FF2B5EF4-FFF2-40B4-BE49-F238E27FC236}">
                    <a16:creationId xmlns:a16="http://schemas.microsoft.com/office/drawing/2014/main" id="{D54E84D6-32E2-3D41-B29F-F5AC71A6E66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Arc 276">
                <a:extLst>
                  <a:ext uri="{FF2B5EF4-FFF2-40B4-BE49-F238E27FC236}">
                    <a16:creationId xmlns:a16="http://schemas.microsoft.com/office/drawing/2014/main" id="{8AAD245A-5938-6D4D-8DA1-A36F02B156E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Arc 277">
                <a:extLst>
                  <a:ext uri="{FF2B5EF4-FFF2-40B4-BE49-F238E27FC236}">
                    <a16:creationId xmlns:a16="http://schemas.microsoft.com/office/drawing/2014/main" id="{39FED5B6-B74B-5D43-84AE-8692E471993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Arc 278">
                <a:extLst>
                  <a:ext uri="{FF2B5EF4-FFF2-40B4-BE49-F238E27FC236}">
                    <a16:creationId xmlns:a16="http://schemas.microsoft.com/office/drawing/2014/main" id="{4DF92BBC-752F-3C4F-9CB4-7D9ED5CCE2C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Arc 279">
                <a:extLst>
                  <a:ext uri="{FF2B5EF4-FFF2-40B4-BE49-F238E27FC236}">
                    <a16:creationId xmlns:a16="http://schemas.microsoft.com/office/drawing/2014/main" id="{97CEE565-58DE-4A47-9653-393B51A9170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Arc 280">
                <a:extLst>
                  <a:ext uri="{FF2B5EF4-FFF2-40B4-BE49-F238E27FC236}">
                    <a16:creationId xmlns:a16="http://schemas.microsoft.com/office/drawing/2014/main" id="{2F42A2E8-CD27-8F4E-BE68-782595E1538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8" name="Group 281">
              <a:extLst>
                <a:ext uri="{FF2B5EF4-FFF2-40B4-BE49-F238E27FC236}">
                  <a16:creationId xmlns:a16="http://schemas.microsoft.com/office/drawing/2014/main" id="{36121675-7989-5447-8B3F-34221005480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541680" y="2277813"/>
              <a:ext cx="152400" cy="762000"/>
              <a:chOff x="3935" y="1728"/>
              <a:chExt cx="96" cy="480"/>
            </a:xfrm>
          </p:grpSpPr>
          <p:sp>
            <p:nvSpPr>
              <p:cNvPr id="179" name="Arc 282">
                <a:extLst>
                  <a:ext uri="{FF2B5EF4-FFF2-40B4-BE49-F238E27FC236}">
                    <a16:creationId xmlns:a16="http://schemas.microsoft.com/office/drawing/2014/main" id="{8CF9D675-A0D7-EF42-9F03-B429B3CFECF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Arc 283">
                <a:extLst>
                  <a:ext uri="{FF2B5EF4-FFF2-40B4-BE49-F238E27FC236}">
                    <a16:creationId xmlns:a16="http://schemas.microsoft.com/office/drawing/2014/main" id="{E1D6DC0F-2E69-334A-9ED9-73BEB1252B3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Arc 284">
                <a:extLst>
                  <a:ext uri="{FF2B5EF4-FFF2-40B4-BE49-F238E27FC236}">
                    <a16:creationId xmlns:a16="http://schemas.microsoft.com/office/drawing/2014/main" id="{5FFDFBA8-3135-7940-A8F6-551898D7A28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Arc 285">
                <a:extLst>
                  <a:ext uri="{FF2B5EF4-FFF2-40B4-BE49-F238E27FC236}">
                    <a16:creationId xmlns:a16="http://schemas.microsoft.com/office/drawing/2014/main" id="{B028D365-95D8-594C-B249-29044919F00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" name="Line 286">
                <a:extLst>
                  <a:ext uri="{FF2B5EF4-FFF2-40B4-BE49-F238E27FC236}">
                    <a16:creationId xmlns:a16="http://schemas.microsoft.com/office/drawing/2014/main" id="{22194239-894D-E145-B83A-F8854CA7844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Line 287">
                <a:extLst>
                  <a:ext uri="{FF2B5EF4-FFF2-40B4-BE49-F238E27FC236}">
                    <a16:creationId xmlns:a16="http://schemas.microsoft.com/office/drawing/2014/main" id="{48253FF2-A918-5446-9F73-AB51AC701E9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Arc 288">
                <a:extLst>
                  <a:ext uri="{FF2B5EF4-FFF2-40B4-BE49-F238E27FC236}">
                    <a16:creationId xmlns:a16="http://schemas.microsoft.com/office/drawing/2014/main" id="{6ABD582A-AF4F-7146-98E8-F6992FA6B6E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Arc 289">
                <a:extLst>
                  <a:ext uri="{FF2B5EF4-FFF2-40B4-BE49-F238E27FC236}">
                    <a16:creationId xmlns:a16="http://schemas.microsoft.com/office/drawing/2014/main" id="{425C4DA2-403E-BC42-AB29-E8D442C3CB4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Arc 290">
                <a:extLst>
                  <a:ext uri="{FF2B5EF4-FFF2-40B4-BE49-F238E27FC236}">
                    <a16:creationId xmlns:a16="http://schemas.microsoft.com/office/drawing/2014/main" id="{DB187AEB-E39B-B740-A567-B36E62EFAC2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Arc 291">
                <a:extLst>
                  <a:ext uri="{FF2B5EF4-FFF2-40B4-BE49-F238E27FC236}">
                    <a16:creationId xmlns:a16="http://schemas.microsoft.com/office/drawing/2014/main" id="{61DC3E45-DF10-B844-9394-C1A5265BA43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Arc 292">
                <a:extLst>
                  <a:ext uri="{FF2B5EF4-FFF2-40B4-BE49-F238E27FC236}">
                    <a16:creationId xmlns:a16="http://schemas.microsoft.com/office/drawing/2014/main" id="{6A823B93-8C56-1E45-B8EE-3051F1B1C19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Arc 293">
                <a:extLst>
                  <a:ext uri="{FF2B5EF4-FFF2-40B4-BE49-F238E27FC236}">
                    <a16:creationId xmlns:a16="http://schemas.microsoft.com/office/drawing/2014/main" id="{1B01D93E-65A0-C04F-AC4A-B7593AA722C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Arc 294">
                <a:extLst>
                  <a:ext uri="{FF2B5EF4-FFF2-40B4-BE49-F238E27FC236}">
                    <a16:creationId xmlns:a16="http://schemas.microsoft.com/office/drawing/2014/main" id="{C46FA52A-534A-EF4C-AB46-B9044F1D31D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0BAC2944-F3DD-C34C-86A5-64AD416BB726}"/>
              </a:ext>
            </a:extLst>
          </p:cNvPr>
          <p:cNvCxnSpPr>
            <a:cxnSpLocks/>
          </p:cNvCxnSpPr>
          <p:nvPr/>
        </p:nvCxnSpPr>
        <p:spPr>
          <a:xfrm>
            <a:off x="3703272" y="2330596"/>
            <a:ext cx="109728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07" name="Group 222">
            <a:extLst>
              <a:ext uri="{FF2B5EF4-FFF2-40B4-BE49-F238E27FC236}">
                <a16:creationId xmlns:a16="http://schemas.microsoft.com/office/drawing/2014/main" id="{F9C30402-8FAB-7442-855B-ED32B4956E52}"/>
              </a:ext>
            </a:extLst>
          </p:cNvPr>
          <p:cNvGrpSpPr>
            <a:grpSpLocks/>
          </p:cNvGrpSpPr>
          <p:nvPr/>
        </p:nvGrpSpPr>
        <p:grpSpPr bwMode="auto">
          <a:xfrm>
            <a:off x="3556653" y="3028238"/>
            <a:ext cx="304800" cy="381000"/>
            <a:chOff x="4272" y="3072"/>
            <a:chExt cx="192" cy="240"/>
          </a:xfrm>
        </p:grpSpPr>
        <p:sp>
          <p:nvSpPr>
            <p:cNvPr id="208" name="Line 99">
              <a:extLst>
                <a:ext uri="{FF2B5EF4-FFF2-40B4-BE49-F238E27FC236}">
                  <a16:creationId xmlns:a16="http://schemas.microsoft.com/office/drawing/2014/main" id="{1E100657-193A-8C49-A3CF-CBF53D29F61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100">
              <a:extLst>
                <a:ext uri="{FF2B5EF4-FFF2-40B4-BE49-F238E27FC236}">
                  <a16:creationId xmlns:a16="http://schemas.microsoft.com/office/drawing/2014/main" id="{38587660-A6FB-9F4C-951A-9577BB1DCC7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101">
              <a:extLst>
                <a:ext uri="{FF2B5EF4-FFF2-40B4-BE49-F238E27FC236}">
                  <a16:creationId xmlns:a16="http://schemas.microsoft.com/office/drawing/2014/main" id="{23B20B7B-2DF6-8947-A295-E9AB1510192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Line 102">
              <a:extLst>
                <a:ext uri="{FF2B5EF4-FFF2-40B4-BE49-F238E27FC236}">
                  <a16:creationId xmlns:a16="http://schemas.microsoft.com/office/drawing/2014/main" id="{267488CF-1B8A-6D4C-869B-19B1F4AFA03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Line 103">
              <a:extLst>
                <a:ext uri="{FF2B5EF4-FFF2-40B4-BE49-F238E27FC236}">
                  <a16:creationId xmlns:a16="http://schemas.microsoft.com/office/drawing/2014/main" id="{9184C10A-EB90-D642-9818-469BA2642AE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Line 104">
              <a:extLst>
                <a:ext uri="{FF2B5EF4-FFF2-40B4-BE49-F238E27FC236}">
                  <a16:creationId xmlns:a16="http://schemas.microsoft.com/office/drawing/2014/main" id="{EE68A283-0159-3F49-A6F6-94F54987CDF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4" name="Group 222">
            <a:extLst>
              <a:ext uri="{FF2B5EF4-FFF2-40B4-BE49-F238E27FC236}">
                <a16:creationId xmlns:a16="http://schemas.microsoft.com/office/drawing/2014/main" id="{A552B847-2DB1-484E-9D0F-86D8E44415BB}"/>
              </a:ext>
            </a:extLst>
          </p:cNvPr>
          <p:cNvGrpSpPr>
            <a:grpSpLocks/>
          </p:cNvGrpSpPr>
          <p:nvPr/>
        </p:nvGrpSpPr>
        <p:grpSpPr bwMode="auto">
          <a:xfrm>
            <a:off x="3275038" y="3042413"/>
            <a:ext cx="304800" cy="381000"/>
            <a:chOff x="4272" y="3072"/>
            <a:chExt cx="192" cy="240"/>
          </a:xfrm>
        </p:grpSpPr>
        <p:sp>
          <p:nvSpPr>
            <p:cNvPr id="215" name="Line 99">
              <a:extLst>
                <a:ext uri="{FF2B5EF4-FFF2-40B4-BE49-F238E27FC236}">
                  <a16:creationId xmlns:a16="http://schemas.microsoft.com/office/drawing/2014/main" id="{FD9A7742-2533-1745-9048-80A33239C21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Line 100">
              <a:extLst>
                <a:ext uri="{FF2B5EF4-FFF2-40B4-BE49-F238E27FC236}">
                  <a16:creationId xmlns:a16="http://schemas.microsoft.com/office/drawing/2014/main" id="{E3281496-7F0A-BD42-8A30-E6FA22603F4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Line 101">
              <a:extLst>
                <a:ext uri="{FF2B5EF4-FFF2-40B4-BE49-F238E27FC236}">
                  <a16:creationId xmlns:a16="http://schemas.microsoft.com/office/drawing/2014/main" id="{02A05468-133A-A74E-BBEB-487C53AD973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Line 102">
              <a:extLst>
                <a:ext uri="{FF2B5EF4-FFF2-40B4-BE49-F238E27FC236}">
                  <a16:creationId xmlns:a16="http://schemas.microsoft.com/office/drawing/2014/main" id="{6B6F43F4-AF7A-7E48-97EB-600BFCF94B6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Line 103">
              <a:extLst>
                <a:ext uri="{FF2B5EF4-FFF2-40B4-BE49-F238E27FC236}">
                  <a16:creationId xmlns:a16="http://schemas.microsoft.com/office/drawing/2014/main" id="{2AD14D84-939F-C34E-98C7-76751B07AEA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Line 104">
              <a:extLst>
                <a:ext uri="{FF2B5EF4-FFF2-40B4-BE49-F238E27FC236}">
                  <a16:creationId xmlns:a16="http://schemas.microsoft.com/office/drawing/2014/main" id="{07C26C99-2D63-A34E-B04C-F8D131DAB5B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E1D33EC6-060C-8C43-92CB-CA503CD94A61}"/>
              </a:ext>
            </a:extLst>
          </p:cNvPr>
          <p:cNvCxnSpPr>
            <a:cxnSpLocks/>
          </p:cNvCxnSpPr>
          <p:nvPr/>
        </p:nvCxnSpPr>
        <p:spPr>
          <a:xfrm>
            <a:off x="3034173" y="2310429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09E9AFFE-8D1E-7441-8D09-FFC0E8A63A58}"/>
              </a:ext>
            </a:extLst>
          </p:cNvPr>
          <p:cNvSpPr txBox="1"/>
          <p:nvPr/>
        </p:nvSpPr>
        <p:spPr>
          <a:xfrm>
            <a:off x="2423809" y="2156541"/>
            <a:ext cx="79057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RF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Filter</a:t>
            </a:r>
          </a:p>
        </p:txBody>
      </p:sp>
      <p:grpSp>
        <p:nvGrpSpPr>
          <p:cNvPr id="223" name="Group 210">
            <a:extLst>
              <a:ext uri="{FF2B5EF4-FFF2-40B4-BE49-F238E27FC236}">
                <a16:creationId xmlns:a16="http://schemas.microsoft.com/office/drawing/2014/main" id="{6EF41D8F-3128-5946-AFD0-0E1CE15BD92A}"/>
              </a:ext>
            </a:extLst>
          </p:cNvPr>
          <p:cNvGrpSpPr>
            <a:grpSpLocks/>
          </p:cNvGrpSpPr>
          <p:nvPr/>
        </p:nvGrpSpPr>
        <p:grpSpPr bwMode="auto">
          <a:xfrm>
            <a:off x="3909236" y="2316008"/>
            <a:ext cx="304800" cy="762000"/>
            <a:chOff x="3216" y="1728"/>
            <a:chExt cx="192" cy="480"/>
          </a:xfrm>
        </p:grpSpPr>
        <p:sp>
          <p:nvSpPr>
            <p:cNvPr id="224" name="Line 8">
              <a:extLst>
                <a:ext uri="{FF2B5EF4-FFF2-40B4-BE49-F238E27FC236}">
                  <a16:creationId xmlns:a16="http://schemas.microsoft.com/office/drawing/2014/main" id="{779000DA-7960-634B-915B-46FDCC73D56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Line 9">
              <a:extLst>
                <a:ext uri="{FF2B5EF4-FFF2-40B4-BE49-F238E27FC236}">
                  <a16:creationId xmlns:a16="http://schemas.microsoft.com/office/drawing/2014/main" id="{22B021A3-D0C1-EE44-916A-3CD93B05C06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10">
              <a:extLst>
                <a:ext uri="{FF2B5EF4-FFF2-40B4-BE49-F238E27FC236}">
                  <a16:creationId xmlns:a16="http://schemas.microsoft.com/office/drawing/2014/main" id="{B20D5312-692E-6346-9519-1E1811E766B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11">
              <a:extLst>
                <a:ext uri="{FF2B5EF4-FFF2-40B4-BE49-F238E27FC236}">
                  <a16:creationId xmlns:a16="http://schemas.microsoft.com/office/drawing/2014/main" id="{E526A1A7-D9AB-3E45-AF66-FAB68389B1B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01BD8A90-209E-B945-8AE3-C55AB440E028}"/>
              </a:ext>
            </a:extLst>
          </p:cNvPr>
          <p:cNvCxnSpPr>
            <a:cxnSpLocks/>
          </p:cNvCxnSpPr>
          <p:nvPr/>
        </p:nvCxnSpPr>
        <p:spPr>
          <a:xfrm flipV="1">
            <a:off x="3988570" y="2512545"/>
            <a:ext cx="165646" cy="305588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31" name="Group 222">
            <a:extLst>
              <a:ext uri="{FF2B5EF4-FFF2-40B4-BE49-F238E27FC236}">
                <a16:creationId xmlns:a16="http://schemas.microsoft.com/office/drawing/2014/main" id="{B11F82C6-E587-FB43-BB23-85783573C2F7}"/>
              </a:ext>
            </a:extLst>
          </p:cNvPr>
          <p:cNvGrpSpPr>
            <a:grpSpLocks/>
          </p:cNvGrpSpPr>
          <p:nvPr/>
        </p:nvGrpSpPr>
        <p:grpSpPr bwMode="auto">
          <a:xfrm>
            <a:off x="3907737" y="3019638"/>
            <a:ext cx="304800" cy="381000"/>
            <a:chOff x="4272" y="3072"/>
            <a:chExt cx="192" cy="240"/>
          </a:xfrm>
        </p:grpSpPr>
        <p:sp>
          <p:nvSpPr>
            <p:cNvPr id="232" name="Line 99">
              <a:extLst>
                <a:ext uri="{FF2B5EF4-FFF2-40B4-BE49-F238E27FC236}">
                  <a16:creationId xmlns:a16="http://schemas.microsoft.com/office/drawing/2014/main" id="{F09F391B-035C-694A-83D9-8CC7CDD989A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Line 100">
              <a:extLst>
                <a:ext uri="{FF2B5EF4-FFF2-40B4-BE49-F238E27FC236}">
                  <a16:creationId xmlns:a16="http://schemas.microsoft.com/office/drawing/2014/main" id="{0CD04B4C-A201-CA46-8677-DC7E6BD43EC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Line 101">
              <a:extLst>
                <a:ext uri="{FF2B5EF4-FFF2-40B4-BE49-F238E27FC236}">
                  <a16:creationId xmlns:a16="http://schemas.microsoft.com/office/drawing/2014/main" id="{4759A513-6687-094E-9658-18F6A5FA90B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Line 102">
              <a:extLst>
                <a:ext uri="{FF2B5EF4-FFF2-40B4-BE49-F238E27FC236}">
                  <a16:creationId xmlns:a16="http://schemas.microsoft.com/office/drawing/2014/main" id="{B015E9B0-E4E9-0447-9C2E-21D988D81CF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Line 103">
              <a:extLst>
                <a:ext uri="{FF2B5EF4-FFF2-40B4-BE49-F238E27FC236}">
                  <a16:creationId xmlns:a16="http://schemas.microsoft.com/office/drawing/2014/main" id="{66591C83-8670-B74B-8113-F4BCD9D6461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104">
              <a:extLst>
                <a:ext uri="{FF2B5EF4-FFF2-40B4-BE49-F238E27FC236}">
                  <a16:creationId xmlns:a16="http://schemas.microsoft.com/office/drawing/2014/main" id="{C19113D2-DC2C-074E-AF92-C5BC783A48D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8" name="TextBox 237">
            <a:extLst>
              <a:ext uri="{FF2B5EF4-FFF2-40B4-BE49-F238E27FC236}">
                <a16:creationId xmlns:a16="http://schemas.microsoft.com/office/drawing/2014/main" id="{5F03BA3D-DD09-BD4C-BE59-E783978FB281}"/>
              </a:ext>
            </a:extLst>
          </p:cNvPr>
          <p:cNvSpPr txBox="1"/>
          <p:nvPr/>
        </p:nvSpPr>
        <p:spPr>
          <a:xfrm>
            <a:off x="4232892" y="2282796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50pF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C13EE98-760E-F848-A155-FC317117E574}"/>
              </a:ext>
            </a:extLst>
          </p:cNvPr>
          <p:cNvSpPr txBox="1"/>
          <p:nvPr/>
        </p:nvSpPr>
        <p:spPr>
          <a:xfrm>
            <a:off x="1682947" y="2675936"/>
            <a:ext cx="1155060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50mVpp if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using function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generator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34491D41-7C36-BA4A-A7A2-D13B7CD08106}"/>
              </a:ext>
            </a:extLst>
          </p:cNvPr>
          <p:cNvSpPr txBox="1"/>
          <p:nvPr/>
        </p:nvSpPr>
        <p:spPr>
          <a:xfrm>
            <a:off x="6645754" y="3237889"/>
            <a:ext cx="107351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From VCO</a:t>
            </a:r>
          </a:p>
        </p:txBody>
      </p:sp>
    </p:spTree>
    <p:extLst>
      <p:ext uri="{BB962C8B-B14F-4D97-AF65-F5344CB8AC3E}">
        <p14:creationId xmlns:p14="http://schemas.microsoft.com/office/powerpoint/2010/main" val="2645500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342603" y="54299"/>
            <a:ext cx="10808920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 err="1"/>
              <a:t>Norcal</a:t>
            </a:r>
            <a:r>
              <a:rPr lang="en-US" sz="4400" dirty="0"/>
              <a:t> IF Cohn Filter</a:t>
            </a:r>
            <a:endParaRPr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331F67-F7D0-754C-9B60-59BD56902535}"/>
              </a:ext>
            </a:extLst>
          </p:cNvPr>
          <p:cNvSpPr txBox="1"/>
          <p:nvPr/>
        </p:nvSpPr>
        <p:spPr>
          <a:xfrm>
            <a:off x="6524004" y="1001114"/>
            <a:ext cx="4020166" cy="1477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through X</a:t>
            </a:r>
            <a:r>
              <a:rPr lang="en-US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are 4.91 MHz</a:t>
            </a:r>
          </a:p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C</a:t>
            </a:r>
            <a:r>
              <a:rPr lang="en-US" baseline="-25000" dirty="0">
                <a:solidFill>
                  <a:srgbClr val="000000"/>
                </a:solidFill>
              </a:rPr>
              <a:t>10</a:t>
            </a:r>
            <a:r>
              <a:rPr lang="en-US" dirty="0">
                <a:solidFill>
                  <a:srgbClr val="000000"/>
                </a:solidFill>
              </a:rPr>
              <a:t>, C</a:t>
            </a:r>
            <a:r>
              <a:rPr lang="en-US" baseline="-25000" dirty="0">
                <a:solidFill>
                  <a:srgbClr val="000000"/>
                </a:solidFill>
              </a:rPr>
              <a:t>11</a:t>
            </a:r>
            <a:r>
              <a:rPr lang="en-US" dirty="0">
                <a:solidFill>
                  <a:srgbClr val="000000"/>
                </a:solidFill>
              </a:rPr>
              <a:t>, C</a:t>
            </a:r>
            <a:r>
              <a:rPr lang="en-US" baseline="-25000" dirty="0">
                <a:solidFill>
                  <a:srgbClr val="000000"/>
                </a:solidFill>
              </a:rPr>
              <a:t>12</a:t>
            </a:r>
            <a:r>
              <a:rPr lang="en-US" dirty="0">
                <a:solidFill>
                  <a:srgbClr val="000000"/>
                </a:solidFill>
              </a:rPr>
              <a:t> are 270 pF</a:t>
            </a:r>
          </a:p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 function generator to 50mV</a:t>
            </a:r>
            <a:r>
              <a:rPr lang="en-US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pp</a:t>
            </a:r>
            <a:r>
              <a:rPr lang="en-US" baseline="-25000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from function generator</a:t>
            </a:r>
          </a:p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Calculate R and X for filter</a:t>
            </a:r>
          </a:p>
        </p:txBody>
      </p:sp>
      <p:grpSp>
        <p:nvGrpSpPr>
          <p:cNvPr id="20" name="Group 210">
            <a:extLst>
              <a:ext uri="{FF2B5EF4-FFF2-40B4-BE49-F238E27FC236}">
                <a16:creationId xmlns:a16="http://schemas.microsoft.com/office/drawing/2014/main" id="{7B2798A1-8583-8842-9264-430381DBE3EB}"/>
              </a:ext>
            </a:extLst>
          </p:cNvPr>
          <p:cNvGrpSpPr>
            <a:grpSpLocks/>
          </p:cNvGrpSpPr>
          <p:nvPr/>
        </p:nvGrpSpPr>
        <p:grpSpPr bwMode="auto">
          <a:xfrm>
            <a:off x="3829818" y="1846108"/>
            <a:ext cx="304800" cy="762000"/>
            <a:chOff x="3216" y="1728"/>
            <a:chExt cx="192" cy="480"/>
          </a:xfrm>
        </p:grpSpPr>
        <p:sp>
          <p:nvSpPr>
            <p:cNvPr id="21" name="Line 8">
              <a:extLst>
                <a:ext uri="{FF2B5EF4-FFF2-40B4-BE49-F238E27FC236}">
                  <a16:creationId xmlns:a16="http://schemas.microsoft.com/office/drawing/2014/main" id="{E02428B6-F855-1D4A-9DD2-41FBBD5E2A1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9">
              <a:extLst>
                <a:ext uri="{FF2B5EF4-FFF2-40B4-BE49-F238E27FC236}">
                  <a16:creationId xmlns:a16="http://schemas.microsoft.com/office/drawing/2014/main" id="{08272D90-DA8F-8A49-8126-1183D3848E3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">
              <a:extLst>
                <a:ext uri="{FF2B5EF4-FFF2-40B4-BE49-F238E27FC236}">
                  <a16:creationId xmlns:a16="http://schemas.microsoft.com/office/drawing/2014/main" id="{BDFDF714-1AB0-B344-B588-B60C7CE2C06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1">
              <a:extLst>
                <a:ext uri="{FF2B5EF4-FFF2-40B4-BE49-F238E27FC236}">
                  <a16:creationId xmlns:a16="http://schemas.microsoft.com/office/drawing/2014/main" id="{E52B7A47-340F-D749-BE0C-376C4C2FEB2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" name="Group 210">
            <a:extLst>
              <a:ext uri="{FF2B5EF4-FFF2-40B4-BE49-F238E27FC236}">
                <a16:creationId xmlns:a16="http://schemas.microsoft.com/office/drawing/2014/main" id="{F3C16EC4-A140-1A41-A538-3D06F9927BEF}"/>
              </a:ext>
            </a:extLst>
          </p:cNvPr>
          <p:cNvGrpSpPr>
            <a:grpSpLocks/>
          </p:cNvGrpSpPr>
          <p:nvPr/>
        </p:nvGrpSpPr>
        <p:grpSpPr bwMode="auto">
          <a:xfrm>
            <a:off x="4497211" y="1849649"/>
            <a:ext cx="304800" cy="762000"/>
            <a:chOff x="3216" y="1728"/>
            <a:chExt cx="192" cy="480"/>
          </a:xfrm>
        </p:grpSpPr>
        <p:sp>
          <p:nvSpPr>
            <p:cNvPr id="45" name="Line 8">
              <a:extLst>
                <a:ext uri="{FF2B5EF4-FFF2-40B4-BE49-F238E27FC236}">
                  <a16:creationId xmlns:a16="http://schemas.microsoft.com/office/drawing/2014/main" id="{0DC1E73E-EA93-6744-B1E9-6953D69E8FB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9">
              <a:extLst>
                <a:ext uri="{FF2B5EF4-FFF2-40B4-BE49-F238E27FC236}">
                  <a16:creationId xmlns:a16="http://schemas.microsoft.com/office/drawing/2014/main" id="{FAEDC4D7-DD3F-1B46-85A0-519627388D9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0">
              <a:extLst>
                <a:ext uri="{FF2B5EF4-FFF2-40B4-BE49-F238E27FC236}">
                  <a16:creationId xmlns:a16="http://schemas.microsoft.com/office/drawing/2014/main" id="{5B356052-CAE9-3F41-AA0D-EAA48F1B6C6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1">
              <a:extLst>
                <a:ext uri="{FF2B5EF4-FFF2-40B4-BE49-F238E27FC236}">
                  <a16:creationId xmlns:a16="http://schemas.microsoft.com/office/drawing/2014/main" id="{8121EE1C-75FE-A342-97F3-C1FABB904EF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11F908FA-BAEB-2F4C-A1AB-42AB6D8D4093}"/>
              </a:ext>
            </a:extLst>
          </p:cNvPr>
          <p:cNvSpPr/>
          <p:nvPr/>
        </p:nvSpPr>
        <p:spPr>
          <a:xfrm>
            <a:off x="2512850" y="180273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8A5044-751F-9749-A8E0-9692C56F64CE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97914" y="2603025"/>
            <a:ext cx="3731681" cy="3877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D9BC41C2-92A5-B441-A713-8EFDD5360577}"/>
              </a:ext>
            </a:extLst>
          </p:cNvPr>
          <p:cNvSpPr/>
          <p:nvPr/>
        </p:nvSpPr>
        <p:spPr>
          <a:xfrm>
            <a:off x="2443465" y="255055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871A524-A937-DE4E-92A0-1C044838ADDC}"/>
              </a:ext>
            </a:extLst>
          </p:cNvPr>
          <p:cNvSpPr/>
          <p:nvPr/>
        </p:nvSpPr>
        <p:spPr>
          <a:xfrm>
            <a:off x="6229594" y="256118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CFD7C6-20A4-7B41-B931-0031E69B3AEB}"/>
              </a:ext>
            </a:extLst>
          </p:cNvPr>
          <p:cNvSpPr txBox="1"/>
          <p:nvPr/>
        </p:nvSpPr>
        <p:spPr>
          <a:xfrm>
            <a:off x="3415141" y="2115839"/>
            <a:ext cx="56147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C</a:t>
            </a:r>
            <a:r>
              <a:rPr lang="en-US" sz="1600" baseline="-25000" dirty="0">
                <a:solidFill>
                  <a:srgbClr val="000000"/>
                </a:solidFill>
              </a:rPr>
              <a:t>10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56982BF-C547-4842-A371-BCB1ED7447F1}"/>
              </a:ext>
            </a:extLst>
          </p:cNvPr>
          <p:cNvSpPr txBox="1"/>
          <p:nvPr/>
        </p:nvSpPr>
        <p:spPr>
          <a:xfrm>
            <a:off x="4239619" y="2217042"/>
            <a:ext cx="46403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15F2BF1-F622-F148-B513-57FFC211013F}"/>
              </a:ext>
            </a:extLst>
          </p:cNvPr>
          <p:cNvSpPr txBox="1"/>
          <p:nvPr/>
        </p:nvSpPr>
        <p:spPr>
          <a:xfrm flipH="1">
            <a:off x="3602337" y="1298961"/>
            <a:ext cx="42282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X</a:t>
            </a:r>
            <a:r>
              <a:rPr lang="en-US" sz="1600" baseline="-25000" dirty="0">
                <a:solidFill>
                  <a:srgbClr val="000000"/>
                </a:solidFill>
              </a:rPr>
              <a:t>1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9326A4-A406-A745-A0A7-1D125D95163D}"/>
              </a:ext>
            </a:extLst>
          </p:cNvPr>
          <p:cNvSpPr txBox="1"/>
          <p:nvPr/>
        </p:nvSpPr>
        <p:spPr>
          <a:xfrm>
            <a:off x="4265404" y="4556565"/>
            <a:ext cx="2339342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To SA602 wants 1.5K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" name="Group 210">
            <a:extLst>
              <a:ext uri="{FF2B5EF4-FFF2-40B4-BE49-F238E27FC236}">
                <a16:creationId xmlns:a16="http://schemas.microsoft.com/office/drawing/2014/main" id="{4570792C-5520-894A-8A65-FD987F896294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779698" y="1475993"/>
            <a:ext cx="304800" cy="762000"/>
            <a:chOff x="3216" y="1728"/>
            <a:chExt cx="192" cy="480"/>
          </a:xfrm>
        </p:grpSpPr>
        <p:sp>
          <p:nvSpPr>
            <p:cNvPr id="64" name="Line 8">
              <a:extLst>
                <a:ext uri="{FF2B5EF4-FFF2-40B4-BE49-F238E27FC236}">
                  <a16:creationId xmlns:a16="http://schemas.microsoft.com/office/drawing/2014/main" id="{F2E62C37-981F-D846-9CBA-3DB069B764E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9">
              <a:extLst>
                <a:ext uri="{FF2B5EF4-FFF2-40B4-BE49-F238E27FC236}">
                  <a16:creationId xmlns:a16="http://schemas.microsoft.com/office/drawing/2014/main" id="{CF010104-1205-B64D-8399-A058DF0E9B1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10">
              <a:extLst>
                <a:ext uri="{FF2B5EF4-FFF2-40B4-BE49-F238E27FC236}">
                  <a16:creationId xmlns:a16="http://schemas.microsoft.com/office/drawing/2014/main" id="{49D635B3-6D83-9744-990E-DC93BD4B175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1">
              <a:extLst>
                <a:ext uri="{FF2B5EF4-FFF2-40B4-BE49-F238E27FC236}">
                  <a16:creationId xmlns:a16="http://schemas.microsoft.com/office/drawing/2014/main" id="{094C0D73-B850-114F-82FE-93F8E7DBDA2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8" name="Group 342">
            <a:extLst>
              <a:ext uri="{FF2B5EF4-FFF2-40B4-BE49-F238E27FC236}">
                <a16:creationId xmlns:a16="http://schemas.microsoft.com/office/drawing/2014/main" id="{22D3971D-405E-2445-B7BB-A9A1CD52E3CB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149454" y="1481701"/>
            <a:ext cx="279738" cy="740074"/>
            <a:chOff x="3917" y="605"/>
            <a:chExt cx="349" cy="633"/>
          </a:xfrm>
        </p:grpSpPr>
        <p:grpSp>
          <p:nvGrpSpPr>
            <p:cNvPr id="69" name="Group 221">
              <a:extLst>
                <a:ext uri="{FF2B5EF4-FFF2-40B4-BE49-F238E27FC236}">
                  <a16:creationId xmlns:a16="http://schemas.microsoft.com/office/drawing/2014/main" id="{BD4530CB-454E-754C-95F1-FD71335E82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0" y="605"/>
              <a:ext cx="346" cy="633"/>
              <a:chOff x="2189" y="1066"/>
              <a:chExt cx="346" cy="633"/>
            </a:xfrm>
          </p:grpSpPr>
          <p:sp>
            <p:nvSpPr>
              <p:cNvPr id="71" name="Line 222">
                <a:extLst>
                  <a:ext uri="{FF2B5EF4-FFF2-40B4-BE49-F238E27FC236}">
                    <a16:creationId xmlns:a16="http://schemas.microsoft.com/office/drawing/2014/main" id="{B912D4C3-CECC-DD40-A523-987B31482D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296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223">
                <a:extLst>
                  <a:ext uri="{FF2B5EF4-FFF2-40B4-BE49-F238E27FC236}">
                    <a16:creationId xmlns:a16="http://schemas.microsoft.com/office/drawing/2014/main" id="{76831789-CF11-F743-898C-A9503F4C3F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066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224">
                <a:extLst>
                  <a:ext uri="{FF2B5EF4-FFF2-40B4-BE49-F238E27FC236}">
                    <a16:creationId xmlns:a16="http://schemas.microsoft.com/office/drawing/2014/main" id="{EB0D1066-6AE1-3941-90F8-D5DDBBB2A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469"/>
                <a:ext cx="0" cy="23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225">
                <a:extLst>
                  <a:ext uri="{FF2B5EF4-FFF2-40B4-BE49-F238E27FC236}">
                    <a16:creationId xmlns:a16="http://schemas.microsoft.com/office/drawing/2014/main" id="{95145D66-DB52-3941-8CA9-95E7FEFC10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469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227">
                <a:extLst>
                  <a:ext uri="{FF2B5EF4-FFF2-40B4-BE49-F238E27FC236}">
                    <a16:creationId xmlns:a16="http://schemas.microsoft.com/office/drawing/2014/main" id="{2C21F242-A550-244D-BE62-F6FE54C16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9" y="1354"/>
                <a:ext cx="345" cy="5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70" name="Freeform 341">
              <a:extLst>
                <a:ext uri="{FF2B5EF4-FFF2-40B4-BE49-F238E27FC236}">
                  <a16:creationId xmlns:a16="http://schemas.microsoft.com/office/drawing/2014/main" id="{8B4CF653-6D45-8E4F-8F94-6D77546A5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" y="605"/>
              <a:ext cx="345" cy="633"/>
            </a:xfrm>
            <a:custGeom>
              <a:avLst/>
              <a:gdLst>
                <a:gd name="T0" fmla="*/ 173 w 345"/>
                <a:gd name="T1" fmla="*/ 0 h 633"/>
                <a:gd name="T2" fmla="*/ 0 w 345"/>
                <a:gd name="T3" fmla="*/ 230 h 633"/>
                <a:gd name="T4" fmla="*/ 173 w 345"/>
                <a:gd name="T5" fmla="*/ 633 h 633"/>
                <a:gd name="T6" fmla="*/ 345 w 345"/>
                <a:gd name="T7" fmla="*/ 230 h 633"/>
                <a:gd name="T8" fmla="*/ 173 w 345"/>
                <a:gd name="T9" fmla="*/ 0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5"/>
                <a:gd name="T16" fmla="*/ 0 h 633"/>
                <a:gd name="T17" fmla="*/ 345 w 345"/>
                <a:gd name="T18" fmla="*/ 633 h 6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5" h="633">
                  <a:moveTo>
                    <a:pt x="173" y="0"/>
                  </a:moveTo>
                  <a:lnTo>
                    <a:pt x="0" y="230"/>
                  </a:lnTo>
                  <a:lnTo>
                    <a:pt x="173" y="633"/>
                  </a:lnTo>
                  <a:lnTo>
                    <a:pt x="345" y="230"/>
                  </a:lnTo>
                  <a:lnTo>
                    <a:pt x="173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6" name="Group 342">
            <a:extLst>
              <a:ext uri="{FF2B5EF4-FFF2-40B4-BE49-F238E27FC236}">
                <a16:creationId xmlns:a16="http://schemas.microsoft.com/office/drawing/2014/main" id="{B72571E4-1823-4848-A911-EA6EAFCB4CE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288473" y="1482586"/>
            <a:ext cx="279738" cy="740074"/>
            <a:chOff x="3917" y="605"/>
            <a:chExt cx="349" cy="633"/>
          </a:xfrm>
        </p:grpSpPr>
        <p:grpSp>
          <p:nvGrpSpPr>
            <p:cNvPr id="77" name="Group 221">
              <a:extLst>
                <a:ext uri="{FF2B5EF4-FFF2-40B4-BE49-F238E27FC236}">
                  <a16:creationId xmlns:a16="http://schemas.microsoft.com/office/drawing/2014/main" id="{D3BEC7C8-4A5A-7E49-8664-E20DAA4B01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0" y="605"/>
              <a:ext cx="346" cy="633"/>
              <a:chOff x="2189" y="1066"/>
              <a:chExt cx="346" cy="633"/>
            </a:xfrm>
          </p:grpSpPr>
          <p:sp>
            <p:nvSpPr>
              <p:cNvPr id="79" name="Line 222">
                <a:extLst>
                  <a:ext uri="{FF2B5EF4-FFF2-40B4-BE49-F238E27FC236}">
                    <a16:creationId xmlns:a16="http://schemas.microsoft.com/office/drawing/2014/main" id="{1B683FFC-C4FE-C545-9AED-72C09FAF4E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296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223">
                <a:extLst>
                  <a:ext uri="{FF2B5EF4-FFF2-40B4-BE49-F238E27FC236}">
                    <a16:creationId xmlns:a16="http://schemas.microsoft.com/office/drawing/2014/main" id="{18A84443-6CAF-BD4C-A71A-C5C807F794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066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224">
                <a:extLst>
                  <a:ext uri="{FF2B5EF4-FFF2-40B4-BE49-F238E27FC236}">
                    <a16:creationId xmlns:a16="http://schemas.microsoft.com/office/drawing/2014/main" id="{88C160C8-502A-6842-9684-37A81B98D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469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225">
                <a:extLst>
                  <a:ext uri="{FF2B5EF4-FFF2-40B4-BE49-F238E27FC236}">
                    <a16:creationId xmlns:a16="http://schemas.microsoft.com/office/drawing/2014/main" id="{132DE435-D126-3144-9771-6464BAA1A9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469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227">
                <a:extLst>
                  <a:ext uri="{FF2B5EF4-FFF2-40B4-BE49-F238E27FC236}">
                    <a16:creationId xmlns:a16="http://schemas.microsoft.com/office/drawing/2014/main" id="{CCE034D6-ED76-8147-AC8C-938036389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9" y="1354"/>
                <a:ext cx="345" cy="5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78" name="Freeform 341">
              <a:extLst>
                <a:ext uri="{FF2B5EF4-FFF2-40B4-BE49-F238E27FC236}">
                  <a16:creationId xmlns:a16="http://schemas.microsoft.com/office/drawing/2014/main" id="{2124E541-EC9A-534C-A7DF-E8A343629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" y="605"/>
              <a:ext cx="345" cy="633"/>
            </a:xfrm>
            <a:custGeom>
              <a:avLst/>
              <a:gdLst>
                <a:gd name="T0" fmla="*/ 173 w 345"/>
                <a:gd name="T1" fmla="*/ 0 h 633"/>
                <a:gd name="T2" fmla="*/ 0 w 345"/>
                <a:gd name="T3" fmla="*/ 230 h 633"/>
                <a:gd name="T4" fmla="*/ 173 w 345"/>
                <a:gd name="T5" fmla="*/ 633 h 633"/>
                <a:gd name="T6" fmla="*/ 345 w 345"/>
                <a:gd name="T7" fmla="*/ 230 h 633"/>
                <a:gd name="T8" fmla="*/ 173 w 345"/>
                <a:gd name="T9" fmla="*/ 0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5"/>
                <a:gd name="T16" fmla="*/ 0 h 633"/>
                <a:gd name="T17" fmla="*/ 345 w 345"/>
                <a:gd name="T18" fmla="*/ 633 h 6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5" h="633">
                  <a:moveTo>
                    <a:pt x="173" y="0"/>
                  </a:moveTo>
                  <a:lnTo>
                    <a:pt x="0" y="230"/>
                  </a:lnTo>
                  <a:lnTo>
                    <a:pt x="173" y="633"/>
                  </a:lnTo>
                  <a:lnTo>
                    <a:pt x="345" y="230"/>
                  </a:lnTo>
                  <a:lnTo>
                    <a:pt x="173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" name="Group 342">
            <a:extLst>
              <a:ext uri="{FF2B5EF4-FFF2-40B4-BE49-F238E27FC236}">
                <a16:creationId xmlns:a16="http://schemas.microsoft.com/office/drawing/2014/main" id="{3A24FBEB-6E2F-CF49-8744-24B24A253C85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786698" y="1485660"/>
            <a:ext cx="279738" cy="740074"/>
            <a:chOff x="3917" y="605"/>
            <a:chExt cx="349" cy="633"/>
          </a:xfrm>
        </p:grpSpPr>
        <p:grpSp>
          <p:nvGrpSpPr>
            <p:cNvPr id="85" name="Group 221">
              <a:extLst>
                <a:ext uri="{FF2B5EF4-FFF2-40B4-BE49-F238E27FC236}">
                  <a16:creationId xmlns:a16="http://schemas.microsoft.com/office/drawing/2014/main" id="{227AAACA-BA14-8448-AAD0-90AD6506EB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0" y="605"/>
              <a:ext cx="346" cy="633"/>
              <a:chOff x="2189" y="1066"/>
              <a:chExt cx="346" cy="633"/>
            </a:xfrm>
          </p:grpSpPr>
          <p:sp>
            <p:nvSpPr>
              <p:cNvPr id="87" name="Line 222">
                <a:extLst>
                  <a:ext uri="{FF2B5EF4-FFF2-40B4-BE49-F238E27FC236}">
                    <a16:creationId xmlns:a16="http://schemas.microsoft.com/office/drawing/2014/main" id="{9CA3FCC2-C228-FE41-A96D-24A5DBF771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296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223">
                <a:extLst>
                  <a:ext uri="{FF2B5EF4-FFF2-40B4-BE49-F238E27FC236}">
                    <a16:creationId xmlns:a16="http://schemas.microsoft.com/office/drawing/2014/main" id="{BDA4926A-448A-4C43-B712-83EFC93B71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066"/>
                <a:ext cx="0" cy="23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224">
                <a:extLst>
                  <a:ext uri="{FF2B5EF4-FFF2-40B4-BE49-F238E27FC236}">
                    <a16:creationId xmlns:a16="http://schemas.microsoft.com/office/drawing/2014/main" id="{12FCBAB2-E2C0-2A4F-BBD4-26C0995575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469"/>
                <a:ext cx="0" cy="23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225">
                <a:extLst>
                  <a:ext uri="{FF2B5EF4-FFF2-40B4-BE49-F238E27FC236}">
                    <a16:creationId xmlns:a16="http://schemas.microsoft.com/office/drawing/2014/main" id="{98D8B768-389A-C44B-9A4B-93BEC6EC13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469"/>
                <a:ext cx="34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Rectangle 227">
                <a:extLst>
                  <a:ext uri="{FF2B5EF4-FFF2-40B4-BE49-F238E27FC236}">
                    <a16:creationId xmlns:a16="http://schemas.microsoft.com/office/drawing/2014/main" id="{ECEF2E70-C189-FB4E-A757-3C4FEE798A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9" y="1354"/>
                <a:ext cx="345" cy="5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86" name="Freeform 341">
              <a:extLst>
                <a:ext uri="{FF2B5EF4-FFF2-40B4-BE49-F238E27FC236}">
                  <a16:creationId xmlns:a16="http://schemas.microsoft.com/office/drawing/2014/main" id="{D07D5914-9D0B-3949-AD1F-0E0D70AB0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" y="605"/>
              <a:ext cx="345" cy="633"/>
            </a:xfrm>
            <a:custGeom>
              <a:avLst/>
              <a:gdLst>
                <a:gd name="T0" fmla="*/ 173 w 345"/>
                <a:gd name="T1" fmla="*/ 0 h 633"/>
                <a:gd name="T2" fmla="*/ 0 w 345"/>
                <a:gd name="T3" fmla="*/ 230 h 633"/>
                <a:gd name="T4" fmla="*/ 173 w 345"/>
                <a:gd name="T5" fmla="*/ 633 h 633"/>
                <a:gd name="T6" fmla="*/ 345 w 345"/>
                <a:gd name="T7" fmla="*/ 230 h 633"/>
                <a:gd name="T8" fmla="*/ 173 w 345"/>
                <a:gd name="T9" fmla="*/ 0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5"/>
                <a:gd name="T16" fmla="*/ 0 h 633"/>
                <a:gd name="T17" fmla="*/ 345 w 345"/>
                <a:gd name="T18" fmla="*/ 633 h 6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5" h="633">
                  <a:moveTo>
                    <a:pt x="173" y="0"/>
                  </a:moveTo>
                  <a:lnTo>
                    <a:pt x="0" y="230"/>
                  </a:lnTo>
                  <a:lnTo>
                    <a:pt x="173" y="633"/>
                  </a:lnTo>
                  <a:lnTo>
                    <a:pt x="345" y="230"/>
                  </a:lnTo>
                  <a:lnTo>
                    <a:pt x="173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" name="Group 342">
            <a:extLst>
              <a:ext uri="{FF2B5EF4-FFF2-40B4-BE49-F238E27FC236}">
                <a16:creationId xmlns:a16="http://schemas.microsoft.com/office/drawing/2014/main" id="{B5D6A03F-5065-A444-B8DE-2670DB6A2989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490745" y="1482019"/>
            <a:ext cx="279738" cy="740074"/>
            <a:chOff x="3917" y="605"/>
            <a:chExt cx="349" cy="633"/>
          </a:xfrm>
        </p:grpSpPr>
        <p:grpSp>
          <p:nvGrpSpPr>
            <p:cNvPr id="93" name="Group 221">
              <a:extLst>
                <a:ext uri="{FF2B5EF4-FFF2-40B4-BE49-F238E27FC236}">
                  <a16:creationId xmlns:a16="http://schemas.microsoft.com/office/drawing/2014/main" id="{D5038AF1-0DDD-B54D-866D-D9D0D3D14B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0" y="605"/>
              <a:ext cx="346" cy="633"/>
              <a:chOff x="2189" y="1066"/>
              <a:chExt cx="346" cy="633"/>
            </a:xfrm>
          </p:grpSpPr>
          <p:sp>
            <p:nvSpPr>
              <p:cNvPr id="95" name="Line 222">
                <a:extLst>
                  <a:ext uri="{FF2B5EF4-FFF2-40B4-BE49-F238E27FC236}">
                    <a16:creationId xmlns:a16="http://schemas.microsoft.com/office/drawing/2014/main" id="{C698509B-DB0D-4844-A6BB-AB8B03F1D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296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223">
                <a:extLst>
                  <a:ext uri="{FF2B5EF4-FFF2-40B4-BE49-F238E27FC236}">
                    <a16:creationId xmlns:a16="http://schemas.microsoft.com/office/drawing/2014/main" id="{A58AF60B-25FC-454D-9378-993028564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066"/>
                <a:ext cx="0" cy="23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224">
                <a:extLst>
                  <a:ext uri="{FF2B5EF4-FFF2-40B4-BE49-F238E27FC236}">
                    <a16:creationId xmlns:a16="http://schemas.microsoft.com/office/drawing/2014/main" id="{02E2C955-BF37-2645-85D4-E06205BC57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469"/>
                <a:ext cx="0" cy="23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225">
                <a:extLst>
                  <a:ext uri="{FF2B5EF4-FFF2-40B4-BE49-F238E27FC236}">
                    <a16:creationId xmlns:a16="http://schemas.microsoft.com/office/drawing/2014/main" id="{BB5A9873-F16C-F34E-A72B-83CA46E0DC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469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Rectangle 227">
                <a:extLst>
                  <a:ext uri="{FF2B5EF4-FFF2-40B4-BE49-F238E27FC236}">
                    <a16:creationId xmlns:a16="http://schemas.microsoft.com/office/drawing/2014/main" id="{9019E467-E531-2C44-BE2D-69021827AE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9" y="1354"/>
                <a:ext cx="345" cy="5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94" name="Freeform 341">
              <a:extLst>
                <a:ext uri="{FF2B5EF4-FFF2-40B4-BE49-F238E27FC236}">
                  <a16:creationId xmlns:a16="http://schemas.microsoft.com/office/drawing/2014/main" id="{D31B1E00-3229-C441-AD6F-44DDACEA9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" y="605"/>
              <a:ext cx="345" cy="633"/>
            </a:xfrm>
            <a:custGeom>
              <a:avLst/>
              <a:gdLst>
                <a:gd name="T0" fmla="*/ 173 w 345"/>
                <a:gd name="T1" fmla="*/ 0 h 633"/>
                <a:gd name="T2" fmla="*/ 0 w 345"/>
                <a:gd name="T3" fmla="*/ 230 h 633"/>
                <a:gd name="T4" fmla="*/ 173 w 345"/>
                <a:gd name="T5" fmla="*/ 633 h 633"/>
                <a:gd name="T6" fmla="*/ 345 w 345"/>
                <a:gd name="T7" fmla="*/ 230 h 633"/>
                <a:gd name="T8" fmla="*/ 173 w 345"/>
                <a:gd name="T9" fmla="*/ 0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5"/>
                <a:gd name="T16" fmla="*/ 0 h 633"/>
                <a:gd name="T17" fmla="*/ 345 w 345"/>
                <a:gd name="T18" fmla="*/ 633 h 6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5" h="633">
                  <a:moveTo>
                    <a:pt x="173" y="0"/>
                  </a:moveTo>
                  <a:lnTo>
                    <a:pt x="0" y="230"/>
                  </a:lnTo>
                  <a:lnTo>
                    <a:pt x="173" y="633"/>
                  </a:lnTo>
                  <a:lnTo>
                    <a:pt x="345" y="230"/>
                  </a:lnTo>
                  <a:lnTo>
                    <a:pt x="173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0" name="Oval 99">
            <a:extLst>
              <a:ext uri="{FF2B5EF4-FFF2-40B4-BE49-F238E27FC236}">
                <a16:creationId xmlns:a16="http://schemas.microsoft.com/office/drawing/2014/main" id="{83CB9078-B8E0-2049-AB15-12B1C09CA82F}"/>
              </a:ext>
            </a:extLst>
          </p:cNvPr>
          <p:cNvSpPr/>
          <p:nvPr/>
        </p:nvSpPr>
        <p:spPr>
          <a:xfrm>
            <a:off x="6206146" y="181090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210">
            <a:extLst>
              <a:ext uri="{FF2B5EF4-FFF2-40B4-BE49-F238E27FC236}">
                <a16:creationId xmlns:a16="http://schemas.microsoft.com/office/drawing/2014/main" id="{3D743F64-FA6B-9846-8E8C-0B0839BAA723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764467" y="1473791"/>
            <a:ext cx="304800" cy="762000"/>
            <a:chOff x="3216" y="1728"/>
            <a:chExt cx="192" cy="480"/>
          </a:xfrm>
        </p:grpSpPr>
        <p:sp>
          <p:nvSpPr>
            <p:cNvPr id="102" name="Line 8">
              <a:extLst>
                <a:ext uri="{FF2B5EF4-FFF2-40B4-BE49-F238E27FC236}">
                  <a16:creationId xmlns:a16="http://schemas.microsoft.com/office/drawing/2014/main" id="{095DD9CE-6222-5648-B0ED-12E42158FD0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9">
              <a:extLst>
                <a:ext uri="{FF2B5EF4-FFF2-40B4-BE49-F238E27FC236}">
                  <a16:creationId xmlns:a16="http://schemas.microsoft.com/office/drawing/2014/main" id="{08CB8DAA-B444-8E43-B9BC-EA593E857D9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0">
              <a:extLst>
                <a:ext uri="{FF2B5EF4-FFF2-40B4-BE49-F238E27FC236}">
                  <a16:creationId xmlns:a16="http://schemas.microsoft.com/office/drawing/2014/main" id="{959AFE2B-0979-FA46-9C92-14F161820CD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11">
              <a:extLst>
                <a:ext uri="{FF2B5EF4-FFF2-40B4-BE49-F238E27FC236}">
                  <a16:creationId xmlns:a16="http://schemas.microsoft.com/office/drawing/2014/main" id="{00F3630F-DC1E-E545-93D1-FFB52F8976D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3B6EE041-4419-BB44-B133-64C425F70B7A}"/>
              </a:ext>
            </a:extLst>
          </p:cNvPr>
          <p:cNvSpPr txBox="1"/>
          <p:nvPr/>
        </p:nvSpPr>
        <p:spPr>
          <a:xfrm flipH="1">
            <a:off x="4218085" y="1298961"/>
            <a:ext cx="42282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X</a:t>
            </a:r>
            <a:r>
              <a:rPr lang="en-US" sz="1600" baseline="-25000" dirty="0">
                <a:solidFill>
                  <a:srgbClr val="000000"/>
                </a:solidFill>
              </a:rPr>
              <a:t>2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7BD1F3C-063F-C14D-95E2-785980D78C06}"/>
              </a:ext>
            </a:extLst>
          </p:cNvPr>
          <p:cNvSpPr txBox="1"/>
          <p:nvPr/>
        </p:nvSpPr>
        <p:spPr>
          <a:xfrm flipH="1">
            <a:off x="4810708" y="1284976"/>
            <a:ext cx="42282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X</a:t>
            </a:r>
            <a:r>
              <a:rPr lang="en-US" sz="1600" baseline="-25000" dirty="0">
                <a:solidFill>
                  <a:srgbClr val="000000"/>
                </a:solidFill>
              </a:rPr>
              <a:t>3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E9B6909-D35C-F540-87A6-00D4E506E7A8}"/>
              </a:ext>
            </a:extLst>
          </p:cNvPr>
          <p:cNvSpPr txBox="1"/>
          <p:nvPr/>
        </p:nvSpPr>
        <p:spPr>
          <a:xfrm flipH="1">
            <a:off x="5327210" y="1284976"/>
            <a:ext cx="42282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X</a:t>
            </a:r>
            <a:r>
              <a:rPr lang="en-US" sz="1600" baseline="-25000" dirty="0">
                <a:solidFill>
                  <a:srgbClr val="000000"/>
                </a:solidFill>
              </a:rPr>
              <a:t>4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" name="Group 210">
            <a:extLst>
              <a:ext uri="{FF2B5EF4-FFF2-40B4-BE49-F238E27FC236}">
                <a16:creationId xmlns:a16="http://schemas.microsoft.com/office/drawing/2014/main" id="{E011549F-9363-934A-AB71-2695B5D6867E}"/>
              </a:ext>
            </a:extLst>
          </p:cNvPr>
          <p:cNvGrpSpPr>
            <a:grpSpLocks/>
          </p:cNvGrpSpPr>
          <p:nvPr/>
        </p:nvGrpSpPr>
        <p:grpSpPr bwMode="auto">
          <a:xfrm>
            <a:off x="5049417" y="1838361"/>
            <a:ext cx="304800" cy="762000"/>
            <a:chOff x="3216" y="1728"/>
            <a:chExt cx="192" cy="480"/>
          </a:xfrm>
        </p:grpSpPr>
        <p:sp>
          <p:nvSpPr>
            <p:cNvPr id="111" name="Line 8">
              <a:extLst>
                <a:ext uri="{FF2B5EF4-FFF2-40B4-BE49-F238E27FC236}">
                  <a16:creationId xmlns:a16="http://schemas.microsoft.com/office/drawing/2014/main" id="{FC421286-3D37-DD4D-A005-8869716B630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9">
              <a:extLst>
                <a:ext uri="{FF2B5EF4-FFF2-40B4-BE49-F238E27FC236}">
                  <a16:creationId xmlns:a16="http://schemas.microsoft.com/office/drawing/2014/main" id="{CB8F1A22-203B-9043-8D38-C1363335813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10">
              <a:extLst>
                <a:ext uri="{FF2B5EF4-FFF2-40B4-BE49-F238E27FC236}">
                  <a16:creationId xmlns:a16="http://schemas.microsoft.com/office/drawing/2014/main" id="{4A6DC5CD-9293-9941-931D-AA5C17981A0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11">
              <a:extLst>
                <a:ext uri="{FF2B5EF4-FFF2-40B4-BE49-F238E27FC236}">
                  <a16:creationId xmlns:a16="http://schemas.microsoft.com/office/drawing/2014/main" id="{E3E9DFFC-E858-3D4B-BCF2-BF29FBDF5BB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90A8C566-3E64-9743-9528-63EDD53340C2}"/>
              </a:ext>
            </a:extLst>
          </p:cNvPr>
          <p:cNvSpPr txBox="1"/>
          <p:nvPr/>
        </p:nvSpPr>
        <p:spPr>
          <a:xfrm>
            <a:off x="5438355" y="2091342"/>
            <a:ext cx="67768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BA1BF44-781E-2A49-9098-8B447F2FF959}"/>
              </a:ext>
            </a:extLst>
          </p:cNvPr>
          <p:cNvSpPr txBox="1"/>
          <p:nvPr/>
        </p:nvSpPr>
        <p:spPr>
          <a:xfrm>
            <a:off x="5878767" y="1273048"/>
            <a:ext cx="67768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13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F786517-33BC-1A45-B3AC-F1A0E6385FD8}"/>
              </a:ext>
            </a:extLst>
          </p:cNvPr>
          <p:cNvSpPr txBox="1"/>
          <p:nvPr/>
        </p:nvSpPr>
        <p:spPr>
          <a:xfrm>
            <a:off x="2784387" y="1342215"/>
            <a:ext cx="67768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9</a:t>
            </a:r>
          </a:p>
        </p:txBody>
      </p:sp>
      <p:grpSp>
        <p:nvGrpSpPr>
          <p:cNvPr id="118" name="Group 210">
            <a:extLst>
              <a:ext uri="{FF2B5EF4-FFF2-40B4-BE49-F238E27FC236}">
                <a16:creationId xmlns:a16="http://schemas.microsoft.com/office/drawing/2014/main" id="{B9F628FA-54CD-084E-8514-29D57EC315AC}"/>
              </a:ext>
            </a:extLst>
          </p:cNvPr>
          <p:cNvGrpSpPr>
            <a:grpSpLocks/>
          </p:cNvGrpSpPr>
          <p:nvPr/>
        </p:nvGrpSpPr>
        <p:grpSpPr bwMode="auto">
          <a:xfrm>
            <a:off x="3651936" y="4359468"/>
            <a:ext cx="304800" cy="762000"/>
            <a:chOff x="3216" y="1728"/>
            <a:chExt cx="192" cy="480"/>
          </a:xfrm>
        </p:grpSpPr>
        <p:sp>
          <p:nvSpPr>
            <p:cNvPr id="119" name="Line 8">
              <a:extLst>
                <a:ext uri="{FF2B5EF4-FFF2-40B4-BE49-F238E27FC236}">
                  <a16:creationId xmlns:a16="http://schemas.microsoft.com/office/drawing/2014/main" id="{99A36E11-2341-414E-ABF8-F9C069DFF01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Line 9">
              <a:extLst>
                <a:ext uri="{FF2B5EF4-FFF2-40B4-BE49-F238E27FC236}">
                  <a16:creationId xmlns:a16="http://schemas.microsoft.com/office/drawing/2014/main" id="{0678C097-EB1B-1E44-A679-AD8FE4A4FF8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0">
              <a:extLst>
                <a:ext uri="{FF2B5EF4-FFF2-40B4-BE49-F238E27FC236}">
                  <a16:creationId xmlns:a16="http://schemas.microsoft.com/office/drawing/2014/main" id="{1F547555-1ADC-6D4C-A7A7-4012A8418F7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1">
              <a:extLst>
                <a:ext uri="{FF2B5EF4-FFF2-40B4-BE49-F238E27FC236}">
                  <a16:creationId xmlns:a16="http://schemas.microsoft.com/office/drawing/2014/main" id="{AB951F51-3D2F-B84F-84CB-F6F0E2A5640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8" name="Oval 127">
            <a:extLst>
              <a:ext uri="{FF2B5EF4-FFF2-40B4-BE49-F238E27FC236}">
                <a16:creationId xmlns:a16="http://schemas.microsoft.com/office/drawing/2014/main" id="{BC4F9E1C-BAA9-2D46-8B41-5E66409DF7C7}"/>
              </a:ext>
            </a:extLst>
          </p:cNvPr>
          <p:cNvSpPr/>
          <p:nvPr/>
        </p:nvSpPr>
        <p:spPr>
          <a:xfrm>
            <a:off x="2998741" y="431609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AE7D6E8-E934-D149-A441-EECF192B0442}"/>
              </a:ext>
            </a:extLst>
          </p:cNvPr>
          <p:cNvCxnSpPr>
            <a:cxnSpLocks/>
          </p:cNvCxnSpPr>
          <p:nvPr/>
        </p:nvCxnSpPr>
        <p:spPr>
          <a:xfrm>
            <a:off x="2983804" y="5116384"/>
            <a:ext cx="141840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52379CEE-12BC-FC4F-B4BA-A85CC58CB56B}"/>
              </a:ext>
            </a:extLst>
          </p:cNvPr>
          <p:cNvSpPr/>
          <p:nvPr/>
        </p:nvSpPr>
        <p:spPr>
          <a:xfrm>
            <a:off x="2929356" y="50639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54B4E8E5-D9EC-1045-9F08-346EA1D08122}"/>
              </a:ext>
            </a:extLst>
          </p:cNvPr>
          <p:cNvSpPr/>
          <p:nvPr/>
        </p:nvSpPr>
        <p:spPr>
          <a:xfrm>
            <a:off x="4380372" y="50745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B403E58-25A3-6B41-9E48-0432B53A0154}"/>
              </a:ext>
            </a:extLst>
          </p:cNvPr>
          <p:cNvSpPr txBox="1"/>
          <p:nvPr/>
        </p:nvSpPr>
        <p:spPr>
          <a:xfrm>
            <a:off x="3244279" y="4541348"/>
            <a:ext cx="56147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14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47pF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699A22E3-A43E-D743-A85E-82940D435654}"/>
              </a:ext>
            </a:extLst>
          </p:cNvPr>
          <p:cNvSpPr/>
          <p:nvPr/>
        </p:nvSpPr>
        <p:spPr>
          <a:xfrm>
            <a:off x="4364481" y="432426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82BF3C9-51B5-5B4B-BF49-8D16F5915F8B}"/>
              </a:ext>
            </a:extLst>
          </p:cNvPr>
          <p:cNvSpPr txBox="1"/>
          <p:nvPr/>
        </p:nvSpPr>
        <p:spPr>
          <a:xfrm>
            <a:off x="3270278" y="3855575"/>
            <a:ext cx="79495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L</a:t>
            </a:r>
            <a:r>
              <a:rPr lang="en-US" sz="1400" baseline="-25000" dirty="0">
                <a:solidFill>
                  <a:srgbClr val="000000"/>
                </a:solidFill>
              </a:rPr>
              <a:t>9 </a:t>
            </a:r>
            <a:r>
              <a:rPr lang="en-US" sz="1400" dirty="0">
                <a:solidFill>
                  <a:srgbClr val="000000"/>
                </a:solidFill>
              </a:rPr>
              <a:t>(18 </a:t>
            </a:r>
            <a:r>
              <a:rPr lang="en-US" sz="1400" dirty="0" err="1">
                <a:solidFill>
                  <a:srgbClr val="000000"/>
                </a:solidFill>
              </a:rPr>
              <a:t>uH</a:t>
            </a:r>
            <a:r>
              <a:rPr lang="en-US" sz="1400" dirty="0">
                <a:solidFill>
                  <a:srgbClr val="000000"/>
                </a:solidFill>
              </a:rPr>
              <a:t>)</a:t>
            </a:r>
          </a:p>
        </p:txBody>
      </p:sp>
      <p:grpSp>
        <p:nvGrpSpPr>
          <p:cNvPr id="190" name="Group 209">
            <a:extLst>
              <a:ext uri="{FF2B5EF4-FFF2-40B4-BE49-F238E27FC236}">
                <a16:creationId xmlns:a16="http://schemas.microsoft.com/office/drawing/2014/main" id="{F651DBEE-C717-DE43-A33E-5A38FA2F1D8D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355357" y="4000500"/>
            <a:ext cx="155448" cy="731520"/>
            <a:chOff x="3935" y="1728"/>
            <a:chExt cx="96" cy="480"/>
          </a:xfrm>
        </p:grpSpPr>
        <p:sp>
          <p:nvSpPr>
            <p:cNvPr id="191" name="Arc 59">
              <a:extLst>
                <a:ext uri="{FF2B5EF4-FFF2-40B4-BE49-F238E27FC236}">
                  <a16:creationId xmlns:a16="http://schemas.microsoft.com/office/drawing/2014/main" id="{FB528CEA-D368-F349-83D2-6FAF80EE8FE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Arc 60">
              <a:extLst>
                <a:ext uri="{FF2B5EF4-FFF2-40B4-BE49-F238E27FC236}">
                  <a16:creationId xmlns:a16="http://schemas.microsoft.com/office/drawing/2014/main" id="{1123C769-4EE4-5B4D-A98C-66403E1CC3B8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Arc 61">
              <a:extLst>
                <a:ext uri="{FF2B5EF4-FFF2-40B4-BE49-F238E27FC236}">
                  <a16:creationId xmlns:a16="http://schemas.microsoft.com/office/drawing/2014/main" id="{66DA55A4-25D9-E041-B24F-81A6BAE1230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" name="Arc 62">
              <a:extLst>
                <a:ext uri="{FF2B5EF4-FFF2-40B4-BE49-F238E27FC236}">
                  <a16:creationId xmlns:a16="http://schemas.microsoft.com/office/drawing/2014/main" id="{ED85FA3D-D7C9-784B-9B1E-5786260C783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Line 63">
              <a:extLst>
                <a:ext uri="{FF2B5EF4-FFF2-40B4-BE49-F238E27FC236}">
                  <a16:creationId xmlns:a16="http://schemas.microsoft.com/office/drawing/2014/main" id="{E796918E-D3C2-FA4D-B01C-F5917D94DF9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Line 64">
              <a:extLst>
                <a:ext uri="{FF2B5EF4-FFF2-40B4-BE49-F238E27FC236}">
                  <a16:creationId xmlns:a16="http://schemas.microsoft.com/office/drawing/2014/main" id="{A2FD383E-2653-7A4E-8BC7-2533B8BBE6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Arc 65">
              <a:extLst>
                <a:ext uri="{FF2B5EF4-FFF2-40B4-BE49-F238E27FC236}">
                  <a16:creationId xmlns:a16="http://schemas.microsoft.com/office/drawing/2014/main" id="{4CC0E954-F236-F440-8274-6AD6A46E562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Arc 66">
              <a:extLst>
                <a:ext uri="{FF2B5EF4-FFF2-40B4-BE49-F238E27FC236}">
                  <a16:creationId xmlns:a16="http://schemas.microsoft.com/office/drawing/2014/main" id="{11016A04-F409-294C-8A2F-E31039DDB17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Arc 67">
              <a:extLst>
                <a:ext uri="{FF2B5EF4-FFF2-40B4-BE49-F238E27FC236}">
                  <a16:creationId xmlns:a16="http://schemas.microsoft.com/office/drawing/2014/main" id="{2E173B78-6418-7A4F-BFA9-696A1AF46B7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" name="Arc 68">
              <a:extLst>
                <a:ext uri="{FF2B5EF4-FFF2-40B4-BE49-F238E27FC236}">
                  <a16:creationId xmlns:a16="http://schemas.microsoft.com/office/drawing/2014/main" id="{1F4CEA4D-8FFF-D14A-B7FE-36F390B3928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Arc 69">
              <a:extLst>
                <a:ext uri="{FF2B5EF4-FFF2-40B4-BE49-F238E27FC236}">
                  <a16:creationId xmlns:a16="http://schemas.microsoft.com/office/drawing/2014/main" id="{2422F933-53BB-7245-B56F-EB1F19F1BCD8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Arc 70">
              <a:extLst>
                <a:ext uri="{FF2B5EF4-FFF2-40B4-BE49-F238E27FC236}">
                  <a16:creationId xmlns:a16="http://schemas.microsoft.com/office/drawing/2014/main" id="{752AD9ED-B09B-824A-99DC-2D125DC1387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Arc 71">
              <a:extLst>
                <a:ext uri="{FF2B5EF4-FFF2-40B4-BE49-F238E27FC236}">
                  <a16:creationId xmlns:a16="http://schemas.microsoft.com/office/drawing/2014/main" id="{715BBA54-575C-994D-B72D-729A467168F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FC0FC5B4-1B3A-C54C-9AD4-4E7F55ED6296}"/>
              </a:ext>
            </a:extLst>
          </p:cNvPr>
          <p:cNvCxnSpPr>
            <a:cxnSpLocks/>
          </p:cNvCxnSpPr>
          <p:nvPr/>
        </p:nvCxnSpPr>
        <p:spPr>
          <a:xfrm>
            <a:off x="3798704" y="4366260"/>
            <a:ext cx="60350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9077A13A-0F1E-B24E-A97F-8287D34ED75C}"/>
              </a:ext>
            </a:extLst>
          </p:cNvPr>
          <p:cNvSpPr txBox="1"/>
          <p:nvPr/>
        </p:nvSpPr>
        <p:spPr>
          <a:xfrm>
            <a:off x="2846342" y="5390036"/>
            <a:ext cx="174515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Matching network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FF157-094C-0240-A986-B86027B4867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32406047-AFD6-5648-8720-5C105B49C449}"/>
                  </a:ext>
                </a:extLst>
              </p:cNvPr>
              <p:cNvSpPr txBox="1"/>
              <p:nvPr/>
            </p:nvSpPr>
            <p:spPr>
              <a:xfrm>
                <a:off x="2197758" y="4533092"/>
                <a:ext cx="842693" cy="3385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600" dirty="0">
                    <a:solidFill>
                      <a:srgbClr val="000000"/>
                    </a:solidFill>
                  </a:rPr>
                  <a:t>200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32406047-AFD6-5648-8720-5C105B49C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758" y="4533092"/>
                <a:ext cx="842693" cy="338552"/>
              </a:xfrm>
              <a:prstGeom prst="rect">
                <a:avLst/>
              </a:prstGeom>
              <a:blipFill>
                <a:blip r:embed="rId3"/>
                <a:stretch>
                  <a:fillRect l="-8955" t="-7407" b="-2222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FE57CE5-4E6D-C44A-9AA2-BA9E949CCB17}"/>
              </a:ext>
            </a:extLst>
          </p:cNvPr>
          <p:cNvGrpSpPr/>
          <p:nvPr/>
        </p:nvGrpSpPr>
        <p:grpSpPr>
          <a:xfrm>
            <a:off x="7845568" y="4083530"/>
            <a:ext cx="548640" cy="519348"/>
            <a:chOff x="7097485" y="3689251"/>
            <a:chExt cx="548640" cy="519348"/>
          </a:xfrm>
        </p:grpSpPr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1B4631BD-688D-9146-B6B8-DC58F9A04BB0}"/>
                </a:ext>
              </a:extLst>
            </p:cNvPr>
            <p:cNvSpPr/>
            <p:nvPr/>
          </p:nvSpPr>
          <p:spPr>
            <a:xfrm>
              <a:off x="7196744" y="3814776"/>
              <a:ext cx="294626" cy="299873"/>
            </a:xfrm>
            <a:custGeom>
              <a:avLst/>
              <a:gdLst>
                <a:gd name="connsiteX0" fmla="*/ 0 w 586788"/>
                <a:gd name="connsiteY0" fmla="*/ 227323 h 399320"/>
                <a:gd name="connsiteX1" fmla="*/ 255182 w 586788"/>
                <a:gd name="connsiteY1" fmla="*/ 4039 h 399320"/>
                <a:gd name="connsiteX2" fmla="*/ 361507 w 586788"/>
                <a:gd name="connsiteY2" fmla="*/ 397443 h 399320"/>
                <a:gd name="connsiteX3" fmla="*/ 574158 w 586788"/>
                <a:gd name="connsiteY3" fmla="*/ 152895 h 399320"/>
                <a:gd name="connsiteX4" fmla="*/ 563526 w 586788"/>
                <a:gd name="connsiteY4" fmla="*/ 152895 h 399320"/>
                <a:gd name="connsiteX5" fmla="*/ 563526 w 586788"/>
                <a:gd name="connsiteY5" fmla="*/ 152895 h 399320"/>
                <a:gd name="connsiteX6" fmla="*/ 574158 w 586788"/>
                <a:gd name="connsiteY6" fmla="*/ 152895 h 399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788" h="399320">
                  <a:moveTo>
                    <a:pt x="0" y="227323"/>
                  </a:moveTo>
                  <a:cubicBezTo>
                    <a:pt x="97465" y="101504"/>
                    <a:pt x="194931" y="-24314"/>
                    <a:pt x="255182" y="4039"/>
                  </a:cubicBezTo>
                  <a:cubicBezTo>
                    <a:pt x="315433" y="32392"/>
                    <a:pt x="308344" y="372634"/>
                    <a:pt x="361507" y="397443"/>
                  </a:cubicBezTo>
                  <a:cubicBezTo>
                    <a:pt x="414670" y="422252"/>
                    <a:pt x="540488" y="193653"/>
                    <a:pt x="574158" y="152895"/>
                  </a:cubicBezTo>
                  <a:cubicBezTo>
                    <a:pt x="607828" y="112137"/>
                    <a:pt x="563526" y="152895"/>
                    <a:pt x="563526" y="152895"/>
                  </a:cubicBezTo>
                  <a:lnTo>
                    <a:pt x="563526" y="152895"/>
                  </a:lnTo>
                  <a:lnTo>
                    <a:pt x="574158" y="152895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632E1C4-4074-8D47-9D4F-75578120FA3C}"/>
                </a:ext>
              </a:extLst>
            </p:cNvPr>
            <p:cNvSpPr/>
            <p:nvPr/>
          </p:nvSpPr>
          <p:spPr>
            <a:xfrm>
              <a:off x="7097485" y="3689251"/>
              <a:ext cx="548640" cy="519348"/>
            </a:xfrm>
            <a:prstGeom prst="ellips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Freeform 12">
            <a:extLst>
              <a:ext uri="{FF2B5EF4-FFF2-40B4-BE49-F238E27FC236}">
                <a16:creationId xmlns:a16="http://schemas.microsoft.com/office/drawing/2014/main" id="{F3F5DEE4-A145-7540-AFC1-DA68EDF40C03}"/>
              </a:ext>
            </a:extLst>
          </p:cNvPr>
          <p:cNvSpPr>
            <a:spLocks noChangeAspect="1"/>
          </p:cNvSpPr>
          <p:nvPr/>
        </p:nvSpPr>
        <p:spPr bwMode="auto">
          <a:xfrm>
            <a:off x="8046149" y="3298155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7" name="Group 210">
            <a:extLst>
              <a:ext uri="{FF2B5EF4-FFF2-40B4-BE49-F238E27FC236}">
                <a16:creationId xmlns:a16="http://schemas.microsoft.com/office/drawing/2014/main" id="{5367D51F-4D30-2B45-A831-22D8B95702D1}"/>
              </a:ext>
            </a:extLst>
          </p:cNvPr>
          <p:cNvGrpSpPr>
            <a:grpSpLocks/>
          </p:cNvGrpSpPr>
          <p:nvPr/>
        </p:nvGrpSpPr>
        <p:grpSpPr bwMode="auto">
          <a:xfrm>
            <a:off x="8968324" y="3306515"/>
            <a:ext cx="304800" cy="762000"/>
            <a:chOff x="3216" y="1728"/>
            <a:chExt cx="192" cy="480"/>
          </a:xfrm>
        </p:grpSpPr>
        <p:sp>
          <p:nvSpPr>
            <p:cNvPr id="133" name="Line 8">
              <a:extLst>
                <a:ext uri="{FF2B5EF4-FFF2-40B4-BE49-F238E27FC236}">
                  <a16:creationId xmlns:a16="http://schemas.microsoft.com/office/drawing/2014/main" id="{CE0D8CF2-1CD3-C444-BD31-C9AD7178062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">
              <a:extLst>
                <a:ext uri="{FF2B5EF4-FFF2-40B4-BE49-F238E27FC236}">
                  <a16:creationId xmlns:a16="http://schemas.microsoft.com/office/drawing/2014/main" id="{7FAB13E3-51B0-5743-A8D8-43E602E5B83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10">
              <a:extLst>
                <a:ext uri="{FF2B5EF4-FFF2-40B4-BE49-F238E27FC236}">
                  <a16:creationId xmlns:a16="http://schemas.microsoft.com/office/drawing/2014/main" id="{D0B25A85-9626-8742-A050-D20D52DECAC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11">
              <a:extLst>
                <a:ext uri="{FF2B5EF4-FFF2-40B4-BE49-F238E27FC236}">
                  <a16:creationId xmlns:a16="http://schemas.microsoft.com/office/drawing/2014/main" id="{D65D960F-C1FD-094D-B3C9-EC81DC66147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209">
            <a:extLst>
              <a:ext uri="{FF2B5EF4-FFF2-40B4-BE49-F238E27FC236}">
                <a16:creationId xmlns:a16="http://schemas.microsoft.com/office/drawing/2014/main" id="{CB875440-2A76-BD4E-B05E-32FFE3D9F4B3}"/>
              </a:ext>
            </a:extLst>
          </p:cNvPr>
          <p:cNvGrpSpPr>
            <a:grpSpLocks/>
          </p:cNvGrpSpPr>
          <p:nvPr/>
        </p:nvGrpSpPr>
        <p:grpSpPr bwMode="auto">
          <a:xfrm>
            <a:off x="9041461" y="3936170"/>
            <a:ext cx="155448" cy="731520"/>
            <a:chOff x="3935" y="1728"/>
            <a:chExt cx="96" cy="480"/>
          </a:xfrm>
        </p:grpSpPr>
        <p:sp>
          <p:nvSpPr>
            <p:cNvPr id="138" name="Arc 59">
              <a:extLst>
                <a:ext uri="{FF2B5EF4-FFF2-40B4-BE49-F238E27FC236}">
                  <a16:creationId xmlns:a16="http://schemas.microsoft.com/office/drawing/2014/main" id="{8513E3B6-84E6-AE49-A4F6-7C98AEFE960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Arc 60">
              <a:extLst>
                <a:ext uri="{FF2B5EF4-FFF2-40B4-BE49-F238E27FC236}">
                  <a16:creationId xmlns:a16="http://schemas.microsoft.com/office/drawing/2014/main" id="{117A07E7-4F21-444F-9BA0-06C7DE88CDF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Arc 61">
              <a:extLst>
                <a:ext uri="{FF2B5EF4-FFF2-40B4-BE49-F238E27FC236}">
                  <a16:creationId xmlns:a16="http://schemas.microsoft.com/office/drawing/2014/main" id="{BA2A05B9-2449-D744-AB8B-2A7203F573C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Arc 62">
              <a:extLst>
                <a:ext uri="{FF2B5EF4-FFF2-40B4-BE49-F238E27FC236}">
                  <a16:creationId xmlns:a16="http://schemas.microsoft.com/office/drawing/2014/main" id="{4C133ADC-57EA-9342-8D1E-763001B17F1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63">
              <a:extLst>
                <a:ext uri="{FF2B5EF4-FFF2-40B4-BE49-F238E27FC236}">
                  <a16:creationId xmlns:a16="http://schemas.microsoft.com/office/drawing/2014/main" id="{642DBF86-9C42-C640-B53A-5EDDC18226B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64">
              <a:extLst>
                <a:ext uri="{FF2B5EF4-FFF2-40B4-BE49-F238E27FC236}">
                  <a16:creationId xmlns:a16="http://schemas.microsoft.com/office/drawing/2014/main" id="{21FA9E0C-A738-934C-9483-0E87C73A609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Arc 65">
              <a:extLst>
                <a:ext uri="{FF2B5EF4-FFF2-40B4-BE49-F238E27FC236}">
                  <a16:creationId xmlns:a16="http://schemas.microsoft.com/office/drawing/2014/main" id="{0034EC0D-2374-E746-B712-17557D2A198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Arc 66">
              <a:extLst>
                <a:ext uri="{FF2B5EF4-FFF2-40B4-BE49-F238E27FC236}">
                  <a16:creationId xmlns:a16="http://schemas.microsoft.com/office/drawing/2014/main" id="{2AEDB68F-3103-1C45-8D07-13E842589F1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Arc 67">
              <a:extLst>
                <a:ext uri="{FF2B5EF4-FFF2-40B4-BE49-F238E27FC236}">
                  <a16:creationId xmlns:a16="http://schemas.microsoft.com/office/drawing/2014/main" id="{DD60EB42-C49E-A643-85A2-6B45E466753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Arc 68">
              <a:extLst>
                <a:ext uri="{FF2B5EF4-FFF2-40B4-BE49-F238E27FC236}">
                  <a16:creationId xmlns:a16="http://schemas.microsoft.com/office/drawing/2014/main" id="{B5326602-3B80-0F4C-AAA6-AC5ED6C79F7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Arc 69">
              <a:extLst>
                <a:ext uri="{FF2B5EF4-FFF2-40B4-BE49-F238E27FC236}">
                  <a16:creationId xmlns:a16="http://schemas.microsoft.com/office/drawing/2014/main" id="{F27B9AC3-5208-474A-ADB7-0175867CA7E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Arc 70">
              <a:extLst>
                <a:ext uri="{FF2B5EF4-FFF2-40B4-BE49-F238E27FC236}">
                  <a16:creationId xmlns:a16="http://schemas.microsoft.com/office/drawing/2014/main" id="{4DBF729D-837C-3C43-9B41-64C04B10C38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Arc 71">
              <a:extLst>
                <a:ext uri="{FF2B5EF4-FFF2-40B4-BE49-F238E27FC236}">
                  <a16:creationId xmlns:a16="http://schemas.microsoft.com/office/drawing/2014/main" id="{DFD4D039-81AE-6744-91A5-5A7D562109E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1" name="Freeform 12">
            <a:extLst>
              <a:ext uri="{FF2B5EF4-FFF2-40B4-BE49-F238E27FC236}">
                <a16:creationId xmlns:a16="http://schemas.microsoft.com/office/drawing/2014/main" id="{41A1D01A-3EF6-5447-8B0F-813DA51C751E}"/>
              </a:ext>
            </a:extLst>
          </p:cNvPr>
          <p:cNvSpPr>
            <a:spLocks noChangeAspect="1"/>
          </p:cNvSpPr>
          <p:nvPr/>
        </p:nvSpPr>
        <p:spPr bwMode="auto">
          <a:xfrm>
            <a:off x="9042343" y="4595929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248BFE34-DA6A-EA46-B54D-0FF84F22B311}"/>
              </a:ext>
            </a:extLst>
          </p:cNvPr>
          <p:cNvCxnSpPr>
            <a:cxnSpLocks/>
          </p:cNvCxnSpPr>
          <p:nvPr/>
        </p:nvCxnSpPr>
        <p:spPr>
          <a:xfrm>
            <a:off x="8122349" y="3307356"/>
            <a:ext cx="141840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B8ED11CA-35C5-E54E-9577-8FCCB69C9AE2}"/>
              </a:ext>
            </a:extLst>
          </p:cNvPr>
          <p:cNvSpPr/>
          <p:nvPr/>
        </p:nvSpPr>
        <p:spPr>
          <a:xfrm>
            <a:off x="9518917" y="326551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4C927E8D-B538-AA41-87C7-2073AF3C8EEC}"/>
              </a:ext>
            </a:extLst>
          </p:cNvPr>
          <p:cNvCxnSpPr>
            <a:cxnSpLocks/>
          </p:cNvCxnSpPr>
          <p:nvPr/>
        </p:nvCxnSpPr>
        <p:spPr>
          <a:xfrm>
            <a:off x="8122349" y="5345706"/>
            <a:ext cx="141840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D4801901-7A4B-7042-87C2-E1D2E8A38FF7}"/>
              </a:ext>
            </a:extLst>
          </p:cNvPr>
          <p:cNvSpPr/>
          <p:nvPr/>
        </p:nvSpPr>
        <p:spPr>
          <a:xfrm>
            <a:off x="9518917" y="530386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DFF19D0-0437-324B-B405-8AEC08C36776}"/>
              </a:ext>
            </a:extLst>
          </p:cNvPr>
          <p:cNvCxnSpPr>
            <a:cxnSpLocks/>
          </p:cNvCxnSpPr>
          <p:nvPr/>
        </p:nvCxnSpPr>
        <p:spPr>
          <a:xfrm flipV="1">
            <a:off x="8122349" y="4628227"/>
            <a:ext cx="0" cy="729703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81CFA436-20CF-A04B-965C-392E763C0116}"/>
              </a:ext>
            </a:extLst>
          </p:cNvPr>
          <p:cNvSpPr txBox="1"/>
          <p:nvPr/>
        </p:nvSpPr>
        <p:spPr>
          <a:xfrm>
            <a:off x="8036776" y="5613470"/>
            <a:ext cx="2233747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Equivalent circuit for</a:t>
            </a:r>
          </a:p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c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rystal and generator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5A6ABD7E-0CE8-D440-8249-8505028FA996}"/>
              </a:ext>
            </a:extLst>
          </p:cNvPr>
          <p:cNvSpPr/>
          <p:nvPr/>
        </p:nvSpPr>
        <p:spPr>
          <a:xfrm>
            <a:off x="3761968" y="432781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A8DE8316-DA09-8840-BBCF-40ED5F1B2B2C}"/>
              </a:ext>
            </a:extLst>
          </p:cNvPr>
          <p:cNvSpPr/>
          <p:nvPr/>
        </p:nvSpPr>
        <p:spPr>
          <a:xfrm>
            <a:off x="3765511" y="507563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63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463138" y="184467"/>
            <a:ext cx="11020301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 err="1"/>
              <a:t>Norcal</a:t>
            </a:r>
            <a:r>
              <a:rPr lang="en-US" sz="4400" dirty="0"/>
              <a:t> Product Detector</a:t>
            </a:r>
            <a:endParaRPr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331F67-F7D0-754C-9B60-59BD56902535}"/>
              </a:ext>
            </a:extLst>
          </p:cNvPr>
          <p:cNvSpPr txBox="1"/>
          <p:nvPr/>
        </p:nvSpPr>
        <p:spPr>
          <a:xfrm>
            <a:off x="3943740" y="5332719"/>
            <a:ext cx="427646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620 Hz output through AF1 and AF2</a:t>
            </a:r>
          </a:p>
        </p:txBody>
      </p:sp>
      <p:sp>
        <p:nvSpPr>
          <p:cNvPr id="5" name="Shape 51">
            <a:extLst>
              <a:ext uri="{FF2B5EF4-FFF2-40B4-BE49-F238E27FC236}">
                <a16:creationId xmlns:a16="http://schemas.microsoft.com/office/drawing/2014/main" id="{56018053-53A8-0D41-A811-CD0DEBB01C55}"/>
              </a:ext>
            </a:extLst>
          </p:cNvPr>
          <p:cNvSpPr/>
          <p:nvPr/>
        </p:nvSpPr>
        <p:spPr>
          <a:xfrm>
            <a:off x="4876022" y="2639309"/>
            <a:ext cx="460062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1400" dirty="0"/>
              <a:t>SA602</a:t>
            </a:r>
            <a:endParaRPr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D43D98-420A-6249-9779-6A9DF644C6B3}"/>
              </a:ext>
            </a:extLst>
          </p:cNvPr>
          <p:cNvSpPr/>
          <p:nvPr/>
        </p:nvSpPr>
        <p:spPr>
          <a:xfrm>
            <a:off x="4583837" y="2834347"/>
            <a:ext cx="1172373" cy="1562744"/>
          </a:xfrm>
          <a:prstGeom prst="rect">
            <a:avLst/>
          </a:prstGeom>
          <a:solidFill>
            <a:srgbClr val="FFFFFF">
              <a:alpha val="0"/>
            </a:srgbClr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FEE935-5624-4D46-96C7-F9072B827991}"/>
              </a:ext>
            </a:extLst>
          </p:cNvPr>
          <p:cNvSpPr txBox="1"/>
          <p:nvPr/>
        </p:nvSpPr>
        <p:spPr>
          <a:xfrm>
            <a:off x="4658917" y="2804717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8BCB6C-E9F8-8F45-8826-A78062A883B3}"/>
              </a:ext>
            </a:extLst>
          </p:cNvPr>
          <p:cNvSpPr txBox="1"/>
          <p:nvPr/>
        </p:nvSpPr>
        <p:spPr>
          <a:xfrm>
            <a:off x="4665346" y="3225354"/>
            <a:ext cx="57162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78D65B-05E6-BD42-9EAE-CF6C2FC257C5}"/>
              </a:ext>
            </a:extLst>
          </p:cNvPr>
          <p:cNvSpPr txBox="1"/>
          <p:nvPr/>
        </p:nvSpPr>
        <p:spPr>
          <a:xfrm>
            <a:off x="4670641" y="3590028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3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0AD650-2D0B-8E4E-9280-2195AAD0B9BF}"/>
              </a:ext>
            </a:extLst>
          </p:cNvPr>
          <p:cNvSpPr txBox="1"/>
          <p:nvPr/>
        </p:nvSpPr>
        <p:spPr>
          <a:xfrm>
            <a:off x="4658917" y="4072589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745B62-0607-A54A-95BA-3271863C91D7}"/>
              </a:ext>
            </a:extLst>
          </p:cNvPr>
          <p:cNvSpPr txBox="1"/>
          <p:nvPr/>
        </p:nvSpPr>
        <p:spPr>
          <a:xfrm>
            <a:off x="4895886" y="2793832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C8E558-78FD-AC45-BC97-2D612021A774}"/>
              </a:ext>
            </a:extLst>
          </p:cNvPr>
          <p:cNvSpPr txBox="1"/>
          <p:nvPr/>
        </p:nvSpPr>
        <p:spPr>
          <a:xfrm>
            <a:off x="4885839" y="3181811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defTabSz="457200" latinLnBrk="1" hangingPunct="0"/>
            <a:r>
              <a:rPr lang="en-US" sz="1400" dirty="0">
                <a:solidFill>
                  <a:srgbClr val="000000"/>
                </a:solidFill>
              </a:rPr>
              <a:t>7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08C488-7378-5847-8973-E4773F640365}"/>
              </a:ext>
            </a:extLst>
          </p:cNvPr>
          <p:cNvSpPr txBox="1"/>
          <p:nvPr/>
        </p:nvSpPr>
        <p:spPr>
          <a:xfrm>
            <a:off x="4907611" y="3795847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defTabSz="457200" latinLnBrk="1" hangingPunct="0"/>
            <a:r>
              <a:rPr lang="en-US" sz="1400" dirty="0">
                <a:solidFill>
                  <a:srgbClr val="000000"/>
                </a:solidFill>
              </a:rPr>
              <a:t>6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EC46D4-AD9F-D14F-8F6C-A4F79FDA2F14}"/>
              </a:ext>
            </a:extLst>
          </p:cNvPr>
          <p:cNvSpPr txBox="1"/>
          <p:nvPr/>
        </p:nvSpPr>
        <p:spPr>
          <a:xfrm>
            <a:off x="4895885" y="4094361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defTabSz="457200" latinLnBrk="1" hangingPunct="0"/>
            <a:r>
              <a:rPr lang="en-US" sz="1400" dirty="0">
                <a:solidFill>
                  <a:srgbClr val="000000"/>
                </a:solidFill>
              </a:rPr>
              <a:t>5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9948E7-7AC1-9540-AB30-DB1D9F2B1E6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19</a:t>
            </a:fld>
            <a:endParaRPr lang="en-US"/>
          </a:p>
        </p:txBody>
      </p:sp>
      <p:grpSp>
        <p:nvGrpSpPr>
          <p:cNvPr id="22" name="Group 342">
            <a:extLst>
              <a:ext uri="{FF2B5EF4-FFF2-40B4-BE49-F238E27FC236}">
                <a16:creationId xmlns:a16="http://schemas.microsoft.com/office/drawing/2014/main" id="{EC54534E-7164-2448-ACCC-58E8A35D560D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6605008" y="3681812"/>
            <a:ext cx="279738" cy="740074"/>
            <a:chOff x="3917" y="605"/>
            <a:chExt cx="349" cy="633"/>
          </a:xfrm>
        </p:grpSpPr>
        <p:grpSp>
          <p:nvGrpSpPr>
            <p:cNvPr id="23" name="Group 221">
              <a:extLst>
                <a:ext uri="{FF2B5EF4-FFF2-40B4-BE49-F238E27FC236}">
                  <a16:creationId xmlns:a16="http://schemas.microsoft.com/office/drawing/2014/main" id="{6EF535CE-9DE5-0D4F-89D9-FA329DAF32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0" y="605"/>
              <a:ext cx="346" cy="633"/>
              <a:chOff x="2189" y="1066"/>
              <a:chExt cx="346" cy="633"/>
            </a:xfrm>
          </p:grpSpPr>
          <p:sp>
            <p:nvSpPr>
              <p:cNvPr id="25" name="Line 222">
                <a:extLst>
                  <a:ext uri="{FF2B5EF4-FFF2-40B4-BE49-F238E27FC236}">
                    <a16:creationId xmlns:a16="http://schemas.microsoft.com/office/drawing/2014/main" id="{B3F999F4-4AAF-E346-B8BC-82CA840D04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296"/>
                <a:ext cx="34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223">
                <a:extLst>
                  <a:ext uri="{FF2B5EF4-FFF2-40B4-BE49-F238E27FC236}">
                    <a16:creationId xmlns:a16="http://schemas.microsoft.com/office/drawing/2014/main" id="{C7A8BCE3-66E4-404D-9C56-D90C2D7E9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066"/>
                <a:ext cx="0" cy="23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224">
                <a:extLst>
                  <a:ext uri="{FF2B5EF4-FFF2-40B4-BE49-F238E27FC236}">
                    <a16:creationId xmlns:a16="http://schemas.microsoft.com/office/drawing/2014/main" id="{6458C574-CE24-1240-BBBF-68A2CF03C7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469"/>
                <a:ext cx="0" cy="23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225">
                <a:extLst>
                  <a:ext uri="{FF2B5EF4-FFF2-40B4-BE49-F238E27FC236}">
                    <a16:creationId xmlns:a16="http://schemas.microsoft.com/office/drawing/2014/main" id="{C321E15E-CDC3-5F45-BC84-8C13C5F5A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469"/>
                <a:ext cx="34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Rectangle 227">
                <a:extLst>
                  <a:ext uri="{FF2B5EF4-FFF2-40B4-BE49-F238E27FC236}">
                    <a16:creationId xmlns:a16="http://schemas.microsoft.com/office/drawing/2014/main" id="{352AE2CE-BF4A-F744-91D3-2D37300C1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9" y="1354"/>
                <a:ext cx="345" cy="5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24" name="Freeform 341">
              <a:extLst>
                <a:ext uri="{FF2B5EF4-FFF2-40B4-BE49-F238E27FC236}">
                  <a16:creationId xmlns:a16="http://schemas.microsoft.com/office/drawing/2014/main" id="{9F68F632-1100-874C-99C3-9508730EF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" y="605"/>
              <a:ext cx="345" cy="633"/>
            </a:xfrm>
            <a:custGeom>
              <a:avLst/>
              <a:gdLst>
                <a:gd name="T0" fmla="*/ 173 w 345"/>
                <a:gd name="T1" fmla="*/ 0 h 633"/>
                <a:gd name="T2" fmla="*/ 0 w 345"/>
                <a:gd name="T3" fmla="*/ 230 h 633"/>
                <a:gd name="T4" fmla="*/ 173 w 345"/>
                <a:gd name="T5" fmla="*/ 633 h 633"/>
                <a:gd name="T6" fmla="*/ 345 w 345"/>
                <a:gd name="T7" fmla="*/ 230 h 633"/>
                <a:gd name="T8" fmla="*/ 173 w 345"/>
                <a:gd name="T9" fmla="*/ 0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5"/>
                <a:gd name="T16" fmla="*/ 0 h 633"/>
                <a:gd name="T17" fmla="*/ 345 w 345"/>
                <a:gd name="T18" fmla="*/ 633 h 6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5" h="633">
                  <a:moveTo>
                    <a:pt x="173" y="0"/>
                  </a:moveTo>
                  <a:lnTo>
                    <a:pt x="0" y="230"/>
                  </a:lnTo>
                  <a:lnTo>
                    <a:pt x="173" y="633"/>
                  </a:lnTo>
                  <a:lnTo>
                    <a:pt x="345" y="230"/>
                  </a:lnTo>
                  <a:lnTo>
                    <a:pt x="173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10">
            <a:extLst>
              <a:ext uri="{FF2B5EF4-FFF2-40B4-BE49-F238E27FC236}">
                <a16:creationId xmlns:a16="http://schemas.microsoft.com/office/drawing/2014/main" id="{65B1591A-89A3-E640-BAFD-1C3C75E5B704}"/>
              </a:ext>
            </a:extLst>
          </p:cNvPr>
          <p:cNvGrpSpPr>
            <a:grpSpLocks/>
          </p:cNvGrpSpPr>
          <p:nvPr/>
        </p:nvGrpSpPr>
        <p:grpSpPr bwMode="auto">
          <a:xfrm>
            <a:off x="3495242" y="3372120"/>
            <a:ext cx="304800" cy="762000"/>
            <a:chOff x="3216" y="1728"/>
            <a:chExt cx="192" cy="480"/>
          </a:xfrm>
        </p:grpSpPr>
        <p:sp>
          <p:nvSpPr>
            <p:cNvPr id="31" name="Line 8">
              <a:extLst>
                <a:ext uri="{FF2B5EF4-FFF2-40B4-BE49-F238E27FC236}">
                  <a16:creationId xmlns:a16="http://schemas.microsoft.com/office/drawing/2014/main" id="{AA28F7E4-0EC5-0D43-85E9-BC3975363D4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9">
              <a:extLst>
                <a:ext uri="{FF2B5EF4-FFF2-40B4-BE49-F238E27FC236}">
                  <a16:creationId xmlns:a16="http://schemas.microsoft.com/office/drawing/2014/main" id="{5371E576-D68A-CD44-85EC-8C54215E478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0">
              <a:extLst>
                <a:ext uri="{FF2B5EF4-FFF2-40B4-BE49-F238E27FC236}">
                  <a16:creationId xmlns:a16="http://schemas.microsoft.com/office/drawing/2014/main" id="{828EAF54-5FF4-5748-8C87-E8A18718972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1">
              <a:extLst>
                <a:ext uri="{FF2B5EF4-FFF2-40B4-BE49-F238E27FC236}">
                  <a16:creationId xmlns:a16="http://schemas.microsoft.com/office/drawing/2014/main" id="{8E9C2CD8-0013-0F4D-AB13-1D710BC832A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8C4750D-F339-8541-8CEE-323133434FE6}"/>
              </a:ext>
            </a:extLst>
          </p:cNvPr>
          <p:cNvSpPr txBox="1"/>
          <p:nvPr/>
        </p:nvSpPr>
        <p:spPr>
          <a:xfrm>
            <a:off x="6600200" y="2613091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18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270 pF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640874A-360A-CD47-BE96-6BABE5CC7601}"/>
              </a:ext>
            </a:extLst>
          </p:cNvPr>
          <p:cNvCxnSpPr>
            <a:cxnSpLocks/>
          </p:cNvCxnSpPr>
          <p:nvPr/>
        </p:nvCxnSpPr>
        <p:spPr>
          <a:xfrm flipV="1">
            <a:off x="3636201" y="3369216"/>
            <a:ext cx="943461" cy="351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8" name="Group 222">
            <a:extLst>
              <a:ext uri="{FF2B5EF4-FFF2-40B4-BE49-F238E27FC236}">
                <a16:creationId xmlns:a16="http://schemas.microsoft.com/office/drawing/2014/main" id="{21DC862F-8D3E-1045-9C20-AEFEC9286CCE}"/>
              </a:ext>
            </a:extLst>
          </p:cNvPr>
          <p:cNvGrpSpPr>
            <a:grpSpLocks/>
          </p:cNvGrpSpPr>
          <p:nvPr/>
        </p:nvGrpSpPr>
        <p:grpSpPr bwMode="auto">
          <a:xfrm>
            <a:off x="3495242" y="4077182"/>
            <a:ext cx="304800" cy="381000"/>
            <a:chOff x="4272" y="3072"/>
            <a:chExt cx="192" cy="240"/>
          </a:xfrm>
        </p:grpSpPr>
        <p:sp>
          <p:nvSpPr>
            <p:cNvPr id="39" name="Line 99">
              <a:extLst>
                <a:ext uri="{FF2B5EF4-FFF2-40B4-BE49-F238E27FC236}">
                  <a16:creationId xmlns:a16="http://schemas.microsoft.com/office/drawing/2014/main" id="{064898D2-980C-034A-92D1-94CE650C5A5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0">
              <a:extLst>
                <a:ext uri="{FF2B5EF4-FFF2-40B4-BE49-F238E27FC236}">
                  <a16:creationId xmlns:a16="http://schemas.microsoft.com/office/drawing/2014/main" id="{A0652FCD-9B56-974F-A97A-D6221DDAC6A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01">
              <a:extLst>
                <a:ext uri="{FF2B5EF4-FFF2-40B4-BE49-F238E27FC236}">
                  <a16:creationId xmlns:a16="http://schemas.microsoft.com/office/drawing/2014/main" id="{24BE3ADD-062B-C54F-9A71-8EEE2A202A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02">
              <a:extLst>
                <a:ext uri="{FF2B5EF4-FFF2-40B4-BE49-F238E27FC236}">
                  <a16:creationId xmlns:a16="http://schemas.microsoft.com/office/drawing/2014/main" id="{8E139B5B-E7CF-D34F-9470-FC3C83B0A0B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03">
              <a:extLst>
                <a:ext uri="{FF2B5EF4-FFF2-40B4-BE49-F238E27FC236}">
                  <a16:creationId xmlns:a16="http://schemas.microsoft.com/office/drawing/2014/main" id="{FE4FC8E8-10A5-3E4D-B94E-7F1EE3A3B67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04">
              <a:extLst>
                <a:ext uri="{FF2B5EF4-FFF2-40B4-BE49-F238E27FC236}">
                  <a16:creationId xmlns:a16="http://schemas.microsoft.com/office/drawing/2014/main" id="{842BD3EC-1B95-4146-B5BD-7A57E93CE8E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10CA890-E181-6B40-B67F-179E25A6370D}"/>
              </a:ext>
            </a:extLst>
          </p:cNvPr>
          <p:cNvCxnSpPr>
            <a:cxnSpLocks/>
          </p:cNvCxnSpPr>
          <p:nvPr/>
        </p:nvCxnSpPr>
        <p:spPr>
          <a:xfrm>
            <a:off x="4174511" y="3715020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8" name="Group 222">
            <a:extLst>
              <a:ext uri="{FF2B5EF4-FFF2-40B4-BE49-F238E27FC236}">
                <a16:creationId xmlns:a16="http://schemas.microsoft.com/office/drawing/2014/main" id="{B4D80310-2F0C-B347-AF4F-CD98FC156286}"/>
              </a:ext>
            </a:extLst>
          </p:cNvPr>
          <p:cNvGrpSpPr>
            <a:grpSpLocks/>
          </p:cNvGrpSpPr>
          <p:nvPr/>
        </p:nvGrpSpPr>
        <p:grpSpPr bwMode="auto">
          <a:xfrm>
            <a:off x="4028944" y="3708694"/>
            <a:ext cx="304800" cy="381000"/>
            <a:chOff x="4272" y="3072"/>
            <a:chExt cx="192" cy="240"/>
          </a:xfrm>
        </p:grpSpPr>
        <p:sp>
          <p:nvSpPr>
            <p:cNvPr id="49" name="Line 99">
              <a:extLst>
                <a:ext uri="{FF2B5EF4-FFF2-40B4-BE49-F238E27FC236}">
                  <a16:creationId xmlns:a16="http://schemas.microsoft.com/office/drawing/2014/main" id="{7D27C4E1-5DB0-1847-96E7-B2F908B77A9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00">
              <a:extLst>
                <a:ext uri="{FF2B5EF4-FFF2-40B4-BE49-F238E27FC236}">
                  <a16:creationId xmlns:a16="http://schemas.microsoft.com/office/drawing/2014/main" id="{A7D22094-3A59-154C-BAA9-31A90A4D0D4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01">
              <a:extLst>
                <a:ext uri="{FF2B5EF4-FFF2-40B4-BE49-F238E27FC236}">
                  <a16:creationId xmlns:a16="http://schemas.microsoft.com/office/drawing/2014/main" id="{43CE2E4A-76E0-DE48-806F-FE5502AA44A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02">
              <a:extLst>
                <a:ext uri="{FF2B5EF4-FFF2-40B4-BE49-F238E27FC236}">
                  <a16:creationId xmlns:a16="http://schemas.microsoft.com/office/drawing/2014/main" id="{396B7D5E-2BEC-CC47-80C7-E6F0F7051AD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03">
              <a:extLst>
                <a:ext uri="{FF2B5EF4-FFF2-40B4-BE49-F238E27FC236}">
                  <a16:creationId xmlns:a16="http://schemas.microsoft.com/office/drawing/2014/main" id="{1342B3A3-A29B-3648-892F-1537AD9ACBE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04">
              <a:extLst>
                <a:ext uri="{FF2B5EF4-FFF2-40B4-BE49-F238E27FC236}">
                  <a16:creationId xmlns:a16="http://schemas.microsoft.com/office/drawing/2014/main" id="{F557A125-72B2-5E45-86C3-9E57D2DECEC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210">
            <a:extLst>
              <a:ext uri="{FF2B5EF4-FFF2-40B4-BE49-F238E27FC236}">
                <a16:creationId xmlns:a16="http://schemas.microsoft.com/office/drawing/2014/main" id="{162EDA88-A0ED-F94F-B686-78E9A93C04B4}"/>
              </a:ext>
            </a:extLst>
          </p:cNvPr>
          <p:cNvGrpSpPr>
            <a:grpSpLocks/>
          </p:cNvGrpSpPr>
          <p:nvPr/>
        </p:nvGrpSpPr>
        <p:grpSpPr bwMode="auto">
          <a:xfrm>
            <a:off x="6222440" y="3294059"/>
            <a:ext cx="304800" cy="762000"/>
            <a:chOff x="3216" y="1728"/>
            <a:chExt cx="192" cy="480"/>
          </a:xfrm>
        </p:grpSpPr>
        <p:sp>
          <p:nvSpPr>
            <p:cNvPr id="57" name="Line 8">
              <a:extLst>
                <a:ext uri="{FF2B5EF4-FFF2-40B4-BE49-F238E27FC236}">
                  <a16:creationId xmlns:a16="http://schemas.microsoft.com/office/drawing/2014/main" id="{4568C2EC-DE25-3840-9C94-82C79DBEB31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9">
              <a:extLst>
                <a:ext uri="{FF2B5EF4-FFF2-40B4-BE49-F238E27FC236}">
                  <a16:creationId xmlns:a16="http://schemas.microsoft.com/office/drawing/2014/main" id="{3434A5A1-317F-5B4E-8EA3-C7BC589209B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0">
              <a:extLst>
                <a:ext uri="{FF2B5EF4-FFF2-40B4-BE49-F238E27FC236}">
                  <a16:creationId xmlns:a16="http://schemas.microsoft.com/office/drawing/2014/main" id="{508E33E7-2DFC-434F-AD40-1A40346D7B1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1">
              <a:extLst>
                <a:ext uri="{FF2B5EF4-FFF2-40B4-BE49-F238E27FC236}">
                  <a16:creationId xmlns:a16="http://schemas.microsoft.com/office/drawing/2014/main" id="{B898D4D2-6A66-7F45-9E62-B20538B9A14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" name="Group 210">
            <a:extLst>
              <a:ext uri="{FF2B5EF4-FFF2-40B4-BE49-F238E27FC236}">
                <a16:creationId xmlns:a16="http://schemas.microsoft.com/office/drawing/2014/main" id="{CD0752AE-3FBE-AE45-BA95-6CB374050D69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6592400" y="2916863"/>
            <a:ext cx="304800" cy="762000"/>
            <a:chOff x="3216" y="1728"/>
            <a:chExt cx="192" cy="480"/>
          </a:xfrm>
        </p:grpSpPr>
        <p:sp>
          <p:nvSpPr>
            <p:cNvPr id="62" name="Line 8">
              <a:extLst>
                <a:ext uri="{FF2B5EF4-FFF2-40B4-BE49-F238E27FC236}">
                  <a16:creationId xmlns:a16="http://schemas.microsoft.com/office/drawing/2014/main" id="{6807E55A-2A31-7D41-8BAD-AF2417E3F8F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9">
              <a:extLst>
                <a:ext uri="{FF2B5EF4-FFF2-40B4-BE49-F238E27FC236}">
                  <a16:creationId xmlns:a16="http://schemas.microsoft.com/office/drawing/2014/main" id="{616AD6FE-0AAD-D146-BD39-8A63B80E7E3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10">
              <a:extLst>
                <a:ext uri="{FF2B5EF4-FFF2-40B4-BE49-F238E27FC236}">
                  <a16:creationId xmlns:a16="http://schemas.microsoft.com/office/drawing/2014/main" id="{D06DCD95-EBD9-0348-B73A-7AE630B8E77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1">
              <a:extLst>
                <a:ext uri="{FF2B5EF4-FFF2-40B4-BE49-F238E27FC236}">
                  <a16:creationId xmlns:a16="http://schemas.microsoft.com/office/drawing/2014/main" id="{B7E380BB-F6AB-1E42-80A6-186F64D544D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07195BB-4B92-EA4F-B751-0911355F7CC6}"/>
              </a:ext>
            </a:extLst>
          </p:cNvPr>
          <p:cNvCxnSpPr>
            <a:cxnSpLocks/>
          </p:cNvCxnSpPr>
          <p:nvPr/>
        </p:nvCxnSpPr>
        <p:spPr>
          <a:xfrm>
            <a:off x="5686361" y="2963436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F48F10-6AAA-3646-B36A-CBAE0ED8C915}"/>
              </a:ext>
            </a:extLst>
          </p:cNvPr>
          <p:cNvCxnSpPr>
            <a:cxnSpLocks/>
          </p:cNvCxnSpPr>
          <p:nvPr/>
        </p:nvCxnSpPr>
        <p:spPr>
          <a:xfrm>
            <a:off x="6077499" y="2424771"/>
            <a:ext cx="0" cy="54471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B9522848-109E-1045-B2DD-1D1A31FAEB1E}"/>
              </a:ext>
            </a:extLst>
          </p:cNvPr>
          <p:cNvSpPr/>
          <p:nvPr/>
        </p:nvSpPr>
        <p:spPr>
          <a:xfrm>
            <a:off x="6039785" y="239036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B500DAD-9CC8-D944-8321-39F7AD5D63F1}"/>
              </a:ext>
            </a:extLst>
          </p:cNvPr>
          <p:cNvSpPr txBox="1"/>
          <p:nvPr/>
        </p:nvSpPr>
        <p:spPr>
          <a:xfrm flipH="1">
            <a:off x="5909036" y="1944507"/>
            <a:ext cx="35293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8V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DECCBE6-E44E-584C-BFF2-3B3A1D0273C0}"/>
              </a:ext>
            </a:extLst>
          </p:cNvPr>
          <p:cNvCxnSpPr>
            <a:cxnSpLocks/>
          </p:cNvCxnSpPr>
          <p:nvPr/>
        </p:nvCxnSpPr>
        <p:spPr>
          <a:xfrm>
            <a:off x="4174511" y="4260620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0E049EA-D327-A249-B755-D349E2DFDD9B}"/>
              </a:ext>
            </a:extLst>
          </p:cNvPr>
          <p:cNvCxnSpPr>
            <a:cxnSpLocks/>
          </p:cNvCxnSpPr>
          <p:nvPr/>
        </p:nvCxnSpPr>
        <p:spPr>
          <a:xfrm>
            <a:off x="5686361" y="4244996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CFBBED7-77CE-2947-92A4-4A06FF707CDE}"/>
              </a:ext>
            </a:extLst>
          </p:cNvPr>
          <p:cNvCxnSpPr>
            <a:cxnSpLocks/>
          </p:cNvCxnSpPr>
          <p:nvPr/>
        </p:nvCxnSpPr>
        <p:spPr>
          <a:xfrm>
            <a:off x="5667050" y="3303303"/>
            <a:ext cx="687919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DB3654AC-EF68-5742-B93F-74F35B44B6B2}"/>
              </a:ext>
            </a:extLst>
          </p:cNvPr>
          <p:cNvSpPr/>
          <p:nvPr/>
        </p:nvSpPr>
        <p:spPr>
          <a:xfrm>
            <a:off x="6322815" y="325034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012F69B-33EA-1D42-BBBC-AE32AF8ACB5C}"/>
              </a:ext>
            </a:extLst>
          </p:cNvPr>
          <p:cNvCxnSpPr>
            <a:cxnSpLocks/>
          </p:cNvCxnSpPr>
          <p:nvPr/>
        </p:nvCxnSpPr>
        <p:spPr>
          <a:xfrm>
            <a:off x="7125800" y="3273244"/>
            <a:ext cx="0" cy="116597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77" name="Group 222">
            <a:extLst>
              <a:ext uri="{FF2B5EF4-FFF2-40B4-BE49-F238E27FC236}">
                <a16:creationId xmlns:a16="http://schemas.microsoft.com/office/drawing/2014/main" id="{DE8601DD-37E2-4044-8604-ADE1B2329D4B}"/>
              </a:ext>
            </a:extLst>
          </p:cNvPr>
          <p:cNvGrpSpPr>
            <a:grpSpLocks/>
          </p:cNvGrpSpPr>
          <p:nvPr/>
        </p:nvGrpSpPr>
        <p:grpSpPr bwMode="auto">
          <a:xfrm>
            <a:off x="6980208" y="4319222"/>
            <a:ext cx="304800" cy="381000"/>
            <a:chOff x="4272" y="3072"/>
            <a:chExt cx="192" cy="240"/>
          </a:xfrm>
        </p:grpSpPr>
        <p:sp>
          <p:nvSpPr>
            <p:cNvPr id="78" name="Line 99">
              <a:extLst>
                <a:ext uri="{FF2B5EF4-FFF2-40B4-BE49-F238E27FC236}">
                  <a16:creationId xmlns:a16="http://schemas.microsoft.com/office/drawing/2014/main" id="{B62CE209-560F-CF48-AA71-16165E22D85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100">
              <a:extLst>
                <a:ext uri="{FF2B5EF4-FFF2-40B4-BE49-F238E27FC236}">
                  <a16:creationId xmlns:a16="http://schemas.microsoft.com/office/drawing/2014/main" id="{6E6A4B4F-33A9-4E47-93A4-78F826A5D8C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01">
              <a:extLst>
                <a:ext uri="{FF2B5EF4-FFF2-40B4-BE49-F238E27FC236}">
                  <a16:creationId xmlns:a16="http://schemas.microsoft.com/office/drawing/2014/main" id="{6BCAB3F3-C947-0C41-8E66-ADE6C19A01B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02">
              <a:extLst>
                <a:ext uri="{FF2B5EF4-FFF2-40B4-BE49-F238E27FC236}">
                  <a16:creationId xmlns:a16="http://schemas.microsoft.com/office/drawing/2014/main" id="{7FA5EE99-8A96-1B4D-A9AE-81A47A4A0EB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103">
              <a:extLst>
                <a:ext uri="{FF2B5EF4-FFF2-40B4-BE49-F238E27FC236}">
                  <a16:creationId xmlns:a16="http://schemas.microsoft.com/office/drawing/2014/main" id="{C83E24A7-FA54-954B-87D7-7755D6D82AC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104">
              <a:extLst>
                <a:ext uri="{FF2B5EF4-FFF2-40B4-BE49-F238E27FC236}">
                  <a16:creationId xmlns:a16="http://schemas.microsoft.com/office/drawing/2014/main" id="{2A8CFBB7-066A-334A-B27C-BD8DE009B80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9F99A13-39BF-D246-BCEB-3DC232FE2E8A}"/>
              </a:ext>
            </a:extLst>
          </p:cNvPr>
          <p:cNvCxnSpPr>
            <a:cxnSpLocks/>
          </p:cNvCxnSpPr>
          <p:nvPr/>
        </p:nvCxnSpPr>
        <p:spPr>
          <a:xfrm>
            <a:off x="4191483" y="4258225"/>
            <a:ext cx="0" cy="37236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3DF7DB8-0E1D-7D4D-BE42-21225E51E49A}"/>
              </a:ext>
            </a:extLst>
          </p:cNvPr>
          <p:cNvCxnSpPr>
            <a:cxnSpLocks/>
          </p:cNvCxnSpPr>
          <p:nvPr/>
        </p:nvCxnSpPr>
        <p:spPr>
          <a:xfrm>
            <a:off x="6081972" y="4237361"/>
            <a:ext cx="0" cy="37236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41A88435-FAD7-9E44-A3A7-8058A046B43B}"/>
              </a:ext>
            </a:extLst>
          </p:cNvPr>
          <p:cNvSpPr/>
          <p:nvPr/>
        </p:nvSpPr>
        <p:spPr>
          <a:xfrm>
            <a:off x="6028899" y="455662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11D2E2D-FD48-9346-A100-CB9ECE14CE64}"/>
              </a:ext>
            </a:extLst>
          </p:cNvPr>
          <p:cNvSpPr/>
          <p:nvPr/>
        </p:nvSpPr>
        <p:spPr>
          <a:xfrm>
            <a:off x="4156557" y="462193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8CA988-2506-4E45-9ED6-92B0D9FFBA9C}"/>
              </a:ext>
            </a:extLst>
          </p:cNvPr>
          <p:cNvSpPr txBox="1"/>
          <p:nvPr/>
        </p:nvSpPr>
        <p:spPr>
          <a:xfrm>
            <a:off x="3008468" y="3397797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15.       +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2.2uF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12905C4-074D-2748-BD74-94581E75DFCF}"/>
              </a:ext>
            </a:extLst>
          </p:cNvPr>
          <p:cNvSpPr txBox="1"/>
          <p:nvPr/>
        </p:nvSpPr>
        <p:spPr>
          <a:xfrm>
            <a:off x="5848795" y="3514016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17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50 pF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991BE1D-7CA7-2B47-B4EC-1C20B5E14E85}"/>
              </a:ext>
            </a:extLst>
          </p:cNvPr>
          <p:cNvSpPr txBox="1"/>
          <p:nvPr/>
        </p:nvSpPr>
        <p:spPr>
          <a:xfrm>
            <a:off x="6322815" y="4214054"/>
            <a:ext cx="79057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4.91 MHz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22CC6A7-4206-4E47-A2C6-247E32615F24}"/>
              </a:ext>
            </a:extLst>
          </p:cNvPr>
          <p:cNvSpPr txBox="1"/>
          <p:nvPr/>
        </p:nvSpPr>
        <p:spPr>
          <a:xfrm>
            <a:off x="5866687" y="4824178"/>
            <a:ext cx="79057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AF2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D1D80D0-E4A4-7E4C-9BCA-4CBE9E57C9AA}"/>
              </a:ext>
            </a:extLst>
          </p:cNvPr>
          <p:cNvSpPr txBox="1"/>
          <p:nvPr/>
        </p:nvSpPr>
        <p:spPr>
          <a:xfrm>
            <a:off x="4016255" y="4812746"/>
            <a:ext cx="79057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AF1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DBC87F2-2A52-A74E-B9D7-21B3A5C5CA1D}"/>
              </a:ext>
            </a:extLst>
          </p:cNvPr>
          <p:cNvCxnSpPr>
            <a:cxnSpLocks/>
          </p:cNvCxnSpPr>
          <p:nvPr/>
        </p:nvCxnSpPr>
        <p:spPr>
          <a:xfrm>
            <a:off x="4168434" y="2947718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1406151E-0F73-7B41-B9AB-EDA5122C1EB4}"/>
              </a:ext>
            </a:extLst>
          </p:cNvPr>
          <p:cNvSpPr/>
          <p:nvPr/>
        </p:nvSpPr>
        <p:spPr>
          <a:xfrm>
            <a:off x="4097571" y="290427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1C045F5-7AEA-C240-8736-570EF93385C1}"/>
              </a:ext>
            </a:extLst>
          </p:cNvPr>
          <p:cNvSpPr txBox="1"/>
          <p:nvPr/>
        </p:nvSpPr>
        <p:spPr>
          <a:xfrm>
            <a:off x="3846238" y="2995528"/>
            <a:ext cx="58381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IF in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14D0E39-2C45-AB40-BFC0-1B78AE440269}"/>
              </a:ext>
            </a:extLst>
          </p:cNvPr>
          <p:cNvCxnSpPr>
            <a:cxnSpLocks/>
          </p:cNvCxnSpPr>
          <p:nvPr/>
        </p:nvCxnSpPr>
        <p:spPr>
          <a:xfrm flipV="1">
            <a:off x="6301774" y="3490596"/>
            <a:ext cx="165646" cy="305588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02DA78F-6470-9C46-B10D-ADCAC1118B9A}"/>
              </a:ext>
            </a:extLst>
          </p:cNvPr>
          <p:cNvCxnSpPr>
            <a:cxnSpLocks/>
          </p:cNvCxnSpPr>
          <p:nvPr/>
        </p:nvCxnSpPr>
        <p:spPr>
          <a:xfrm>
            <a:off x="5682982" y="4037234"/>
            <a:ext cx="687919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E204B3C-37A5-2C44-B7B4-629B63A553D0}"/>
              </a:ext>
            </a:extLst>
          </p:cNvPr>
          <p:cNvSpPr/>
          <p:nvPr/>
        </p:nvSpPr>
        <p:spPr>
          <a:xfrm>
            <a:off x="6330157" y="399663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C25A6D1-98D1-544E-A9B1-380E7EDBEB59}"/>
              </a:ext>
            </a:extLst>
          </p:cNvPr>
          <p:cNvCxnSpPr>
            <a:cxnSpLocks/>
          </p:cNvCxnSpPr>
          <p:nvPr/>
        </p:nvCxnSpPr>
        <p:spPr>
          <a:xfrm>
            <a:off x="3648624" y="2834346"/>
            <a:ext cx="0" cy="54471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911FFD38-2F66-7E4F-9CFD-3F042F4CC8AE}"/>
              </a:ext>
            </a:extLst>
          </p:cNvPr>
          <p:cNvSpPr/>
          <p:nvPr/>
        </p:nvSpPr>
        <p:spPr>
          <a:xfrm>
            <a:off x="3610910" y="27999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6855B85-2383-9F42-A531-81D03A8387C6}"/>
              </a:ext>
            </a:extLst>
          </p:cNvPr>
          <p:cNvSpPr txBox="1"/>
          <p:nvPr/>
        </p:nvSpPr>
        <p:spPr>
          <a:xfrm flipH="1">
            <a:off x="2995496" y="2439807"/>
            <a:ext cx="58042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1.4V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05397876-A468-F64B-9312-5E95CFDD3363}"/>
              </a:ext>
            </a:extLst>
          </p:cNvPr>
          <p:cNvSpPr/>
          <p:nvPr/>
        </p:nvSpPr>
        <p:spPr>
          <a:xfrm>
            <a:off x="3603818" y="333511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36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43" name="Shape 51">
            <a:extLst>
              <a:ext uri="{FF2B5EF4-FFF2-40B4-BE49-F238E27FC236}">
                <a16:creationId xmlns:a16="http://schemas.microsoft.com/office/drawing/2014/main" id="{9FFDDBAD-D53C-7548-8960-D9BBEB632163}"/>
              </a:ext>
            </a:extLst>
          </p:cNvPr>
          <p:cNvSpPr/>
          <p:nvPr/>
        </p:nvSpPr>
        <p:spPr>
          <a:xfrm>
            <a:off x="1846642" y="213704"/>
            <a:ext cx="1835439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3200" dirty="0" err="1"/>
              <a:t>Norcal</a:t>
            </a:r>
            <a:r>
              <a:rPr lang="en-US" sz="3200" dirty="0"/>
              <a:t> 40A</a:t>
            </a:r>
            <a:endParaRPr sz="3200" dirty="0"/>
          </a:p>
        </p:txBody>
      </p:sp>
      <p:grpSp>
        <p:nvGrpSpPr>
          <p:cNvPr id="65" name="Group 864">
            <a:extLst>
              <a:ext uri="{FF2B5EF4-FFF2-40B4-BE49-F238E27FC236}">
                <a16:creationId xmlns:a16="http://schemas.microsoft.com/office/drawing/2014/main" id="{58DB06B9-3DF4-7E44-93DE-6A6E996D7635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7672875" y="4983087"/>
            <a:ext cx="821047" cy="640080"/>
            <a:chOff x="1843" y="1698"/>
            <a:chExt cx="576" cy="462"/>
          </a:xfrm>
        </p:grpSpPr>
        <p:grpSp>
          <p:nvGrpSpPr>
            <p:cNvPr id="66" name="Group 60">
              <a:extLst>
                <a:ext uri="{FF2B5EF4-FFF2-40B4-BE49-F238E27FC236}">
                  <a16:creationId xmlns:a16="http://schemas.microsoft.com/office/drawing/2014/main" id="{1A8AF531-AF8D-A243-B46B-FC24D678BA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3" y="1698"/>
              <a:ext cx="576" cy="461"/>
              <a:chOff x="3456" y="3427"/>
              <a:chExt cx="576" cy="461"/>
            </a:xfrm>
          </p:grpSpPr>
          <p:sp>
            <p:nvSpPr>
              <p:cNvPr id="68" name="Line 55">
                <a:extLst>
                  <a:ext uri="{FF2B5EF4-FFF2-40B4-BE49-F238E27FC236}">
                    <a16:creationId xmlns:a16="http://schemas.microsoft.com/office/drawing/2014/main" id="{23D69D6E-0AF9-8646-82A3-BB2FC8CF1D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658"/>
                <a:ext cx="5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AutoShape 56">
                <a:extLst>
                  <a:ext uri="{FF2B5EF4-FFF2-40B4-BE49-F238E27FC236}">
                    <a16:creationId xmlns:a16="http://schemas.microsoft.com/office/drawing/2014/main" id="{D77C2840-595B-9049-B477-E1D58B454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25" y="3497"/>
                <a:ext cx="461" cy="322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67" name="Freeform 863">
              <a:extLst>
                <a:ext uri="{FF2B5EF4-FFF2-40B4-BE49-F238E27FC236}">
                  <a16:creationId xmlns:a16="http://schemas.microsoft.com/office/drawing/2014/main" id="{85DB35CA-5609-2B46-A3B9-47EB70312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3" y="1699"/>
              <a:ext cx="576" cy="461"/>
            </a:xfrm>
            <a:custGeom>
              <a:avLst/>
              <a:gdLst>
                <a:gd name="T0" fmla="*/ 0 w 576"/>
                <a:gd name="T1" fmla="*/ 231 h 461"/>
                <a:gd name="T2" fmla="*/ 115 w 576"/>
                <a:gd name="T3" fmla="*/ 461 h 461"/>
                <a:gd name="T4" fmla="*/ 576 w 576"/>
                <a:gd name="T5" fmla="*/ 231 h 461"/>
                <a:gd name="T6" fmla="*/ 115 w 576"/>
                <a:gd name="T7" fmla="*/ 0 h 461"/>
                <a:gd name="T8" fmla="*/ 0 w 576"/>
                <a:gd name="T9" fmla="*/ 231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461"/>
                <a:gd name="T17" fmla="*/ 576 w 576"/>
                <a:gd name="T18" fmla="*/ 461 h 4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461">
                  <a:moveTo>
                    <a:pt x="0" y="231"/>
                  </a:moveTo>
                  <a:lnTo>
                    <a:pt x="115" y="461"/>
                  </a:lnTo>
                  <a:lnTo>
                    <a:pt x="576" y="231"/>
                  </a:lnTo>
                  <a:lnTo>
                    <a:pt x="115" y="0"/>
                  </a:lnTo>
                  <a:lnTo>
                    <a:pt x="0" y="23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6C7DF0-CADD-E04B-B4D2-6A8ECF51B1FA}"/>
                  </a:ext>
                </a:extLst>
              </p:cNvPr>
              <p:cNvSpPr txBox="1"/>
              <p:nvPr/>
            </p:nvSpPr>
            <p:spPr>
              <a:xfrm>
                <a:off x="7335847" y="1429831"/>
                <a:ext cx="1471961" cy="8309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libri"/>
                        </a:rPr>
                        <m:t>⊗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6C7DF0-CADD-E04B-B4D2-6A8ECF51B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847" y="1429831"/>
                <a:ext cx="1471961" cy="830995"/>
              </a:xfrm>
              <a:prstGeom prst="rect">
                <a:avLst/>
              </a:prstGeom>
              <a:blipFill>
                <a:blip r:embed="rId3"/>
                <a:stretch>
                  <a:fillRect b="-1343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>
            <a:extLst>
              <a:ext uri="{FF2B5EF4-FFF2-40B4-BE49-F238E27FC236}">
                <a16:creationId xmlns:a16="http://schemas.microsoft.com/office/drawing/2014/main" id="{1CF15BBA-030E-8649-A6E1-9828FD61B9EA}"/>
              </a:ext>
            </a:extLst>
          </p:cNvPr>
          <p:cNvSpPr/>
          <p:nvPr/>
        </p:nvSpPr>
        <p:spPr>
          <a:xfrm>
            <a:off x="5593080" y="805272"/>
            <a:ext cx="100584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6" name="Group 222">
            <a:extLst>
              <a:ext uri="{FF2B5EF4-FFF2-40B4-BE49-F238E27FC236}">
                <a16:creationId xmlns:a16="http://schemas.microsoft.com/office/drawing/2014/main" id="{4BD8CBD6-EA84-EB42-8580-F0C9F19BF9B4}"/>
              </a:ext>
            </a:extLst>
          </p:cNvPr>
          <p:cNvGrpSpPr>
            <a:grpSpLocks/>
          </p:cNvGrpSpPr>
          <p:nvPr/>
        </p:nvGrpSpPr>
        <p:grpSpPr bwMode="auto">
          <a:xfrm>
            <a:off x="8355694" y="6133560"/>
            <a:ext cx="304800" cy="381000"/>
            <a:chOff x="4272" y="3072"/>
            <a:chExt cx="192" cy="240"/>
          </a:xfrm>
        </p:grpSpPr>
        <p:sp>
          <p:nvSpPr>
            <p:cNvPr id="127" name="Line 99">
              <a:extLst>
                <a:ext uri="{FF2B5EF4-FFF2-40B4-BE49-F238E27FC236}">
                  <a16:creationId xmlns:a16="http://schemas.microsoft.com/office/drawing/2014/main" id="{B12930A2-3BFB-264A-9DBE-9DF0AB88B45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Line 100">
              <a:extLst>
                <a:ext uri="{FF2B5EF4-FFF2-40B4-BE49-F238E27FC236}">
                  <a16:creationId xmlns:a16="http://schemas.microsoft.com/office/drawing/2014/main" id="{8FDCC30C-E2EA-6246-BCAE-F1E7FE9ED9F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Line 101">
              <a:extLst>
                <a:ext uri="{FF2B5EF4-FFF2-40B4-BE49-F238E27FC236}">
                  <a16:creationId xmlns:a16="http://schemas.microsoft.com/office/drawing/2014/main" id="{57DC107D-D554-3841-B74E-A2601BBE4F8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Line 102">
              <a:extLst>
                <a:ext uri="{FF2B5EF4-FFF2-40B4-BE49-F238E27FC236}">
                  <a16:creationId xmlns:a16="http://schemas.microsoft.com/office/drawing/2014/main" id="{B73C4B30-18E1-1E43-BE5E-0BC063E3354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Line 103">
              <a:extLst>
                <a:ext uri="{FF2B5EF4-FFF2-40B4-BE49-F238E27FC236}">
                  <a16:creationId xmlns:a16="http://schemas.microsoft.com/office/drawing/2014/main" id="{316789B7-9D92-4048-9666-42606C3908D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Line 104">
              <a:extLst>
                <a:ext uri="{FF2B5EF4-FFF2-40B4-BE49-F238E27FC236}">
                  <a16:creationId xmlns:a16="http://schemas.microsoft.com/office/drawing/2014/main" id="{91A47027-3D2F-CC4B-AAFA-F811F2E3797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7" name="Freeform 132">
            <a:extLst>
              <a:ext uri="{FF2B5EF4-FFF2-40B4-BE49-F238E27FC236}">
                <a16:creationId xmlns:a16="http://schemas.microsoft.com/office/drawing/2014/main" id="{961D94BA-A176-0742-A4F1-601E9B8198C1}"/>
              </a:ext>
            </a:extLst>
          </p:cNvPr>
          <p:cNvSpPr>
            <a:spLocks/>
          </p:cNvSpPr>
          <p:nvPr/>
        </p:nvSpPr>
        <p:spPr bwMode="auto">
          <a:xfrm>
            <a:off x="8808730" y="5545570"/>
            <a:ext cx="368300" cy="914400"/>
          </a:xfrm>
          <a:custGeom>
            <a:avLst/>
            <a:gdLst>
              <a:gd name="T0" fmla="*/ 232 w 232"/>
              <a:gd name="T1" fmla="*/ 576 h 576"/>
              <a:gd name="T2" fmla="*/ 232 w 232"/>
              <a:gd name="T3" fmla="*/ 0 h 576"/>
              <a:gd name="T4" fmla="*/ 116 w 232"/>
              <a:gd name="T5" fmla="*/ 173 h 576"/>
              <a:gd name="T6" fmla="*/ 1 w 232"/>
              <a:gd name="T7" fmla="*/ 173 h 576"/>
              <a:gd name="T8" fmla="*/ 1 w 232"/>
              <a:gd name="T9" fmla="*/ 230 h 576"/>
              <a:gd name="T10" fmla="*/ 0 w 232"/>
              <a:gd name="T11" fmla="*/ 347 h 576"/>
              <a:gd name="T12" fmla="*/ 1 w 232"/>
              <a:gd name="T13" fmla="*/ 403 h 576"/>
              <a:gd name="T14" fmla="*/ 116 w 232"/>
              <a:gd name="T15" fmla="*/ 403 h 576"/>
              <a:gd name="T16" fmla="*/ 232 w 232"/>
              <a:gd name="T17" fmla="*/ 576 h 57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2"/>
              <a:gd name="T28" fmla="*/ 0 h 576"/>
              <a:gd name="T29" fmla="*/ 232 w 232"/>
              <a:gd name="T30" fmla="*/ 576 h 57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2" h="576">
                <a:moveTo>
                  <a:pt x="232" y="576"/>
                </a:moveTo>
                <a:lnTo>
                  <a:pt x="232" y="0"/>
                </a:lnTo>
                <a:lnTo>
                  <a:pt x="116" y="173"/>
                </a:lnTo>
                <a:lnTo>
                  <a:pt x="1" y="173"/>
                </a:lnTo>
                <a:lnTo>
                  <a:pt x="1" y="230"/>
                </a:lnTo>
                <a:lnTo>
                  <a:pt x="0" y="347"/>
                </a:lnTo>
                <a:lnTo>
                  <a:pt x="1" y="403"/>
                </a:lnTo>
                <a:lnTo>
                  <a:pt x="116" y="403"/>
                </a:lnTo>
                <a:lnTo>
                  <a:pt x="232" y="576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0" name="Group 333">
            <a:extLst>
              <a:ext uri="{FF2B5EF4-FFF2-40B4-BE49-F238E27FC236}">
                <a16:creationId xmlns:a16="http://schemas.microsoft.com/office/drawing/2014/main" id="{DC328D3B-8C3B-F447-ABEA-6E1F7E3F2BE0}"/>
              </a:ext>
            </a:extLst>
          </p:cNvPr>
          <p:cNvGrpSpPr>
            <a:grpSpLocks/>
          </p:cNvGrpSpPr>
          <p:nvPr/>
        </p:nvGrpSpPr>
        <p:grpSpPr bwMode="auto">
          <a:xfrm>
            <a:off x="5730876" y="127323"/>
            <a:ext cx="700791" cy="588295"/>
            <a:chOff x="3341" y="1296"/>
            <a:chExt cx="230" cy="230"/>
          </a:xfrm>
        </p:grpSpPr>
        <p:grpSp>
          <p:nvGrpSpPr>
            <p:cNvPr id="153" name="Group 237">
              <a:extLst>
                <a:ext uri="{FF2B5EF4-FFF2-40B4-BE49-F238E27FC236}">
                  <a16:creationId xmlns:a16="http://schemas.microsoft.com/office/drawing/2014/main" id="{C5B1C350-B349-494A-A4B0-08D1920860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1" y="1296"/>
              <a:ext cx="230" cy="230"/>
              <a:chOff x="4608" y="2045"/>
              <a:chExt cx="230" cy="230"/>
            </a:xfrm>
          </p:grpSpPr>
          <p:sp>
            <p:nvSpPr>
              <p:cNvPr id="167" name="Freeform 238">
                <a:extLst>
                  <a:ext uri="{FF2B5EF4-FFF2-40B4-BE49-F238E27FC236}">
                    <a16:creationId xmlns:a16="http://schemas.microsoft.com/office/drawing/2014/main" id="{B1774267-D68F-1A43-ABB3-64C829487B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8" y="2045"/>
                <a:ext cx="230" cy="115"/>
              </a:xfrm>
              <a:custGeom>
                <a:avLst/>
                <a:gdLst>
                  <a:gd name="T0" fmla="*/ 0 w 230"/>
                  <a:gd name="T1" fmla="*/ 0 h 115"/>
                  <a:gd name="T2" fmla="*/ 115 w 230"/>
                  <a:gd name="T3" fmla="*/ 115 h 115"/>
                  <a:gd name="T4" fmla="*/ 230 w 230"/>
                  <a:gd name="T5" fmla="*/ 0 h 115"/>
                  <a:gd name="T6" fmla="*/ 0 w 230"/>
                  <a:gd name="T7" fmla="*/ 0 h 1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0"/>
                  <a:gd name="T13" fmla="*/ 0 h 115"/>
                  <a:gd name="T14" fmla="*/ 230 w 230"/>
                  <a:gd name="T15" fmla="*/ 115 h 1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0" h="115">
                    <a:moveTo>
                      <a:pt x="0" y="0"/>
                    </a:moveTo>
                    <a:lnTo>
                      <a:pt x="115" y="115"/>
                    </a:lnTo>
                    <a:lnTo>
                      <a:pt x="23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Line 239">
                <a:extLst>
                  <a:ext uri="{FF2B5EF4-FFF2-40B4-BE49-F238E27FC236}">
                    <a16:creationId xmlns:a16="http://schemas.microsoft.com/office/drawing/2014/main" id="{8F32AC4B-22C7-384B-A043-5CC4ED79EA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3" y="2045"/>
                <a:ext cx="0" cy="23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6" name="Freeform 332">
              <a:extLst>
                <a:ext uri="{FF2B5EF4-FFF2-40B4-BE49-F238E27FC236}">
                  <a16:creationId xmlns:a16="http://schemas.microsoft.com/office/drawing/2014/main" id="{38E03D90-A816-CC44-A320-88602C0B7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" y="1296"/>
              <a:ext cx="230" cy="230"/>
            </a:xfrm>
            <a:custGeom>
              <a:avLst/>
              <a:gdLst>
                <a:gd name="T0" fmla="*/ 0 w 230"/>
                <a:gd name="T1" fmla="*/ 0 h 230"/>
                <a:gd name="T2" fmla="*/ 115 w 230"/>
                <a:gd name="T3" fmla="*/ 230 h 230"/>
                <a:gd name="T4" fmla="*/ 230 w 230"/>
                <a:gd name="T5" fmla="*/ 0 h 230"/>
                <a:gd name="T6" fmla="*/ 0 w 230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230"/>
                <a:gd name="T14" fmla="*/ 230 w 230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230">
                  <a:moveTo>
                    <a:pt x="0" y="0"/>
                  </a:moveTo>
                  <a:lnTo>
                    <a:pt x="115" y="230"/>
                  </a:lnTo>
                  <a:lnTo>
                    <a:pt x="23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9261366F-1596-5643-A20E-3A20B426E719}"/>
              </a:ext>
            </a:extLst>
          </p:cNvPr>
          <p:cNvSpPr txBox="1"/>
          <p:nvPr/>
        </p:nvSpPr>
        <p:spPr>
          <a:xfrm>
            <a:off x="5593081" y="755024"/>
            <a:ext cx="100584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Harmonic</a:t>
            </a:r>
          </a:p>
          <a:p>
            <a:pPr algn="ctr" defTabSz="457200" latinLnBrk="1" hangingPunct="0"/>
            <a:r>
              <a:rPr lang="en-US" sz="1400" dirty="0">
                <a:solidFill>
                  <a:srgbClr val="000000"/>
                </a:solidFill>
              </a:rPr>
              <a:t>Filter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67135CF-FF1B-5145-8B05-8E31CB5DC65E}"/>
              </a:ext>
            </a:extLst>
          </p:cNvPr>
          <p:cNvSpPr txBox="1"/>
          <p:nvPr/>
        </p:nvSpPr>
        <p:spPr>
          <a:xfrm>
            <a:off x="5020522" y="2812137"/>
            <a:ext cx="812619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VFO</a:t>
            </a:r>
          </a:p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2.1 MHz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1" name="Group 864">
            <a:extLst>
              <a:ext uri="{FF2B5EF4-FFF2-40B4-BE49-F238E27FC236}">
                <a16:creationId xmlns:a16="http://schemas.microsoft.com/office/drawing/2014/main" id="{5C37EB4F-F680-5443-AC84-DAFA3D276C22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737097" y="1311261"/>
            <a:ext cx="821047" cy="640080"/>
            <a:chOff x="1843" y="1698"/>
            <a:chExt cx="576" cy="462"/>
          </a:xfrm>
        </p:grpSpPr>
        <p:grpSp>
          <p:nvGrpSpPr>
            <p:cNvPr id="172" name="Group 60">
              <a:extLst>
                <a:ext uri="{FF2B5EF4-FFF2-40B4-BE49-F238E27FC236}">
                  <a16:creationId xmlns:a16="http://schemas.microsoft.com/office/drawing/2014/main" id="{1EB7C0CB-3E76-C14A-B9E2-175DE5B5F5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3" y="1698"/>
              <a:ext cx="576" cy="461"/>
              <a:chOff x="3456" y="3427"/>
              <a:chExt cx="576" cy="461"/>
            </a:xfrm>
          </p:grpSpPr>
          <p:sp>
            <p:nvSpPr>
              <p:cNvPr id="174" name="Line 55">
                <a:extLst>
                  <a:ext uri="{FF2B5EF4-FFF2-40B4-BE49-F238E27FC236}">
                    <a16:creationId xmlns:a16="http://schemas.microsoft.com/office/drawing/2014/main" id="{EBD7CC3C-7626-5D4F-9E65-BCBD8DFF92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658"/>
                <a:ext cx="5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AutoShape 56">
                <a:extLst>
                  <a:ext uri="{FF2B5EF4-FFF2-40B4-BE49-F238E27FC236}">
                    <a16:creationId xmlns:a16="http://schemas.microsoft.com/office/drawing/2014/main" id="{EABF9D4D-911F-554B-ACCB-0DB5BDE8D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25" y="3497"/>
                <a:ext cx="461" cy="322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73" name="Freeform 863">
              <a:extLst>
                <a:ext uri="{FF2B5EF4-FFF2-40B4-BE49-F238E27FC236}">
                  <a16:creationId xmlns:a16="http://schemas.microsoft.com/office/drawing/2014/main" id="{562B5E3F-0BF8-314A-B4A2-8807CF759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3" y="1699"/>
              <a:ext cx="576" cy="461"/>
            </a:xfrm>
            <a:custGeom>
              <a:avLst/>
              <a:gdLst>
                <a:gd name="T0" fmla="*/ 0 w 576"/>
                <a:gd name="T1" fmla="*/ 231 h 461"/>
                <a:gd name="T2" fmla="*/ 115 w 576"/>
                <a:gd name="T3" fmla="*/ 461 h 461"/>
                <a:gd name="T4" fmla="*/ 576 w 576"/>
                <a:gd name="T5" fmla="*/ 231 h 461"/>
                <a:gd name="T6" fmla="*/ 115 w 576"/>
                <a:gd name="T7" fmla="*/ 0 h 461"/>
                <a:gd name="T8" fmla="*/ 0 w 576"/>
                <a:gd name="T9" fmla="*/ 231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461"/>
                <a:gd name="T17" fmla="*/ 576 w 576"/>
                <a:gd name="T18" fmla="*/ 461 h 4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461">
                  <a:moveTo>
                    <a:pt x="0" y="231"/>
                  </a:moveTo>
                  <a:lnTo>
                    <a:pt x="115" y="461"/>
                  </a:lnTo>
                  <a:lnTo>
                    <a:pt x="576" y="231"/>
                  </a:lnTo>
                  <a:lnTo>
                    <a:pt x="115" y="0"/>
                  </a:lnTo>
                  <a:lnTo>
                    <a:pt x="0" y="23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6" name="Group 864">
            <a:extLst>
              <a:ext uri="{FF2B5EF4-FFF2-40B4-BE49-F238E27FC236}">
                <a16:creationId xmlns:a16="http://schemas.microsoft.com/office/drawing/2014/main" id="{967CBBD8-9CB8-794F-B36B-300751C5011D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728265" y="3090491"/>
            <a:ext cx="821047" cy="640080"/>
            <a:chOff x="1843" y="1698"/>
            <a:chExt cx="576" cy="462"/>
          </a:xfrm>
        </p:grpSpPr>
        <p:grpSp>
          <p:nvGrpSpPr>
            <p:cNvPr id="177" name="Group 60">
              <a:extLst>
                <a:ext uri="{FF2B5EF4-FFF2-40B4-BE49-F238E27FC236}">
                  <a16:creationId xmlns:a16="http://schemas.microsoft.com/office/drawing/2014/main" id="{410844A8-17A8-D441-B03D-DD0079FE16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3" y="1698"/>
              <a:ext cx="576" cy="461"/>
              <a:chOff x="3456" y="3427"/>
              <a:chExt cx="576" cy="461"/>
            </a:xfrm>
          </p:grpSpPr>
          <p:sp>
            <p:nvSpPr>
              <p:cNvPr id="179" name="Line 55">
                <a:extLst>
                  <a:ext uri="{FF2B5EF4-FFF2-40B4-BE49-F238E27FC236}">
                    <a16:creationId xmlns:a16="http://schemas.microsoft.com/office/drawing/2014/main" id="{3AFF759C-7AF5-3544-BB90-F3ABD14018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658"/>
                <a:ext cx="5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AutoShape 56">
                <a:extLst>
                  <a:ext uri="{FF2B5EF4-FFF2-40B4-BE49-F238E27FC236}">
                    <a16:creationId xmlns:a16="http://schemas.microsoft.com/office/drawing/2014/main" id="{5A316656-2C72-C148-B431-CE1C257BD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25" y="3497"/>
                <a:ext cx="461" cy="322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78" name="Freeform 863">
              <a:extLst>
                <a:ext uri="{FF2B5EF4-FFF2-40B4-BE49-F238E27FC236}">
                  <a16:creationId xmlns:a16="http://schemas.microsoft.com/office/drawing/2014/main" id="{AECCC847-45DA-174B-9E5C-BD56E8645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3" y="1699"/>
              <a:ext cx="576" cy="461"/>
            </a:xfrm>
            <a:custGeom>
              <a:avLst/>
              <a:gdLst>
                <a:gd name="T0" fmla="*/ 0 w 576"/>
                <a:gd name="T1" fmla="*/ 231 h 461"/>
                <a:gd name="T2" fmla="*/ 115 w 576"/>
                <a:gd name="T3" fmla="*/ 461 h 461"/>
                <a:gd name="T4" fmla="*/ 576 w 576"/>
                <a:gd name="T5" fmla="*/ 231 h 461"/>
                <a:gd name="T6" fmla="*/ 115 w 576"/>
                <a:gd name="T7" fmla="*/ 0 h 461"/>
                <a:gd name="T8" fmla="*/ 0 w 576"/>
                <a:gd name="T9" fmla="*/ 231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461"/>
                <a:gd name="T17" fmla="*/ 576 w 576"/>
                <a:gd name="T18" fmla="*/ 461 h 4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461">
                  <a:moveTo>
                    <a:pt x="0" y="231"/>
                  </a:moveTo>
                  <a:lnTo>
                    <a:pt x="115" y="461"/>
                  </a:lnTo>
                  <a:lnTo>
                    <a:pt x="576" y="231"/>
                  </a:lnTo>
                  <a:lnTo>
                    <a:pt x="115" y="0"/>
                  </a:lnTo>
                  <a:lnTo>
                    <a:pt x="0" y="23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1" name="Group 864">
            <a:extLst>
              <a:ext uri="{FF2B5EF4-FFF2-40B4-BE49-F238E27FC236}">
                <a16:creationId xmlns:a16="http://schemas.microsoft.com/office/drawing/2014/main" id="{F11DB734-4040-9B40-8970-39463DF8F102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725669" y="2152922"/>
            <a:ext cx="821047" cy="640080"/>
            <a:chOff x="1843" y="1698"/>
            <a:chExt cx="576" cy="462"/>
          </a:xfrm>
        </p:grpSpPr>
        <p:grpSp>
          <p:nvGrpSpPr>
            <p:cNvPr id="182" name="Group 60">
              <a:extLst>
                <a:ext uri="{FF2B5EF4-FFF2-40B4-BE49-F238E27FC236}">
                  <a16:creationId xmlns:a16="http://schemas.microsoft.com/office/drawing/2014/main" id="{41237820-4165-A241-85BF-6B5B71A512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3" y="1698"/>
              <a:ext cx="576" cy="461"/>
              <a:chOff x="3456" y="3427"/>
              <a:chExt cx="576" cy="461"/>
            </a:xfrm>
          </p:grpSpPr>
          <p:sp>
            <p:nvSpPr>
              <p:cNvPr id="184" name="Line 55">
                <a:extLst>
                  <a:ext uri="{FF2B5EF4-FFF2-40B4-BE49-F238E27FC236}">
                    <a16:creationId xmlns:a16="http://schemas.microsoft.com/office/drawing/2014/main" id="{63B08559-4D65-4345-9E6D-703143E580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658"/>
                <a:ext cx="57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AutoShape 56">
                <a:extLst>
                  <a:ext uri="{FF2B5EF4-FFF2-40B4-BE49-F238E27FC236}">
                    <a16:creationId xmlns:a16="http://schemas.microsoft.com/office/drawing/2014/main" id="{329EE674-A9CE-4D47-8BE1-8D8FAEA5C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25" y="3497"/>
                <a:ext cx="461" cy="322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83" name="Freeform 863">
              <a:extLst>
                <a:ext uri="{FF2B5EF4-FFF2-40B4-BE49-F238E27FC236}">
                  <a16:creationId xmlns:a16="http://schemas.microsoft.com/office/drawing/2014/main" id="{3737EA90-98BD-CC49-90E1-B6735DDA0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3" y="1699"/>
              <a:ext cx="576" cy="461"/>
            </a:xfrm>
            <a:custGeom>
              <a:avLst/>
              <a:gdLst>
                <a:gd name="T0" fmla="*/ 0 w 576"/>
                <a:gd name="T1" fmla="*/ 231 h 461"/>
                <a:gd name="T2" fmla="*/ 115 w 576"/>
                <a:gd name="T3" fmla="*/ 461 h 461"/>
                <a:gd name="T4" fmla="*/ 576 w 576"/>
                <a:gd name="T5" fmla="*/ 231 h 461"/>
                <a:gd name="T6" fmla="*/ 115 w 576"/>
                <a:gd name="T7" fmla="*/ 0 h 461"/>
                <a:gd name="T8" fmla="*/ 0 w 576"/>
                <a:gd name="T9" fmla="*/ 231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461"/>
                <a:gd name="T17" fmla="*/ 576 w 576"/>
                <a:gd name="T18" fmla="*/ 461 h 4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461">
                  <a:moveTo>
                    <a:pt x="0" y="231"/>
                  </a:moveTo>
                  <a:lnTo>
                    <a:pt x="115" y="461"/>
                  </a:lnTo>
                  <a:lnTo>
                    <a:pt x="576" y="231"/>
                  </a:lnTo>
                  <a:lnTo>
                    <a:pt x="115" y="0"/>
                  </a:lnTo>
                  <a:lnTo>
                    <a:pt x="0" y="23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E8A4DC19-A924-2745-B79F-B266131122CE}"/>
              </a:ext>
            </a:extLst>
          </p:cNvPr>
          <p:cNvCxnSpPr>
            <a:cxnSpLocks/>
          </p:cNvCxnSpPr>
          <p:nvPr/>
        </p:nvCxnSpPr>
        <p:spPr>
          <a:xfrm>
            <a:off x="8492841" y="6121185"/>
            <a:ext cx="3297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EEBF6F9-D134-3642-B3DC-AD0FDC8B6A8F}"/>
              </a:ext>
            </a:extLst>
          </p:cNvPr>
          <p:cNvCxnSpPr>
            <a:cxnSpLocks/>
          </p:cNvCxnSpPr>
          <p:nvPr/>
        </p:nvCxnSpPr>
        <p:spPr>
          <a:xfrm>
            <a:off x="3499489" y="6059906"/>
            <a:ext cx="34012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1832AAD-909A-7943-8040-80AA953839E6}"/>
              </a:ext>
            </a:extLst>
          </p:cNvPr>
          <p:cNvCxnSpPr>
            <a:cxnSpLocks/>
          </p:cNvCxnSpPr>
          <p:nvPr/>
        </p:nvCxnSpPr>
        <p:spPr>
          <a:xfrm flipV="1">
            <a:off x="6082150" y="1832818"/>
            <a:ext cx="0" cy="85218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1F4AEF7-AA3D-704E-8BFC-5DA0857E7D31}"/>
              </a:ext>
            </a:extLst>
          </p:cNvPr>
          <p:cNvSpPr/>
          <p:nvPr/>
        </p:nvSpPr>
        <p:spPr>
          <a:xfrm>
            <a:off x="7568904" y="805272"/>
            <a:ext cx="100584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28CAE98-3842-C24B-9B73-FD307F6564C8}"/>
              </a:ext>
            </a:extLst>
          </p:cNvPr>
          <p:cNvSpPr txBox="1"/>
          <p:nvPr/>
        </p:nvSpPr>
        <p:spPr>
          <a:xfrm>
            <a:off x="7568905" y="743449"/>
            <a:ext cx="100584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RF</a:t>
            </a:r>
          </a:p>
          <a:p>
            <a:pPr algn="ctr" defTabSz="457200" latinLnBrk="1" hangingPunct="0"/>
            <a:r>
              <a:rPr lang="en-US" sz="1400" dirty="0">
                <a:solidFill>
                  <a:srgbClr val="000000"/>
                </a:solidFill>
              </a:rPr>
              <a:t>Filter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C368E2C-FEDF-1047-B0FF-96E10981D0CF}"/>
              </a:ext>
            </a:extLst>
          </p:cNvPr>
          <p:cNvCxnSpPr>
            <a:cxnSpLocks/>
          </p:cNvCxnSpPr>
          <p:nvPr/>
        </p:nvCxnSpPr>
        <p:spPr>
          <a:xfrm flipV="1">
            <a:off x="4147620" y="1023240"/>
            <a:ext cx="1445461" cy="3454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C6025D3-082A-7049-8BDC-D37C91FD385D}"/>
              </a:ext>
            </a:extLst>
          </p:cNvPr>
          <p:cNvCxnSpPr>
            <a:cxnSpLocks/>
          </p:cNvCxnSpPr>
          <p:nvPr/>
        </p:nvCxnSpPr>
        <p:spPr>
          <a:xfrm>
            <a:off x="6598920" y="1026694"/>
            <a:ext cx="964776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E548F0-AB42-1743-AE95-C4E0CACA83AC}"/>
              </a:ext>
            </a:extLst>
          </p:cNvPr>
          <p:cNvCxnSpPr>
            <a:cxnSpLocks/>
          </p:cNvCxnSpPr>
          <p:nvPr/>
        </p:nvCxnSpPr>
        <p:spPr>
          <a:xfrm flipV="1">
            <a:off x="4147619" y="1014552"/>
            <a:ext cx="0" cy="36576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45C9946C-3206-8147-BFD2-09BEA7C6C253}"/>
              </a:ext>
            </a:extLst>
          </p:cNvPr>
          <p:cNvCxnSpPr>
            <a:cxnSpLocks/>
          </p:cNvCxnSpPr>
          <p:nvPr/>
        </p:nvCxnSpPr>
        <p:spPr>
          <a:xfrm>
            <a:off x="6081270" y="1832818"/>
            <a:ext cx="1733984" cy="2346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94D62C5-D6CB-9544-AB33-65B9883772FC}"/>
              </a:ext>
            </a:extLst>
          </p:cNvPr>
          <p:cNvCxnSpPr>
            <a:cxnSpLocks/>
          </p:cNvCxnSpPr>
          <p:nvPr/>
        </p:nvCxnSpPr>
        <p:spPr>
          <a:xfrm>
            <a:off x="8071824" y="1256532"/>
            <a:ext cx="1906" cy="357483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4FB60A21-B69D-4D4A-B6AF-67DB1E901A09}"/>
                  </a:ext>
                </a:extLst>
              </p:cNvPr>
              <p:cNvSpPr txBox="1"/>
              <p:nvPr/>
            </p:nvSpPr>
            <p:spPr>
              <a:xfrm>
                <a:off x="7349202" y="3154333"/>
                <a:ext cx="1471961" cy="8309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libri"/>
                        </a:rPr>
                        <m:t>⊗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4FB60A21-B69D-4D4A-B6AF-67DB1E901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202" y="3154333"/>
                <a:ext cx="1471961" cy="830995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Rectangle 198">
            <a:extLst>
              <a:ext uri="{FF2B5EF4-FFF2-40B4-BE49-F238E27FC236}">
                <a16:creationId xmlns:a16="http://schemas.microsoft.com/office/drawing/2014/main" id="{47E60F2E-6CBC-7144-94E3-C8B19E8A560D}"/>
              </a:ext>
            </a:extLst>
          </p:cNvPr>
          <p:cNvSpPr/>
          <p:nvPr/>
        </p:nvSpPr>
        <p:spPr>
          <a:xfrm>
            <a:off x="7543847" y="2540596"/>
            <a:ext cx="100584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C59567C-C35B-264D-8D38-3EDBDC0F8629}"/>
              </a:ext>
            </a:extLst>
          </p:cNvPr>
          <p:cNvSpPr txBox="1"/>
          <p:nvPr/>
        </p:nvSpPr>
        <p:spPr>
          <a:xfrm>
            <a:off x="7543848" y="2478773"/>
            <a:ext cx="100584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200" latinLnBrk="1" hangingPunct="0"/>
            <a:r>
              <a:rPr lang="en-US" sz="1400" dirty="0">
                <a:solidFill>
                  <a:srgbClr val="000000"/>
                </a:solidFill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</a:p>
          <a:p>
            <a:pPr algn="ctr" defTabSz="457200" latinLnBrk="1" hangingPunct="0"/>
            <a:r>
              <a:rPr lang="en-US" sz="1400" dirty="0">
                <a:solidFill>
                  <a:srgbClr val="000000"/>
                </a:solidFill>
              </a:rPr>
              <a:t>Filter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1A86DEE5-BF90-8142-A094-261560C39680}"/>
              </a:ext>
            </a:extLst>
          </p:cNvPr>
          <p:cNvCxnSpPr>
            <a:cxnSpLocks/>
          </p:cNvCxnSpPr>
          <p:nvPr/>
        </p:nvCxnSpPr>
        <p:spPr>
          <a:xfrm flipH="1">
            <a:off x="8355694" y="3569829"/>
            <a:ext cx="52457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FA4CC0F7-459A-FB41-802C-F53AC4365EB3}"/>
              </a:ext>
            </a:extLst>
          </p:cNvPr>
          <p:cNvSpPr/>
          <p:nvPr/>
        </p:nvSpPr>
        <p:spPr>
          <a:xfrm>
            <a:off x="7603647" y="4255576"/>
            <a:ext cx="100584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88382B48-E671-CF46-96DA-4D2FD44CF255}"/>
              </a:ext>
            </a:extLst>
          </p:cNvPr>
          <p:cNvSpPr txBox="1"/>
          <p:nvPr/>
        </p:nvSpPr>
        <p:spPr>
          <a:xfrm>
            <a:off x="7603647" y="4303068"/>
            <a:ext cx="100584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AGC</a:t>
            </a: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79D33688-DAD9-4543-BE39-6582173AF7A5}"/>
              </a:ext>
            </a:extLst>
          </p:cNvPr>
          <p:cNvCxnSpPr>
            <a:cxnSpLocks/>
          </p:cNvCxnSpPr>
          <p:nvPr/>
        </p:nvCxnSpPr>
        <p:spPr>
          <a:xfrm>
            <a:off x="8071824" y="2092472"/>
            <a:ext cx="1906" cy="357483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0237298F-35FB-0440-AD18-7E67C53AE344}"/>
              </a:ext>
            </a:extLst>
          </p:cNvPr>
          <p:cNvCxnSpPr>
            <a:cxnSpLocks/>
          </p:cNvCxnSpPr>
          <p:nvPr/>
        </p:nvCxnSpPr>
        <p:spPr>
          <a:xfrm>
            <a:off x="8083398" y="3806586"/>
            <a:ext cx="1906" cy="357483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C4FF3374-13FF-924A-9027-55D19CF1A149}"/>
              </a:ext>
            </a:extLst>
          </p:cNvPr>
          <p:cNvCxnSpPr>
            <a:cxnSpLocks/>
          </p:cNvCxnSpPr>
          <p:nvPr/>
        </p:nvCxnSpPr>
        <p:spPr>
          <a:xfrm>
            <a:off x="8083398" y="2990459"/>
            <a:ext cx="1906" cy="357483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087A741D-599D-7D47-89E4-3D144FDF8139}"/>
              </a:ext>
            </a:extLst>
          </p:cNvPr>
          <p:cNvSpPr/>
          <p:nvPr/>
        </p:nvSpPr>
        <p:spPr>
          <a:xfrm>
            <a:off x="3669549" y="4063923"/>
            <a:ext cx="100584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4EFA113D-129B-B644-A7A8-B48B39C6EED8}"/>
              </a:ext>
            </a:extLst>
          </p:cNvPr>
          <p:cNvSpPr txBox="1"/>
          <p:nvPr/>
        </p:nvSpPr>
        <p:spPr>
          <a:xfrm>
            <a:off x="3586412" y="4028016"/>
            <a:ext cx="100584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Transmit</a:t>
            </a:r>
          </a:p>
          <a:p>
            <a:pPr algn="ctr" defTabSz="457200" latinLnBrk="1" hangingPunct="0"/>
            <a:r>
              <a:rPr lang="en-US" sz="1400" dirty="0">
                <a:solidFill>
                  <a:srgbClr val="000000"/>
                </a:solidFill>
              </a:rPr>
              <a:t>Filter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2145348B-6955-AE49-919A-11F700BED31E}"/>
              </a:ext>
            </a:extLst>
          </p:cNvPr>
          <p:cNvCxnSpPr>
            <a:cxnSpLocks/>
          </p:cNvCxnSpPr>
          <p:nvPr/>
        </p:nvCxnSpPr>
        <p:spPr>
          <a:xfrm flipH="1">
            <a:off x="8084441" y="4755278"/>
            <a:ext cx="1257" cy="241924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528D4C82-C1A7-784E-80D0-7D912C5492B2}"/>
              </a:ext>
            </a:extLst>
          </p:cNvPr>
          <p:cNvCxnSpPr>
            <a:cxnSpLocks/>
          </p:cNvCxnSpPr>
          <p:nvPr/>
        </p:nvCxnSpPr>
        <p:spPr>
          <a:xfrm>
            <a:off x="8081493" y="5535009"/>
            <a:ext cx="1906" cy="357483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2" name="Rectangle 211">
            <a:extLst>
              <a:ext uri="{FF2B5EF4-FFF2-40B4-BE49-F238E27FC236}">
                <a16:creationId xmlns:a16="http://schemas.microsoft.com/office/drawing/2014/main" id="{3800FB02-4A5E-2E48-B555-2351FF15D22C}"/>
              </a:ext>
            </a:extLst>
          </p:cNvPr>
          <p:cNvSpPr/>
          <p:nvPr/>
        </p:nvSpPr>
        <p:spPr>
          <a:xfrm>
            <a:off x="6473360" y="4899525"/>
            <a:ext cx="100584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650E0F28-1B68-3047-8344-5A57B27D2B26}"/>
              </a:ext>
            </a:extLst>
          </p:cNvPr>
          <p:cNvSpPr txBox="1"/>
          <p:nvPr/>
        </p:nvSpPr>
        <p:spPr>
          <a:xfrm>
            <a:off x="6455392" y="4844750"/>
            <a:ext cx="100584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AGC</a:t>
            </a:r>
          </a:p>
          <a:p>
            <a:pPr algn="ctr" defTabSz="457200" latinLnBrk="1" hangingPunct="0"/>
            <a:r>
              <a:rPr lang="en-US" sz="1400" dirty="0">
                <a:solidFill>
                  <a:srgbClr val="000000"/>
                </a:solidFill>
              </a:rPr>
              <a:t>Detector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6B7838A7-0731-D442-BC6E-595D70199DB2}"/>
              </a:ext>
            </a:extLst>
          </p:cNvPr>
          <p:cNvCxnSpPr>
            <a:cxnSpLocks/>
          </p:cNvCxnSpPr>
          <p:nvPr/>
        </p:nvCxnSpPr>
        <p:spPr>
          <a:xfrm>
            <a:off x="8071825" y="5892491"/>
            <a:ext cx="747555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B89521E4-CDC5-624A-8CBB-D11D90F3FC9E}"/>
              </a:ext>
            </a:extLst>
          </p:cNvPr>
          <p:cNvCxnSpPr>
            <a:cxnSpLocks/>
          </p:cNvCxnSpPr>
          <p:nvPr/>
        </p:nvCxnSpPr>
        <p:spPr>
          <a:xfrm>
            <a:off x="6958313" y="4455986"/>
            <a:ext cx="645335" cy="969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9EA00EB9-E5F4-B54B-995C-C35A32AFE107}"/>
              </a:ext>
            </a:extLst>
          </p:cNvPr>
          <p:cNvGrpSpPr/>
          <p:nvPr/>
        </p:nvGrpSpPr>
        <p:grpSpPr>
          <a:xfrm>
            <a:off x="8894007" y="3330353"/>
            <a:ext cx="548640" cy="519348"/>
            <a:chOff x="7097485" y="3689251"/>
            <a:chExt cx="548640" cy="519348"/>
          </a:xfrm>
        </p:grpSpPr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AF278E5B-311D-0A48-A72C-8AD39F3D8C3F}"/>
                </a:ext>
              </a:extLst>
            </p:cNvPr>
            <p:cNvSpPr/>
            <p:nvPr/>
          </p:nvSpPr>
          <p:spPr>
            <a:xfrm>
              <a:off x="7196744" y="3814776"/>
              <a:ext cx="294626" cy="299873"/>
            </a:xfrm>
            <a:custGeom>
              <a:avLst/>
              <a:gdLst>
                <a:gd name="connsiteX0" fmla="*/ 0 w 586788"/>
                <a:gd name="connsiteY0" fmla="*/ 227323 h 399320"/>
                <a:gd name="connsiteX1" fmla="*/ 255182 w 586788"/>
                <a:gd name="connsiteY1" fmla="*/ 4039 h 399320"/>
                <a:gd name="connsiteX2" fmla="*/ 361507 w 586788"/>
                <a:gd name="connsiteY2" fmla="*/ 397443 h 399320"/>
                <a:gd name="connsiteX3" fmla="*/ 574158 w 586788"/>
                <a:gd name="connsiteY3" fmla="*/ 152895 h 399320"/>
                <a:gd name="connsiteX4" fmla="*/ 563526 w 586788"/>
                <a:gd name="connsiteY4" fmla="*/ 152895 h 399320"/>
                <a:gd name="connsiteX5" fmla="*/ 563526 w 586788"/>
                <a:gd name="connsiteY5" fmla="*/ 152895 h 399320"/>
                <a:gd name="connsiteX6" fmla="*/ 574158 w 586788"/>
                <a:gd name="connsiteY6" fmla="*/ 152895 h 399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788" h="399320">
                  <a:moveTo>
                    <a:pt x="0" y="227323"/>
                  </a:moveTo>
                  <a:cubicBezTo>
                    <a:pt x="97465" y="101504"/>
                    <a:pt x="194931" y="-24314"/>
                    <a:pt x="255182" y="4039"/>
                  </a:cubicBezTo>
                  <a:cubicBezTo>
                    <a:pt x="315433" y="32392"/>
                    <a:pt x="308344" y="372634"/>
                    <a:pt x="361507" y="397443"/>
                  </a:cubicBezTo>
                  <a:cubicBezTo>
                    <a:pt x="414670" y="422252"/>
                    <a:pt x="540488" y="193653"/>
                    <a:pt x="574158" y="152895"/>
                  </a:cubicBezTo>
                  <a:cubicBezTo>
                    <a:pt x="607828" y="112137"/>
                    <a:pt x="563526" y="152895"/>
                    <a:pt x="563526" y="152895"/>
                  </a:cubicBezTo>
                  <a:lnTo>
                    <a:pt x="563526" y="152895"/>
                  </a:lnTo>
                  <a:lnTo>
                    <a:pt x="574158" y="152895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D21F1937-B54A-AF41-ADEA-755C3085930D}"/>
                </a:ext>
              </a:extLst>
            </p:cNvPr>
            <p:cNvSpPr/>
            <p:nvPr/>
          </p:nvSpPr>
          <p:spPr>
            <a:xfrm>
              <a:off x="7097485" y="3689251"/>
              <a:ext cx="548640" cy="519348"/>
            </a:xfrm>
            <a:prstGeom prst="ellips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E1D669A9-0141-F141-9EDC-7CA5A7000060}"/>
                  </a:ext>
                </a:extLst>
              </p:cNvPr>
              <p:cNvSpPr txBox="1"/>
              <p:nvPr/>
            </p:nvSpPr>
            <p:spPr>
              <a:xfrm>
                <a:off x="3398389" y="4689708"/>
                <a:ext cx="1471961" cy="8309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libri"/>
                        </a:rPr>
                        <m:t>⊗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E1D669A9-0141-F141-9EDC-7CA5A7000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389" y="4689708"/>
                <a:ext cx="1471961" cy="830995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E16C2A8-D8AF-5E4C-A595-0D8075EC363A}"/>
              </a:ext>
            </a:extLst>
          </p:cNvPr>
          <p:cNvCxnSpPr>
            <a:cxnSpLocks/>
          </p:cNvCxnSpPr>
          <p:nvPr/>
        </p:nvCxnSpPr>
        <p:spPr>
          <a:xfrm flipV="1">
            <a:off x="4147619" y="1846673"/>
            <a:ext cx="0" cy="36576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FD0FAB95-1267-5040-81DD-15258D32B364}"/>
              </a:ext>
            </a:extLst>
          </p:cNvPr>
          <p:cNvCxnSpPr>
            <a:cxnSpLocks/>
          </p:cNvCxnSpPr>
          <p:nvPr/>
        </p:nvCxnSpPr>
        <p:spPr>
          <a:xfrm flipV="1">
            <a:off x="4138654" y="2807002"/>
            <a:ext cx="0" cy="36576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1566AAE7-C1B6-024B-BFF1-8B5A734380DE}"/>
              </a:ext>
            </a:extLst>
          </p:cNvPr>
          <p:cNvCxnSpPr>
            <a:cxnSpLocks/>
          </p:cNvCxnSpPr>
          <p:nvPr/>
        </p:nvCxnSpPr>
        <p:spPr>
          <a:xfrm flipV="1">
            <a:off x="4145714" y="3626026"/>
            <a:ext cx="0" cy="36576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CB60DC1D-1B18-8647-878D-0B0571914FD2}"/>
              </a:ext>
            </a:extLst>
          </p:cNvPr>
          <p:cNvCxnSpPr>
            <a:cxnSpLocks/>
          </p:cNvCxnSpPr>
          <p:nvPr/>
        </p:nvCxnSpPr>
        <p:spPr>
          <a:xfrm flipV="1">
            <a:off x="4127587" y="4512689"/>
            <a:ext cx="0" cy="36576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85CEE47E-FE10-4A4F-9D6F-0C1F58370CAF}"/>
              </a:ext>
            </a:extLst>
          </p:cNvPr>
          <p:cNvGrpSpPr/>
          <p:nvPr/>
        </p:nvGrpSpPr>
        <p:grpSpPr>
          <a:xfrm>
            <a:off x="3829517" y="5758807"/>
            <a:ext cx="548640" cy="519348"/>
            <a:chOff x="7097485" y="3689251"/>
            <a:chExt cx="548640" cy="519348"/>
          </a:xfrm>
        </p:grpSpPr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BFA305B2-660C-7A46-80AF-F04914FF2CDA}"/>
                </a:ext>
              </a:extLst>
            </p:cNvPr>
            <p:cNvSpPr/>
            <p:nvPr/>
          </p:nvSpPr>
          <p:spPr>
            <a:xfrm>
              <a:off x="7196744" y="3814776"/>
              <a:ext cx="294626" cy="299873"/>
            </a:xfrm>
            <a:custGeom>
              <a:avLst/>
              <a:gdLst>
                <a:gd name="connsiteX0" fmla="*/ 0 w 586788"/>
                <a:gd name="connsiteY0" fmla="*/ 227323 h 399320"/>
                <a:gd name="connsiteX1" fmla="*/ 255182 w 586788"/>
                <a:gd name="connsiteY1" fmla="*/ 4039 h 399320"/>
                <a:gd name="connsiteX2" fmla="*/ 361507 w 586788"/>
                <a:gd name="connsiteY2" fmla="*/ 397443 h 399320"/>
                <a:gd name="connsiteX3" fmla="*/ 574158 w 586788"/>
                <a:gd name="connsiteY3" fmla="*/ 152895 h 399320"/>
                <a:gd name="connsiteX4" fmla="*/ 563526 w 586788"/>
                <a:gd name="connsiteY4" fmla="*/ 152895 h 399320"/>
                <a:gd name="connsiteX5" fmla="*/ 563526 w 586788"/>
                <a:gd name="connsiteY5" fmla="*/ 152895 h 399320"/>
                <a:gd name="connsiteX6" fmla="*/ 574158 w 586788"/>
                <a:gd name="connsiteY6" fmla="*/ 152895 h 399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788" h="399320">
                  <a:moveTo>
                    <a:pt x="0" y="227323"/>
                  </a:moveTo>
                  <a:cubicBezTo>
                    <a:pt x="97465" y="101504"/>
                    <a:pt x="194931" y="-24314"/>
                    <a:pt x="255182" y="4039"/>
                  </a:cubicBezTo>
                  <a:cubicBezTo>
                    <a:pt x="315433" y="32392"/>
                    <a:pt x="308344" y="372634"/>
                    <a:pt x="361507" y="397443"/>
                  </a:cubicBezTo>
                  <a:cubicBezTo>
                    <a:pt x="414670" y="422252"/>
                    <a:pt x="540488" y="193653"/>
                    <a:pt x="574158" y="152895"/>
                  </a:cubicBezTo>
                  <a:cubicBezTo>
                    <a:pt x="607828" y="112137"/>
                    <a:pt x="563526" y="152895"/>
                    <a:pt x="563526" y="152895"/>
                  </a:cubicBezTo>
                  <a:lnTo>
                    <a:pt x="563526" y="152895"/>
                  </a:lnTo>
                  <a:lnTo>
                    <a:pt x="574158" y="152895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5B0178BB-5157-B243-8586-8EF607F81DF7}"/>
                </a:ext>
              </a:extLst>
            </p:cNvPr>
            <p:cNvSpPr/>
            <p:nvPr/>
          </p:nvSpPr>
          <p:spPr>
            <a:xfrm>
              <a:off x="7097485" y="3689251"/>
              <a:ext cx="548640" cy="519348"/>
            </a:xfrm>
            <a:prstGeom prst="ellips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7" name="Rectangle 226">
            <a:extLst>
              <a:ext uri="{FF2B5EF4-FFF2-40B4-BE49-F238E27FC236}">
                <a16:creationId xmlns:a16="http://schemas.microsoft.com/office/drawing/2014/main" id="{CF422408-AC99-9345-B840-24D8B9A8791A}"/>
              </a:ext>
            </a:extLst>
          </p:cNvPr>
          <p:cNvSpPr/>
          <p:nvPr/>
        </p:nvSpPr>
        <p:spPr>
          <a:xfrm>
            <a:off x="2462934" y="5863806"/>
            <a:ext cx="100584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721A1F5A-2299-964F-90C1-8E319AB77491}"/>
              </a:ext>
            </a:extLst>
          </p:cNvPr>
          <p:cNvSpPr txBox="1"/>
          <p:nvPr/>
        </p:nvSpPr>
        <p:spPr>
          <a:xfrm>
            <a:off x="2444966" y="5868407"/>
            <a:ext cx="100584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669F52BB-198A-AB4F-B44F-CBB5646354C3}"/>
              </a:ext>
            </a:extLst>
          </p:cNvPr>
          <p:cNvCxnSpPr>
            <a:cxnSpLocks/>
          </p:cNvCxnSpPr>
          <p:nvPr/>
        </p:nvCxnSpPr>
        <p:spPr>
          <a:xfrm flipV="1">
            <a:off x="4107002" y="5362690"/>
            <a:ext cx="0" cy="36576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2843F4B4-7B67-6B43-8239-135CD98A40D0}"/>
              </a:ext>
            </a:extLst>
          </p:cNvPr>
          <p:cNvGrpSpPr/>
          <p:nvPr/>
        </p:nvGrpSpPr>
        <p:grpSpPr>
          <a:xfrm>
            <a:off x="5807830" y="2716930"/>
            <a:ext cx="548640" cy="519348"/>
            <a:chOff x="7097485" y="3689251"/>
            <a:chExt cx="548640" cy="519348"/>
          </a:xfrm>
        </p:grpSpPr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5529651B-656E-8945-A6EC-9C221F2E91C8}"/>
                </a:ext>
              </a:extLst>
            </p:cNvPr>
            <p:cNvSpPr/>
            <p:nvPr/>
          </p:nvSpPr>
          <p:spPr>
            <a:xfrm>
              <a:off x="7196744" y="3814776"/>
              <a:ext cx="294626" cy="299873"/>
            </a:xfrm>
            <a:custGeom>
              <a:avLst/>
              <a:gdLst>
                <a:gd name="connsiteX0" fmla="*/ 0 w 586788"/>
                <a:gd name="connsiteY0" fmla="*/ 227323 h 399320"/>
                <a:gd name="connsiteX1" fmla="*/ 255182 w 586788"/>
                <a:gd name="connsiteY1" fmla="*/ 4039 h 399320"/>
                <a:gd name="connsiteX2" fmla="*/ 361507 w 586788"/>
                <a:gd name="connsiteY2" fmla="*/ 397443 h 399320"/>
                <a:gd name="connsiteX3" fmla="*/ 574158 w 586788"/>
                <a:gd name="connsiteY3" fmla="*/ 152895 h 399320"/>
                <a:gd name="connsiteX4" fmla="*/ 563526 w 586788"/>
                <a:gd name="connsiteY4" fmla="*/ 152895 h 399320"/>
                <a:gd name="connsiteX5" fmla="*/ 563526 w 586788"/>
                <a:gd name="connsiteY5" fmla="*/ 152895 h 399320"/>
                <a:gd name="connsiteX6" fmla="*/ 574158 w 586788"/>
                <a:gd name="connsiteY6" fmla="*/ 152895 h 399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788" h="399320">
                  <a:moveTo>
                    <a:pt x="0" y="227323"/>
                  </a:moveTo>
                  <a:cubicBezTo>
                    <a:pt x="97465" y="101504"/>
                    <a:pt x="194931" y="-24314"/>
                    <a:pt x="255182" y="4039"/>
                  </a:cubicBezTo>
                  <a:cubicBezTo>
                    <a:pt x="315433" y="32392"/>
                    <a:pt x="308344" y="372634"/>
                    <a:pt x="361507" y="397443"/>
                  </a:cubicBezTo>
                  <a:cubicBezTo>
                    <a:pt x="414670" y="422252"/>
                    <a:pt x="540488" y="193653"/>
                    <a:pt x="574158" y="152895"/>
                  </a:cubicBezTo>
                  <a:cubicBezTo>
                    <a:pt x="607828" y="112137"/>
                    <a:pt x="563526" y="152895"/>
                    <a:pt x="563526" y="152895"/>
                  </a:cubicBezTo>
                  <a:lnTo>
                    <a:pt x="563526" y="152895"/>
                  </a:lnTo>
                  <a:lnTo>
                    <a:pt x="574158" y="152895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0B5AC0BF-E057-7348-B43D-E7CE65CFCAA8}"/>
                </a:ext>
              </a:extLst>
            </p:cNvPr>
            <p:cNvSpPr/>
            <p:nvPr/>
          </p:nvSpPr>
          <p:spPr>
            <a:xfrm>
              <a:off x="7097485" y="3689251"/>
              <a:ext cx="548640" cy="519348"/>
            </a:xfrm>
            <a:prstGeom prst="ellips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A7DEEAB0-9DFD-2740-A96C-049E81E2D593}"/>
              </a:ext>
            </a:extLst>
          </p:cNvPr>
          <p:cNvCxnSpPr>
            <a:cxnSpLocks/>
          </p:cNvCxnSpPr>
          <p:nvPr/>
        </p:nvCxnSpPr>
        <p:spPr>
          <a:xfrm>
            <a:off x="6078152" y="3282798"/>
            <a:ext cx="0" cy="1854729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638990CC-3DEF-6147-94DF-46B610CFA0AB}"/>
              </a:ext>
            </a:extLst>
          </p:cNvPr>
          <p:cNvCxnSpPr>
            <a:cxnSpLocks/>
          </p:cNvCxnSpPr>
          <p:nvPr/>
        </p:nvCxnSpPr>
        <p:spPr>
          <a:xfrm flipH="1">
            <a:off x="4362288" y="5132823"/>
            <a:ext cx="173371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E6BF3B86-8626-014F-BB42-3FCB779BBBE9}"/>
              </a:ext>
            </a:extLst>
          </p:cNvPr>
          <p:cNvCxnSpPr>
            <a:cxnSpLocks/>
          </p:cNvCxnSpPr>
          <p:nvPr/>
        </p:nvCxnSpPr>
        <p:spPr>
          <a:xfrm flipH="1" flipV="1">
            <a:off x="6948263" y="5880281"/>
            <a:ext cx="1128397" cy="1430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805DA8C7-7C31-8744-84D6-94A902CBF298}"/>
              </a:ext>
            </a:extLst>
          </p:cNvPr>
          <p:cNvCxnSpPr>
            <a:cxnSpLocks/>
          </p:cNvCxnSpPr>
          <p:nvPr/>
        </p:nvCxnSpPr>
        <p:spPr>
          <a:xfrm flipV="1">
            <a:off x="6948262" y="5362691"/>
            <a:ext cx="0" cy="549613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807BA89-DECA-6943-A382-7C6467EA54F2}"/>
              </a:ext>
            </a:extLst>
          </p:cNvPr>
          <p:cNvCxnSpPr>
            <a:cxnSpLocks/>
          </p:cNvCxnSpPr>
          <p:nvPr/>
        </p:nvCxnSpPr>
        <p:spPr>
          <a:xfrm flipV="1">
            <a:off x="6948286" y="4455985"/>
            <a:ext cx="0" cy="36576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  <a:headEnd w="lg" len="med"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9FCAD442-AE9B-C247-B479-F213B4ACB59B}"/>
              </a:ext>
            </a:extLst>
          </p:cNvPr>
          <p:cNvSpPr txBox="1"/>
          <p:nvPr/>
        </p:nvSpPr>
        <p:spPr>
          <a:xfrm>
            <a:off x="2831045" y="1278243"/>
            <a:ext cx="812619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Power</a:t>
            </a:r>
          </a:p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Amp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1DAC7AE7-CF97-AA4E-91B2-38C44B17F8D2}"/>
              </a:ext>
            </a:extLst>
          </p:cNvPr>
          <p:cNvSpPr txBox="1"/>
          <p:nvPr/>
        </p:nvSpPr>
        <p:spPr>
          <a:xfrm>
            <a:off x="9684240" y="3250925"/>
            <a:ext cx="812619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</a:t>
            </a:r>
          </a:p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4.9 MHz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DA2F31B-1FB8-8240-9581-1183DF43E348}"/>
              </a:ext>
            </a:extLst>
          </p:cNvPr>
          <p:cNvSpPr txBox="1"/>
          <p:nvPr/>
        </p:nvSpPr>
        <p:spPr>
          <a:xfrm>
            <a:off x="4462385" y="5774152"/>
            <a:ext cx="1733713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Transmit oscillator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4.9 MHz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8F39E609-3B9D-1C40-A6BE-6D6F88D3D5D4}"/>
              </a:ext>
            </a:extLst>
          </p:cNvPr>
          <p:cNvSpPr txBox="1"/>
          <p:nvPr/>
        </p:nvSpPr>
        <p:spPr>
          <a:xfrm>
            <a:off x="2776816" y="2404349"/>
            <a:ext cx="812619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Driver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A7AEFF0-DAAC-E842-AC48-3082FE66F945}"/>
              </a:ext>
            </a:extLst>
          </p:cNvPr>
          <p:cNvSpPr txBox="1"/>
          <p:nvPr/>
        </p:nvSpPr>
        <p:spPr>
          <a:xfrm>
            <a:off x="2749354" y="3188629"/>
            <a:ext cx="812619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Buffer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E816040A-E942-8040-BC11-C5780C2BE6BD}"/>
              </a:ext>
            </a:extLst>
          </p:cNvPr>
          <p:cNvSpPr txBox="1"/>
          <p:nvPr/>
        </p:nvSpPr>
        <p:spPr>
          <a:xfrm>
            <a:off x="8606187" y="1675127"/>
            <a:ext cx="1076146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RF Mixer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11C44FD0-34F9-A248-A2CA-FDA53A3C4310}"/>
              </a:ext>
            </a:extLst>
          </p:cNvPr>
          <p:cNvSpPr txBox="1"/>
          <p:nvPr/>
        </p:nvSpPr>
        <p:spPr>
          <a:xfrm>
            <a:off x="6862985" y="3120406"/>
            <a:ext cx="1076146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</a:p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Detector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43B65ADA-4045-1641-A325-50766B8B8D74}"/>
              </a:ext>
            </a:extLst>
          </p:cNvPr>
          <p:cNvSpPr txBox="1"/>
          <p:nvPr/>
        </p:nvSpPr>
        <p:spPr>
          <a:xfrm>
            <a:off x="2215762" y="4778959"/>
            <a:ext cx="1076146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Transmit</a:t>
            </a:r>
          </a:p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Mixer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AFC72AD9-9B39-4D4C-858E-C0C242DB797D}"/>
              </a:ext>
            </a:extLst>
          </p:cNvPr>
          <p:cNvSpPr txBox="1"/>
          <p:nvPr/>
        </p:nvSpPr>
        <p:spPr>
          <a:xfrm>
            <a:off x="8908075" y="4892604"/>
            <a:ext cx="1076146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Audio</a:t>
            </a:r>
          </a:p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Amp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CE3F4C7-0785-A947-A518-40B0DEE7EF2F}"/>
              </a:ext>
            </a:extLst>
          </p:cNvPr>
          <p:cNvSpPr txBox="1"/>
          <p:nvPr/>
        </p:nvSpPr>
        <p:spPr>
          <a:xfrm>
            <a:off x="6719204" y="540192"/>
            <a:ext cx="101542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&lt;10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MHz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FBA26586-5BB1-D640-8F71-A66240CDA9ED}"/>
              </a:ext>
            </a:extLst>
          </p:cNvPr>
          <p:cNvSpPr txBox="1"/>
          <p:nvPr/>
        </p:nvSpPr>
        <p:spPr>
          <a:xfrm>
            <a:off x="4184064" y="442252"/>
            <a:ext cx="812619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 MHz</a:t>
            </a:r>
          </a:p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2W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65B91C47-BBFC-564A-8CF7-7D77DB5CAEB6}"/>
              </a:ext>
            </a:extLst>
          </p:cNvPr>
          <p:cNvSpPr txBox="1"/>
          <p:nvPr/>
        </p:nvSpPr>
        <p:spPr>
          <a:xfrm>
            <a:off x="4323741" y="1928565"/>
            <a:ext cx="812619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20 </a:t>
            </a:r>
            <a:r>
              <a:rPr lang="en-US" sz="1600" dirty="0" err="1">
                <a:solidFill>
                  <a:srgbClr val="000000"/>
                </a:solidFill>
              </a:rPr>
              <a:t>mW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F839547A-DF26-6B43-BCDF-734E5B0B41A5}"/>
              </a:ext>
            </a:extLst>
          </p:cNvPr>
          <p:cNvSpPr txBox="1"/>
          <p:nvPr/>
        </p:nvSpPr>
        <p:spPr>
          <a:xfrm>
            <a:off x="3183125" y="2812136"/>
            <a:ext cx="812619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300 </a:t>
            </a:r>
            <a:r>
              <a:rPr lang="en-US" sz="1600" dirty="0" err="1">
                <a:solidFill>
                  <a:srgbClr val="000000"/>
                </a:solidFill>
              </a:rPr>
              <a:t>uW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F0A75289-EC44-5240-B3A2-256356E7FD20}"/>
              </a:ext>
            </a:extLst>
          </p:cNvPr>
          <p:cNvSpPr txBox="1"/>
          <p:nvPr/>
        </p:nvSpPr>
        <p:spPr>
          <a:xfrm>
            <a:off x="3290626" y="3609282"/>
            <a:ext cx="812619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10 </a:t>
            </a:r>
            <a:r>
              <a:rPr lang="en-US" sz="1600" dirty="0" err="1">
                <a:solidFill>
                  <a:srgbClr val="000000"/>
                </a:solidFill>
              </a:rPr>
              <a:t>uW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BAC07A3-7273-044F-99C5-3CF95F3B8265}"/>
              </a:ext>
            </a:extLst>
          </p:cNvPr>
          <p:cNvSpPr txBox="1"/>
          <p:nvPr/>
        </p:nvSpPr>
        <p:spPr>
          <a:xfrm>
            <a:off x="4414680" y="4503776"/>
            <a:ext cx="924543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 MHz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2.8 MHz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B1239EE8-EB8D-D648-84AC-67BE6AB462EC}"/>
              </a:ext>
            </a:extLst>
          </p:cNvPr>
          <p:cNvSpPr txBox="1"/>
          <p:nvPr/>
        </p:nvSpPr>
        <p:spPr>
          <a:xfrm>
            <a:off x="6974383" y="1937634"/>
            <a:ext cx="924543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4.9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MHz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9.1 MHz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C49C929D-06C2-A742-B985-0442D1E9CD7D}"/>
              </a:ext>
            </a:extLst>
          </p:cNvPr>
          <p:cNvSpPr txBox="1"/>
          <p:nvPr/>
        </p:nvSpPr>
        <p:spPr>
          <a:xfrm>
            <a:off x="7029746" y="3670232"/>
            <a:ext cx="924543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9.8 MHz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Audio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9DD1F4-206A-9E4A-8545-DC62FD86AD1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7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91442" y="81967"/>
            <a:ext cx="11593874" cy="756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800" dirty="0" err="1"/>
              <a:t>Norcal</a:t>
            </a:r>
            <a:r>
              <a:rPr lang="en-US" sz="4800" dirty="0"/>
              <a:t> AGC</a:t>
            </a:r>
            <a:endParaRPr sz="4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1C74A0-FA88-EA41-9ED2-A81181A452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20</a:t>
            </a:fld>
            <a:endParaRPr lang="en-US"/>
          </a:p>
        </p:txBody>
      </p:sp>
      <p:grpSp>
        <p:nvGrpSpPr>
          <p:cNvPr id="21" name="Group 218">
            <a:extLst>
              <a:ext uri="{FF2B5EF4-FFF2-40B4-BE49-F238E27FC236}">
                <a16:creationId xmlns:a16="http://schemas.microsoft.com/office/drawing/2014/main" id="{F290FA59-D5D9-7B44-9D75-8B89C34A7C4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4121412" y="3624239"/>
            <a:ext cx="152400" cy="762000"/>
            <a:chOff x="5280" y="1200"/>
            <a:chExt cx="96" cy="480"/>
          </a:xfrm>
        </p:grpSpPr>
        <p:sp>
          <p:nvSpPr>
            <p:cNvPr id="22" name="Line 106">
              <a:extLst>
                <a:ext uri="{FF2B5EF4-FFF2-40B4-BE49-F238E27FC236}">
                  <a16:creationId xmlns:a16="http://schemas.microsoft.com/office/drawing/2014/main" id="{A152338D-C2E7-4447-9946-569C486A0F4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20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7">
              <a:extLst>
                <a:ext uri="{FF2B5EF4-FFF2-40B4-BE49-F238E27FC236}">
                  <a16:creationId xmlns:a16="http://schemas.microsoft.com/office/drawing/2014/main" id="{8333DC25-6AA4-4A4E-8DA6-9B2C5BB4460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08">
              <a:extLst>
                <a:ext uri="{FF2B5EF4-FFF2-40B4-BE49-F238E27FC236}">
                  <a16:creationId xmlns:a16="http://schemas.microsoft.com/office/drawing/2014/main" id="{792B1F8D-800B-C147-813B-519A5974C7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0 w 288"/>
                <a:gd name="T1" fmla="*/ 0 h 240"/>
                <a:gd name="T2" fmla="*/ 0 w 288"/>
                <a:gd name="T3" fmla="*/ 1 h 240"/>
                <a:gd name="T4" fmla="*/ 0 w 288"/>
                <a:gd name="T5" fmla="*/ 1 h 240"/>
                <a:gd name="T6" fmla="*/ 0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09">
              <a:extLst>
                <a:ext uri="{FF2B5EF4-FFF2-40B4-BE49-F238E27FC236}">
                  <a16:creationId xmlns:a16="http://schemas.microsoft.com/office/drawing/2014/main" id="{32CAC183-FE4A-7948-A77E-57248F18181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C1354CA-0163-5049-9D3A-C7218FF8B321}"/>
              </a:ext>
            </a:extLst>
          </p:cNvPr>
          <p:cNvGrpSpPr/>
          <p:nvPr/>
        </p:nvGrpSpPr>
        <p:grpSpPr>
          <a:xfrm rot="16200000">
            <a:off x="3799769" y="3013646"/>
            <a:ext cx="796405" cy="519348"/>
            <a:chOff x="2940494" y="1205494"/>
            <a:chExt cx="796405" cy="51934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268A716-2FC7-6948-B134-B183116B1A19}"/>
                </a:ext>
              </a:extLst>
            </p:cNvPr>
            <p:cNvSpPr/>
            <p:nvPr/>
          </p:nvSpPr>
          <p:spPr>
            <a:xfrm>
              <a:off x="3104707" y="1205494"/>
              <a:ext cx="548640" cy="5193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D38056F-3648-B649-A43E-27B624BFF76C}"/>
                </a:ext>
              </a:extLst>
            </p:cNvPr>
            <p:cNvCxnSpPr/>
            <p:nvPr/>
          </p:nvCxnSpPr>
          <p:spPr>
            <a:xfrm>
              <a:off x="3375378" y="1303161"/>
              <a:ext cx="0" cy="31356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03BD616-D923-4748-A167-EBBD02CAE40A}"/>
                </a:ext>
              </a:extLst>
            </p:cNvPr>
            <p:cNvCxnSpPr/>
            <p:nvPr/>
          </p:nvCxnSpPr>
          <p:spPr>
            <a:xfrm>
              <a:off x="2940494" y="1465136"/>
              <a:ext cx="36576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A95535D-571A-B74C-B5D1-D11D3B59BC85}"/>
                </a:ext>
              </a:extLst>
            </p:cNvPr>
            <p:cNvCxnSpPr>
              <a:cxnSpLocks/>
            </p:cNvCxnSpPr>
            <p:nvPr/>
          </p:nvCxnSpPr>
          <p:spPr>
            <a:xfrm>
              <a:off x="3365496" y="1298216"/>
              <a:ext cx="36576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3B6AB5E-8E9C-8042-B39D-6EFF9D334AE5}"/>
                </a:ext>
              </a:extLst>
            </p:cNvPr>
            <p:cNvCxnSpPr>
              <a:cxnSpLocks/>
            </p:cNvCxnSpPr>
            <p:nvPr/>
          </p:nvCxnSpPr>
          <p:spPr>
            <a:xfrm>
              <a:off x="3371139" y="1608662"/>
              <a:ext cx="36576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D0C8FB8-B0F1-5342-9483-1FADE4E87809}"/>
                </a:ext>
              </a:extLst>
            </p:cNvPr>
            <p:cNvCxnSpPr/>
            <p:nvPr/>
          </p:nvCxnSpPr>
          <p:spPr>
            <a:xfrm>
              <a:off x="3301998" y="1297515"/>
              <a:ext cx="0" cy="31356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9C3AFB3-1CFE-9340-9221-FF9E1BED1685}"/>
              </a:ext>
            </a:extLst>
          </p:cNvPr>
          <p:cNvCxnSpPr>
            <a:cxnSpLocks/>
          </p:cNvCxnSpPr>
          <p:nvPr/>
        </p:nvCxnSpPr>
        <p:spPr>
          <a:xfrm flipH="1">
            <a:off x="4330318" y="2865591"/>
            <a:ext cx="49730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E9C3756-B54E-0843-9570-E5DE66047368}"/>
              </a:ext>
            </a:extLst>
          </p:cNvPr>
          <p:cNvCxnSpPr>
            <a:cxnSpLocks/>
          </p:cNvCxnSpPr>
          <p:nvPr/>
        </p:nvCxnSpPr>
        <p:spPr>
          <a:xfrm flipV="1">
            <a:off x="5363504" y="2502722"/>
            <a:ext cx="0" cy="185688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5" name="Group 210">
            <a:extLst>
              <a:ext uri="{FF2B5EF4-FFF2-40B4-BE49-F238E27FC236}">
                <a16:creationId xmlns:a16="http://schemas.microsoft.com/office/drawing/2014/main" id="{8601FFAB-6D8C-BB47-982B-5C83987233BA}"/>
              </a:ext>
            </a:extLst>
          </p:cNvPr>
          <p:cNvGrpSpPr>
            <a:grpSpLocks/>
          </p:cNvGrpSpPr>
          <p:nvPr/>
        </p:nvGrpSpPr>
        <p:grpSpPr bwMode="auto">
          <a:xfrm>
            <a:off x="7916663" y="3431166"/>
            <a:ext cx="304800" cy="762000"/>
            <a:chOff x="3216" y="1728"/>
            <a:chExt cx="192" cy="480"/>
          </a:xfrm>
        </p:grpSpPr>
        <p:sp>
          <p:nvSpPr>
            <p:cNvPr id="36" name="Line 8">
              <a:extLst>
                <a:ext uri="{FF2B5EF4-FFF2-40B4-BE49-F238E27FC236}">
                  <a16:creationId xmlns:a16="http://schemas.microsoft.com/office/drawing/2014/main" id="{AB4213C0-F770-4C42-9BEB-FE71E5AF44A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9">
              <a:extLst>
                <a:ext uri="{FF2B5EF4-FFF2-40B4-BE49-F238E27FC236}">
                  <a16:creationId xmlns:a16="http://schemas.microsoft.com/office/drawing/2014/main" id="{FBC3AC73-F7C1-F140-B0CA-5385A8FA374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0">
              <a:extLst>
                <a:ext uri="{FF2B5EF4-FFF2-40B4-BE49-F238E27FC236}">
                  <a16:creationId xmlns:a16="http://schemas.microsoft.com/office/drawing/2014/main" id="{7294CA53-8621-2049-9EE8-1A1797E73A6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1">
              <a:extLst>
                <a:ext uri="{FF2B5EF4-FFF2-40B4-BE49-F238E27FC236}">
                  <a16:creationId xmlns:a16="http://schemas.microsoft.com/office/drawing/2014/main" id="{1A598548-90A3-D54D-8D1C-7E461D738EB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8510553E-FE83-A547-999F-D79AD8EDE00C}"/>
              </a:ext>
            </a:extLst>
          </p:cNvPr>
          <p:cNvSpPr txBox="1"/>
          <p:nvPr/>
        </p:nvSpPr>
        <p:spPr>
          <a:xfrm flipH="1">
            <a:off x="3600343" y="4399264"/>
            <a:ext cx="63986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28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100nF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Freeform 12">
            <a:extLst>
              <a:ext uri="{FF2B5EF4-FFF2-40B4-BE49-F238E27FC236}">
                <a16:creationId xmlns:a16="http://schemas.microsoft.com/office/drawing/2014/main" id="{57B0F025-B606-0745-BEE4-1A7D443CB619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4121769" y="2110288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EC7618-CC4A-C84B-9B91-AA89052BD12D}"/>
              </a:ext>
            </a:extLst>
          </p:cNvPr>
          <p:cNvSpPr txBox="1"/>
          <p:nvPr/>
        </p:nvSpPr>
        <p:spPr>
          <a:xfrm flipH="1">
            <a:off x="3976501" y="1842612"/>
            <a:ext cx="5253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20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4.7K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2789654-A631-7A44-9551-167517E50B2B}"/>
              </a:ext>
            </a:extLst>
          </p:cNvPr>
          <p:cNvCxnSpPr>
            <a:cxnSpLocks/>
          </p:cNvCxnSpPr>
          <p:nvPr/>
        </p:nvCxnSpPr>
        <p:spPr>
          <a:xfrm flipH="1">
            <a:off x="2862863" y="2885749"/>
            <a:ext cx="118872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9F565CC0-0306-7948-9299-8BDB881EC3E7}"/>
              </a:ext>
            </a:extLst>
          </p:cNvPr>
          <p:cNvSpPr/>
          <p:nvPr/>
        </p:nvSpPr>
        <p:spPr>
          <a:xfrm>
            <a:off x="2777616" y="284040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222">
            <a:extLst>
              <a:ext uri="{FF2B5EF4-FFF2-40B4-BE49-F238E27FC236}">
                <a16:creationId xmlns:a16="http://schemas.microsoft.com/office/drawing/2014/main" id="{2FC29EE7-005B-B649-9B1D-F9C2E4EE4A4A}"/>
              </a:ext>
            </a:extLst>
          </p:cNvPr>
          <p:cNvGrpSpPr>
            <a:grpSpLocks/>
          </p:cNvGrpSpPr>
          <p:nvPr/>
        </p:nvGrpSpPr>
        <p:grpSpPr bwMode="auto">
          <a:xfrm>
            <a:off x="6864059" y="5233496"/>
            <a:ext cx="304800" cy="381000"/>
            <a:chOff x="4272" y="3072"/>
            <a:chExt cx="192" cy="240"/>
          </a:xfrm>
        </p:grpSpPr>
        <p:sp>
          <p:nvSpPr>
            <p:cNvPr id="47" name="Line 99">
              <a:extLst>
                <a:ext uri="{FF2B5EF4-FFF2-40B4-BE49-F238E27FC236}">
                  <a16:creationId xmlns:a16="http://schemas.microsoft.com/office/drawing/2014/main" id="{DA54065F-477B-E843-A43D-62CCC643A68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00">
              <a:extLst>
                <a:ext uri="{FF2B5EF4-FFF2-40B4-BE49-F238E27FC236}">
                  <a16:creationId xmlns:a16="http://schemas.microsoft.com/office/drawing/2014/main" id="{AE6A6682-5E2D-5B48-A5D1-EF2EF15E5DB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01">
              <a:extLst>
                <a:ext uri="{FF2B5EF4-FFF2-40B4-BE49-F238E27FC236}">
                  <a16:creationId xmlns:a16="http://schemas.microsoft.com/office/drawing/2014/main" id="{AFF69BCA-7E95-ED49-B58B-AE07A84D0AC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02">
              <a:extLst>
                <a:ext uri="{FF2B5EF4-FFF2-40B4-BE49-F238E27FC236}">
                  <a16:creationId xmlns:a16="http://schemas.microsoft.com/office/drawing/2014/main" id="{EFCD329B-D942-394A-8B2F-943D7DCBDCF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03">
              <a:extLst>
                <a:ext uri="{FF2B5EF4-FFF2-40B4-BE49-F238E27FC236}">
                  <a16:creationId xmlns:a16="http://schemas.microsoft.com/office/drawing/2014/main" id="{E3323266-6A64-4740-A80E-61AE46DC1EF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04">
              <a:extLst>
                <a:ext uri="{FF2B5EF4-FFF2-40B4-BE49-F238E27FC236}">
                  <a16:creationId xmlns:a16="http://schemas.microsoft.com/office/drawing/2014/main" id="{09F18BFC-1690-E44C-8010-4CE4F055BFB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47D29B2-8971-834B-9E38-75A2D94AA95B}"/>
              </a:ext>
            </a:extLst>
          </p:cNvPr>
          <p:cNvCxnSpPr>
            <a:cxnSpLocks/>
          </p:cNvCxnSpPr>
          <p:nvPr/>
        </p:nvCxnSpPr>
        <p:spPr>
          <a:xfrm flipV="1">
            <a:off x="6124432" y="5011172"/>
            <a:ext cx="2216" cy="690673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5" name="Group 218">
            <a:extLst>
              <a:ext uri="{FF2B5EF4-FFF2-40B4-BE49-F238E27FC236}">
                <a16:creationId xmlns:a16="http://schemas.microsoft.com/office/drawing/2014/main" id="{79661CA2-CB51-6E43-A41D-3E33E31E2236}"/>
              </a:ext>
            </a:extLst>
          </p:cNvPr>
          <p:cNvGrpSpPr>
            <a:grpSpLocks/>
          </p:cNvGrpSpPr>
          <p:nvPr/>
        </p:nvGrpSpPr>
        <p:grpSpPr bwMode="auto">
          <a:xfrm>
            <a:off x="4127027" y="4359610"/>
            <a:ext cx="152400" cy="762000"/>
            <a:chOff x="5280" y="1200"/>
            <a:chExt cx="96" cy="480"/>
          </a:xfrm>
        </p:grpSpPr>
        <p:sp>
          <p:nvSpPr>
            <p:cNvPr id="56" name="Line 106">
              <a:extLst>
                <a:ext uri="{FF2B5EF4-FFF2-40B4-BE49-F238E27FC236}">
                  <a16:creationId xmlns:a16="http://schemas.microsoft.com/office/drawing/2014/main" id="{A898C69E-D348-FF43-B406-281F8419BFA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20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107">
              <a:extLst>
                <a:ext uri="{FF2B5EF4-FFF2-40B4-BE49-F238E27FC236}">
                  <a16:creationId xmlns:a16="http://schemas.microsoft.com/office/drawing/2014/main" id="{4CC2D767-E03B-1847-AA3C-E2028C580A4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08">
              <a:extLst>
                <a:ext uri="{FF2B5EF4-FFF2-40B4-BE49-F238E27FC236}">
                  <a16:creationId xmlns:a16="http://schemas.microsoft.com/office/drawing/2014/main" id="{F7B3F819-2E42-8E4C-A3A9-1244AEFECE3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0 w 288"/>
                <a:gd name="T1" fmla="*/ 0 h 240"/>
                <a:gd name="T2" fmla="*/ 0 w 288"/>
                <a:gd name="T3" fmla="*/ 1 h 240"/>
                <a:gd name="T4" fmla="*/ 0 w 288"/>
                <a:gd name="T5" fmla="*/ 1 h 240"/>
                <a:gd name="T6" fmla="*/ 0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09">
              <a:extLst>
                <a:ext uri="{FF2B5EF4-FFF2-40B4-BE49-F238E27FC236}">
                  <a16:creationId xmlns:a16="http://schemas.microsoft.com/office/drawing/2014/main" id="{1666C85C-453D-014D-8D69-BF88FE0A2E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996327D-ADBD-3E4A-B923-55D67846E25A}"/>
              </a:ext>
            </a:extLst>
          </p:cNvPr>
          <p:cNvGrpSpPr/>
          <p:nvPr/>
        </p:nvGrpSpPr>
        <p:grpSpPr>
          <a:xfrm rot="5400000">
            <a:off x="3799768" y="5182520"/>
            <a:ext cx="796405" cy="519348"/>
            <a:chOff x="2940494" y="1205493"/>
            <a:chExt cx="796405" cy="519348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E571E27-F92F-A441-BA93-23ECBEEE5295}"/>
                </a:ext>
              </a:extLst>
            </p:cNvPr>
            <p:cNvSpPr/>
            <p:nvPr/>
          </p:nvSpPr>
          <p:spPr>
            <a:xfrm>
              <a:off x="3104708" y="1205493"/>
              <a:ext cx="548640" cy="5193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BA34C5E-E199-D745-BB52-6074D23A7E64}"/>
                </a:ext>
              </a:extLst>
            </p:cNvPr>
            <p:cNvCxnSpPr/>
            <p:nvPr/>
          </p:nvCxnSpPr>
          <p:spPr>
            <a:xfrm>
              <a:off x="3375378" y="1303161"/>
              <a:ext cx="0" cy="31356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8E3C9F8-F1F4-C842-8081-A9ED7EC4D9C5}"/>
                </a:ext>
              </a:extLst>
            </p:cNvPr>
            <p:cNvCxnSpPr/>
            <p:nvPr/>
          </p:nvCxnSpPr>
          <p:spPr>
            <a:xfrm>
              <a:off x="2940494" y="1465136"/>
              <a:ext cx="36576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2CA291E-BEB5-6741-8A9D-DE6DABFB4E18}"/>
                </a:ext>
              </a:extLst>
            </p:cNvPr>
            <p:cNvCxnSpPr>
              <a:cxnSpLocks/>
            </p:cNvCxnSpPr>
            <p:nvPr/>
          </p:nvCxnSpPr>
          <p:spPr>
            <a:xfrm>
              <a:off x="3365496" y="1298216"/>
              <a:ext cx="36576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3D52C24-C733-1E44-B19F-F807F4F0CFA1}"/>
                </a:ext>
              </a:extLst>
            </p:cNvPr>
            <p:cNvCxnSpPr>
              <a:cxnSpLocks/>
            </p:cNvCxnSpPr>
            <p:nvPr/>
          </p:nvCxnSpPr>
          <p:spPr>
            <a:xfrm>
              <a:off x="3371139" y="1608662"/>
              <a:ext cx="36576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27A3780-4944-6245-B11B-C39BA6F1DFA1}"/>
                </a:ext>
              </a:extLst>
            </p:cNvPr>
            <p:cNvCxnSpPr/>
            <p:nvPr/>
          </p:nvCxnSpPr>
          <p:spPr>
            <a:xfrm>
              <a:off x="3301998" y="1297515"/>
              <a:ext cx="0" cy="31356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67" name="Group 210">
            <a:extLst>
              <a:ext uri="{FF2B5EF4-FFF2-40B4-BE49-F238E27FC236}">
                <a16:creationId xmlns:a16="http://schemas.microsoft.com/office/drawing/2014/main" id="{1A494400-8874-6A43-9984-6FBE1564CA1A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675437" y="3982404"/>
            <a:ext cx="304800" cy="762000"/>
            <a:chOff x="3216" y="1728"/>
            <a:chExt cx="192" cy="480"/>
          </a:xfrm>
        </p:grpSpPr>
        <p:sp>
          <p:nvSpPr>
            <p:cNvPr id="68" name="Line 8">
              <a:extLst>
                <a:ext uri="{FF2B5EF4-FFF2-40B4-BE49-F238E27FC236}">
                  <a16:creationId xmlns:a16="http://schemas.microsoft.com/office/drawing/2014/main" id="{9F1ADAFD-029F-D842-A305-CA45F021B11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9">
              <a:extLst>
                <a:ext uri="{FF2B5EF4-FFF2-40B4-BE49-F238E27FC236}">
                  <a16:creationId xmlns:a16="http://schemas.microsoft.com/office/drawing/2014/main" id="{B8F1682F-DCD3-EA4E-A85B-EDEEFA02AC7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0">
              <a:extLst>
                <a:ext uri="{FF2B5EF4-FFF2-40B4-BE49-F238E27FC236}">
                  <a16:creationId xmlns:a16="http://schemas.microsoft.com/office/drawing/2014/main" id="{0FAF2128-0C16-4248-A640-DCDC86D6880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11">
              <a:extLst>
                <a:ext uri="{FF2B5EF4-FFF2-40B4-BE49-F238E27FC236}">
                  <a16:creationId xmlns:a16="http://schemas.microsoft.com/office/drawing/2014/main" id="{B1620506-357C-7643-8270-16353FC7028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2" name="Group 222">
            <a:extLst>
              <a:ext uri="{FF2B5EF4-FFF2-40B4-BE49-F238E27FC236}">
                <a16:creationId xmlns:a16="http://schemas.microsoft.com/office/drawing/2014/main" id="{063A8FE7-7632-C647-8831-0EB72EDC8D50}"/>
              </a:ext>
            </a:extLst>
          </p:cNvPr>
          <p:cNvGrpSpPr>
            <a:grpSpLocks/>
          </p:cNvGrpSpPr>
          <p:nvPr/>
        </p:nvGrpSpPr>
        <p:grpSpPr bwMode="auto">
          <a:xfrm>
            <a:off x="3306082" y="4349362"/>
            <a:ext cx="304800" cy="381000"/>
            <a:chOff x="4272" y="3072"/>
            <a:chExt cx="192" cy="240"/>
          </a:xfrm>
        </p:grpSpPr>
        <p:sp>
          <p:nvSpPr>
            <p:cNvPr id="73" name="Line 99">
              <a:extLst>
                <a:ext uri="{FF2B5EF4-FFF2-40B4-BE49-F238E27FC236}">
                  <a16:creationId xmlns:a16="http://schemas.microsoft.com/office/drawing/2014/main" id="{C90039D4-878E-9447-9518-476464EB484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100">
              <a:extLst>
                <a:ext uri="{FF2B5EF4-FFF2-40B4-BE49-F238E27FC236}">
                  <a16:creationId xmlns:a16="http://schemas.microsoft.com/office/drawing/2014/main" id="{7F271614-896A-9F4E-8864-FCE7CD3ED88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01">
              <a:extLst>
                <a:ext uri="{FF2B5EF4-FFF2-40B4-BE49-F238E27FC236}">
                  <a16:creationId xmlns:a16="http://schemas.microsoft.com/office/drawing/2014/main" id="{D446063A-E548-BF4B-BE48-98FBA062BA6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02">
              <a:extLst>
                <a:ext uri="{FF2B5EF4-FFF2-40B4-BE49-F238E27FC236}">
                  <a16:creationId xmlns:a16="http://schemas.microsoft.com/office/drawing/2014/main" id="{27AD84D7-7C69-3B4E-AAD1-75C9B148924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103">
              <a:extLst>
                <a:ext uri="{FF2B5EF4-FFF2-40B4-BE49-F238E27FC236}">
                  <a16:creationId xmlns:a16="http://schemas.microsoft.com/office/drawing/2014/main" id="{A2735121-CE13-8C40-A3BF-91F374B0EE0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104">
              <a:extLst>
                <a:ext uri="{FF2B5EF4-FFF2-40B4-BE49-F238E27FC236}">
                  <a16:creationId xmlns:a16="http://schemas.microsoft.com/office/drawing/2014/main" id="{B356B735-EF73-D547-9BA0-DFC4D2DD459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" name="Group 218">
            <a:extLst>
              <a:ext uri="{FF2B5EF4-FFF2-40B4-BE49-F238E27FC236}">
                <a16:creationId xmlns:a16="http://schemas.microsoft.com/office/drawing/2014/main" id="{9300110E-A739-D34C-B938-3A7B5E8F1A20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494903" y="3979816"/>
            <a:ext cx="152400" cy="762000"/>
            <a:chOff x="5280" y="1200"/>
            <a:chExt cx="96" cy="480"/>
          </a:xfrm>
        </p:grpSpPr>
        <p:sp>
          <p:nvSpPr>
            <p:cNvPr id="80" name="Line 106">
              <a:extLst>
                <a:ext uri="{FF2B5EF4-FFF2-40B4-BE49-F238E27FC236}">
                  <a16:creationId xmlns:a16="http://schemas.microsoft.com/office/drawing/2014/main" id="{8929CB5A-62D5-AB46-B6C2-EB1B561A524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20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07">
              <a:extLst>
                <a:ext uri="{FF2B5EF4-FFF2-40B4-BE49-F238E27FC236}">
                  <a16:creationId xmlns:a16="http://schemas.microsoft.com/office/drawing/2014/main" id="{28B6C147-F599-E745-A21E-260A5FEAE4C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08">
              <a:extLst>
                <a:ext uri="{FF2B5EF4-FFF2-40B4-BE49-F238E27FC236}">
                  <a16:creationId xmlns:a16="http://schemas.microsoft.com/office/drawing/2014/main" id="{1DB22573-379A-D245-B6AC-75C0C314A6D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0 w 288"/>
                <a:gd name="T1" fmla="*/ 0 h 240"/>
                <a:gd name="T2" fmla="*/ 0 w 288"/>
                <a:gd name="T3" fmla="*/ 1 h 240"/>
                <a:gd name="T4" fmla="*/ 0 w 288"/>
                <a:gd name="T5" fmla="*/ 1 h 240"/>
                <a:gd name="T6" fmla="*/ 0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109">
              <a:extLst>
                <a:ext uri="{FF2B5EF4-FFF2-40B4-BE49-F238E27FC236}">
                  <a16:creationId xmlns:a16="http://schemas.microsoft.com/office/drawing/2014/main" id="{07983ED5-0D42-EB40-925F-560694FEF0B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4" name="Oval 83">
            <a:extLst>
              <a:ext uri="{FF2B5EF4-FFF2-40B4-BE49-F238E27FC236}">
                <a16:creationId xmlns:a16="http://schemas.microsoft.com/office/drawing/2014/main" id="{F196A604-03AD-5140-A2B1-7A27506AFF1A}"/>
              </a:ext>
            </a:extLst>
          </p:cNvPr>
          <p:cNvSpPr/>
          <p:nvPr/>
        </p:nvSpPr>
        <p:spPr>
          <a:xfrm>
            <a:off x="4149215" y="430660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12">
            <a:extLst>
              <a:ext uri="{FF2B5EF4-FFF2-40B4-BE49-F238E27FC236}">
                <a16:creationId xmlns:a16="http://schemas.microsoft.com/office/drawing/2014/main" id="{A5220537-4063-704E-9B39-6B5DAA69E9A4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3737735" y="3376603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Freeform 12">
            <a:extLst>
              <a:ext uri="{FF2B5EF4-FFF2-40B4-BE49-F238E27FC236}">
                <a16:creationId xmlns:a16="http://schemas.microsoft.com/office/drawing/2014/main" id="{109F6345-0E16-0848-8490-5CBCC62A73BB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4562261" y="3389084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" name="Freeform 12">
            <a:extLst>
              <a:ext uri="{FF2B5EF4-FFF2-40B4-BE49-F238E27FC236}">
                <a16:creationId xmlns:a16="http://schemas.microsoft.com/office/drawing/2014/main" id="{DDAC9E68-563B-B241-9E95-41101578EAF7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3753501" y="4653606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" name="Freeform 12">
            <a:extLst>
              <a:ext uri="{FF2B5EF4-FFF2-40B4-BE49-F238E27FC236}">
                <a16:creationId xmlns:a16="http://schemas.microsoft.com/office/drawing/2014/main" id="{1D71EBEF-6842-4B45-A1EF-E6F3D209BB52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4497626" y="4658632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FE10675-888F-7949-B9F0-9F0D89C913F3}"/>
              </a:ext>
            </a:extLst>
          </p:cNvPr>
          <p:cNvSpPr/>
          <p:nvPr/>
        </p:nvSpPr>
        <p:spPr>
          <a:xfrm>
            <a:off x="4154472" y="371277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6095AA8-BC1E-9B4E-8591-09EA758C10D5}"/>
              </a:ext>
            </a:extLst>
          </p:cNvPr>
          <p:cNvSpPr/>
          <p:nvPr/>
        </p:nvSpPr>
        <p:spPr>
          <a:xfrm>
            <a:off x="4159729" y="498977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CC261012-61AB-DD4E-9DD1-736C9918CFA3}"/>
              </a:ext>
            </a:extLst>
          </p:cNvPr>
          <p:cNvSpPr/>
          <p:nvPr/>
        </p:nvSpPr>
        <p:spPr>
          <a:xfrm>
            <a:off x="4916469" y="431723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210">
            <a:extLst>
              <a:ext uri="{FF2B5EF4-FFF2-40B4-BE49-F238E27FC236}">
                <a16:creationId xmlns:a16="http://schemas.microsoft.com/office/drawing/2014/main" id="{8089A91C-0F82-7B49-A162-7A470DD5D467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990592" y="2484714"/>
            <a:ext cx="304800" cy="762000"/>
            <a:chOff x="3216" y="1728"/>
            <a:chExt cx="192" cy="480"/>
          </a:xfrm>
        </p:grpSpPr>
        <p:sp>
          <p:nvSpPr>
            <p:cNvPr id="94" name="Line 8">
              <a:extLst>
                <a:ext uri="{FF2B5EF4-FFF2-40B4-BE49-F238E27FC236}">
                  <a16:creationId xmlns:a16="http://schemas.microsoft.com/office/drawing/2014/main" id="{D8366A7B-56CA-D244-86EE-0533ACC7656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9">
              <a:extLst>
                <a:ext uri="{FF2B5EF4-FFF2-40B4-BE49-F238E27FC236}">
                  <a16:creationId xmlns:a16="http://schemas.microsoft.com/office/drawing/2014/main" id="{4433CD28-9C13-7349-96D5-548E5E9B842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0">
              <a:extLst>
                <a:ext uri="{FF2B5EF4-FFF2-40B4-BE49-F238E27FC236}">
                  <a16:creationId xmlns:a16="http://schemas.microsoft.com/office/drawing/2014/main" id="{A04FE1B9-AB2E-9F47-B53D-F090E3DC3E5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1">
              <a:extLst>
                <a:ext uri="{FF2B5EF4-FFF2-40B4-BE49-F238E27FC236}">
                  <a16:creationId xmlns:a16="http://schemas.microsoft.com/office/drawing/2014/main" id="{6EE6D08D-5D00-0341-BB0D-A51EA59098B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4057794-B340-514C-9383-2F05A616C9D4}"/>
              </a:ext>
            </a:extLst>
          </p:cNvPr>
          <p:cNvCxnSpPr>
            <a:cxnSpLocks/>
          </p:cNvCxnSpPr>
          <p:nvPr/>
        </p:nvCxnSpPr>
        <p:spPr>
          <a:xfrm flipV="1">
            <a:off x="4579440" y="2471471"/>
            <a:ext cx="0" cy="41427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DCC4083-46BE-A444-A6E5-6F15E1A7E6F3}"/>
              </a:ext>
            </a:extLst>
          </p:cNvPr>
          <p:cNvCxnSpPr>
            <a:cxnSpLocks/>
          </p:cNvCxnSpPr>
          <p:nvPr/>
        </p:nvCxnSpPr>
        <p:spPr>
          <a:xfrm flipV="1">
            <a:off x="3827953" y="2487241"/>
            <a:ext cx="0" cy="41427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01" name="Group 210">
            <a:extLst>
              <a:ext uri="{FF2B5EF4-FFF2-40B4-BE49-F238E27FC236}">
                <a16:creationId xmlns:a16="http://schemas.microsoft.com/office/drawing/2014/main" id="{9803C5F9-069F-E04B-9B8C-B50D82123D3B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936148" y="3395639"/>
            <a:ext cx="304800" cy="762000"/>
            <a:chOff x="3216" y="1728"/>
            <a:chExt cx="192" cy="480"/>
          </a:xfrm>
        </p:grpSpPr>
        <p:sp>
          <p:nvSpPr>
            <p:cNvPr id="102" name="Line 8">
              <a:extLst>
                <a:ext uri="{FF2B5EF4-FFF2-40B4-BE49-F238E27FC236}">
                  <a16:creationId xmlns:a16="http://schemas.microsoft.com/office/drawing/2014/main" id="{1F07AF53-2616-A14F-AABF-9F4E303E7E6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9">
              <a:extLst>
                <a:ext uri="{FF2B5EF4-FFF2-40B4-BE49-F238E27FC236}">
                  <a16:creationId xmlns:a16="http://schemas.microsoft.com/office/drawing/2014/main" id="{00530895-6358-F247-9ED5-26E91F44F73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0">
              <a:extLst>
                <a:ext uri="{FF2B5EF4-FFF2-40B4-BE49-F238E27FC236}">
                  <a16:creationId xmlns:a16="http://schemas.microsoft.com/office/drawing/2014/main" id="{0E77CCDF-C86B-3F40-80B6-0DA706C8F52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11">
              <a:extLst>
                <a:ext uri="{FF2B5EF4-FFF2-40B4-BE49-F238E27FC236}">
                  <a16:creationId xmlns:a16="http://schemas.microsoft.com/office/drawing/2014/main" id="{4839988F-EE22-094E-805D-A42CDAE15DB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98A665C1-D9B3-4649-9B9E-0D83B65E5E04}"/>
              </a:ext>
            </a:extLst>
          </p:cNvPr>
          <p:cNvSpPr txBox="1"/>
          <p:nvPr/>
        </p:nvSpPr>
        <p:spPr>
          <a:xfrm flipH="1">
            <a:off x="4482158" y="4445196"/>
            <a:ext cx="80251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Key tune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6CA19F0-18D0-CF4D-A68F-27488F3A4180}"/>
              </a:ext>
            </a:extLst>
          </p:cNvPr>
          <p:cNvCxnSpPr>
            <a:cxnSpLocks/>
          </p:cNvCxnSpPr>
          <p:nvPr/>
        </p:nvCxnSpPr>
        <p:spPr>
          <a:xfrm flipH="1">
            <a:off x="2867298" y="5834754"/>
            <a:ext cx="118872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3128DDB0-7A63-D04B-AA74-34EB3D670EAD}"/>
              </a:ext>
            </a:extLst>
          </p:cNvPr>
          <p:cNvSpPr/>
          <p:nvPr/>
        </p:nvSpPr>
        <p:spPr>
          <a:xfrm>
            <a:off x="2835426" y="577804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3CD9F09-8C1C-AD4F-9422-64FB853A021A}"/>
              </a:ext>
            </a:extLst>
          </p:cNvPr>
          <p:cNvSpPr txBox="1"/>
          <p:nvPr/>
        </p:nvSpPr>
        <p:spPr>
          <a:xfrm flipH="1">
            <a:off x="2630063" y="5418442"/>
            <a:ext cx="80251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AF1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" name="Group 210">
            <a:extLst>
              <a:ext uri="{FF2B5EF4-FFF2-40B4-BE49-F238E27FC236}">
                <a16:creationId xmlns:a16="http://schemas.microsoft.com/office/drawing/2014/main" id="{2679F7D1-2124-7846-99B8-9088C65194D8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578133" y="5462611"/>
            <a:ext cx="304800" cy="762000"/>
            <a:chOff x="3216" y="1728"/>
            <a:chExt cx="192" cy="480"/>
          </a:xfrm>
        </p:grpSpPr>
        <p:sp>
          <p:nvSpPr>
            <p:cNvPr id="112" name="Line 8">
              <a:extLst>
                <a:ext uri="{FF2B5EF4-FFF2-40B4-BE49-F238E27FC236}">
                  <a16:creationId xmlns:a16="http://schemas.microsoft.com/office/drawing/2014/main" id="{066445E3-78DF-F644-AF77-3A90E5D982E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9">
              <a:extLst>
                <a:ext uri="{FF2B5EF4-FFF2-40B4-BE49-F238E27FC236}">
                  <a16:creationId xmlns:a16="http://schemas.microsoft.com/office/drawing/2014/main" id="{063ED5A5-C1D6-DF4C-B63A-E45609B775F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10">
              <a:extLst>
                <a:ext uri="{FF2B5EF4-FFF2-40B4-BE49-F238E27FC236}">
                  <a16:creationId xmlns:a16="http://schemas.microsoft.com/office/drawing/2014/main" id="{24D36626-63B9-1048-8BF6-6A7479D20AD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11">
              <a:extLst>
                <a:ext uri="{FF2B5EF4-FFF2-40B4-BE49-F238E27FC236}">
                  <a16:creationId xmlns:a16="http://schemas.microsoft.com/office/drawing/2014/main" id="{B0C876EE-3FF9-7D4E-8BBD-65427A64B0B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6" name="Oval 115">
            <a:extLst>
              <a:ext uri="{FF2B5EF4-FFF2-40B4-BE49-F238E27FC236}">
                <a16:creationId xmlns:a16="http://schemas.microsoft.com/office/drawing/2014/main" id="{94A077BF-1AF9-8A45-BE37-597B9C271BCE}"/>
              </a:ext>
            </a:extLst>
          </p:cNvPr>
          <p:cNvSpPr/>
          <p:nvPr/>
        </p:nvSpPr>
        <p:spPr>
          <a:xfrm>
            <a:off x="6078712" y="499135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E94AC1D-369D-2249-8827-36027E65D766}"/>
              </a:ext>
            </a:extLst>
          </p:cNvPr>
          <p:cNvCxnSpPr>
            <a:cxnSpLocks/>
          </p:cNvCxnSpPr>
          <p:nvPr/>
        </p:nvCxnSpPr>
        <p:spPr>
          <a:xfrm flipH="1">
            <a:off x="5378706" y="2866851"/>
            <a:ext cx="49730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F08ADDE-EDE4-3A45-B0BD-536A50DA52CA}"/>
              </a:ext>
            </a:extLst>
          </p:cNvPr>
          <p:cNvCxnSpPr>
            <a:cxnSpLocks/>
          </p:cNvCxnSpPr>
          <p:nvPr/>
        </p:nvCxnSpPr>
        <p:spPr>
          <a:xfrm flipH="1" flipV="1">
            <a:off x="4965380" y="3771809"/>
            <a:ext cx="1018683" cy="655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6854877-AB91-CA4E-AAA2-03AAC62E6014}"/>
              </a:ext>
            </a:extLst>
          </p:cNvPr>
          <p:cNvCxnSpPr>
            <a:cxnSpLocks/>
          </p:cNvCxnSpPr>
          <p:nvPr/>
        </p:nvCxnSpPr>
        <p:spPr>
          <a:xfrm flipH="1">
            <a:off x="4871772" y="5038527"/>
            <a:ext cx="49730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0" name="Group 218">
            <a:extLst>
              <a:ext uri="{FF2B5EF4-FFF2-40B4-BE49-F238E27FC236}">
                <a16:creationId xmlns:a16="http://schemas.microsoft.com/office/drawing/2014/main" id="{5A51C4E1-7FCC-EB47-88AB-F415B70D92B7}"/>
              </a:ext>
            </a:extLst>
          </p:cNvPr>
          <p:cNvGrpSpPr>
            <a:grpSpLocks/>
          </p:cNvGrpSpPr>
          <p:nvPr/>
        </p:nvGrpSpPr>
        <p:grpSpPr bwMode="auto">
          <a:xfrm>
            <a:off x="5287304" y="4282302"/>
            <a:ext cx="152400" cy="762000"/>
            <a:chOff x="5280" y="1200"/>
            <a:chExt cx="96" cy="480"/>
          </a:xfrm>
        </p:grpSpPr>
        <p:sp>
          <p:nvSpPr>
            <p:cNvPr id="121" name="Line 106">
              <a:extLst>
                <a:ext uri="{FF2B5EF4-FFF2-40B4-BE49-F238E27FC236}">
                  <a16:creationId xmlns:a16="http://schemas.microsoft.com/office/drawing/2014/main" id="{658D57E1-1C41-9647-8FA7-1E25A68DCD1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20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07">
              <a:extLst>
                <a:ext uri="{FF2B5EF4-FFF2-40B4-BE49-F238E27FC236}">
                  <a16:creationId xmlns:a16="http://schemas.microsoft.com/office/drawing/2014/main" id="{978BF917-96EB-744C-A82B-6A539B9C1B3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108">
              <a:extLst>
                <a:ext uri="{FF2B5EF4-FFF2-40B4-BE49-F238E27FC236}">
                  <a16:creationId xmlns:a16="http://schemas.microsoft.com/office/drawing/2014/main" id="{FD2E15FD-2E46-3D4C-BBBD-95DF57F4BB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0 w 288"/>
                <a:gd name="T1" fmla="*/ 0 h 240"/>
                <a:gd name="T2" fmla="*/ 0 w 288"/>
                <a:gd name="T3" fmla="*/ 1 h 240"/>
                <a:gd name="T4" fmla="*/ 0 w 288"/>
                <a:gd name="T5" fmla="*/ 1 h 240"/>
                <a:gd name="T6" fmla="*/ 0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09">
              <a:extLst>
                <a:ext uri="{FF2B5EF4-FFF2-40B4-BE49-F238E27FC236}">
                  <a16:creationId xmlns:a16="http://schemas.microsoft.com/office/drawing/2014/main" id="{CB3EF59E-2DEB-6040-95F4-C8F03E0940C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5" name="Freeform 12">
            <a:extLst>
              <a:ext uri="{FF2B5EF4-FFF2-40B4-BE49-F238E27FC236}">
                <a16:creationId xmlns:a16="http://schemas.microsoft.com/office/drawing/2014/main" id="{4DAD5AE3-AE21-FA4F-A654-61F2F096A973}"/>
              </a:ext>
            </a:extLst>
          </p:cNvPr>
          <p:cNvSpPr>
            <a:spLocks noChangeAspect="1"/>
          </p:cNvSpPr>
          <p:nvPr/>
        </p:nvSpPr>
        <p:spPr bwMode="auto">
          <a:xfrm>
            <a:off x="5289769" y="1855074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6" name="Group 218">
            <a:extLst>
              <a:ext uri="{FF2B5EF4-FFF2-40B4-BE49-F238E27FC236}">
                <a16:creationId xmlns:a16="http://schemas.microsoft.com/office/drawing/2014/main" id="{934488E4-D69B-F147-9BFF-FE60CE42FAE6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679262" y="4657101"/>
            <a:ext cx="152400" cy="762000"/>
            <a:chOff x="5280" y="1200"/>
            <a:chExt cx="96" cy="480"/>
          </a:xfrm>
        </p:grpSpPr>
        <p:sp>
          <p:nvSpPr>
            <p:cNvPr id="127" name="Line 106">
              <a:extLst>
                <a:ext uri="{FF2B5EF4-FFF2-40B4-BE49-F238E27FC236}">
                  <a16:creationId xmlns:a16="http://schemas.microsoft.com/office/drawing/2014/main" id="{0F152310-F3D4-E546-9250-454F2F39DF3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20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107">
              <a:extLst>
                <a:ext uri="{FF2B5EF4-FFF2-40B4-BE49-F238E27FC236}">
                  <a16:creationId xmlns:a16="http://schemas.microsoft.com/office/drawing/2014/main" id="{E634AB88-651D-8E4C-93E5-C57153D17E2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" name="Freeform 108">
              <a:extLst>
                <a:ext uri="{FF2B5EF4-FFF2-40B4-BE49-F238E27FC236}">
                  <a16:creationId xmlns:a16="http://schemas.microsoft.com/office/drawing/2014/main" id="{44DEE616-5614-DD4D-813F-551356108D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0 w 288"/>
                <a:gd name="T1" fmla="*/ 0 h 240"/>
                <a:gd name="T2" fmla="*/ 0 w 288"/>
                <a:gd name="T3" fmla="*/ 1 h 240"/>
                <a:gd name="T4" fmla="*/ 0 w 288"/>
                <a:gd name="T5" fmla="*/ 1 h 240"/>
                <a:gd name="T6" fmla="*/ 0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109">
              <a:extLst>
                <a:ext uri="{FF2B5EF4-FFF2-40B4-BE49-F238E27FC236}">
                  <a16:creationId xmlns:a16="http://schemas.microsoft.com/office/drawing/2014/main" id="{1E961A3B-22AB-2E40-BAEC-4C365EA76BB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1" name="Group 218">
            <a:extLst>
              <a:ext uri="{FF2B5EF4-FFF2-40B4-BE49-F238E27FC236}">
                <a16:creationId xmlns:a16="http://schemas.microsoft.com/office/drawing/2014/main" id="{435D8AE2-3082-D34A-8996-9E4863E2F330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6396626" y="4649979"/>
            <a:ext cx="152400" cy="762000"/>
            <a:chOff x="5280" y="1200"/>
            <a:chExt cx="96" cy="480"/>
          </a:xfrm>
        </p:grpSpPr>
        <p:sp>
          <p:nvSpPr>
            <p:cNvPr id="132" name="Line 106">
              <a:extLst>
                <a:ext uri="{FF2B5EF4-FFF2-40B4-BE49-F238E27FC236}">
                  <a16:creationId xmlns:a16="http://schemas.microsoft.com/office/drawing/2014/main" id="{417DA3D4-60E4-2840-9320-C961BE49BC2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20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107">
              <a:extLst>
                <a:ext uri="{FF2B5EF4-FFF2-40B4-BE49-F238E27FC236}">
                  <a16:creationId xmlns:a16="http://schemas.microsoft.com/office/drawing/2014/main" id="{C4CB43F9-48AD-BA4C-B109-C8C8EB24690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108">
              <a:extLst>
                <a:ext uri="{FF2B5EF4-FFF2-40B4-BE49-F238E27FC236}">
                  <a16:creationId xmlns:a16="http://schemas.microsoft.com/office/drawing/2014/main" id="{33C3DA75-EC64-224E-ABBD-8FD1F017012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0 w 288"/>
                <a:gd name="T1" fmla="*/ 0 h 240"/>
                <a:gd name="T2" fmla="*/ 0 w 288"/>
                <a:gd name="T3" fmla="*/ 1 h 240"/>
                <a:gd name="T4" fmla="*/ 0 w 288"/>
                <a:gd name="T5" fmla="*/ 1 h 240"/>
                <a:gd name="T6" fmla="*/ 0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109">
              <a:extLst>
                <a:ext uri="{FF2B5EF4-FFF2-40B4-BE49-F238E27FC236}">
                  <a16:creationId xmlns:a16="http://schemas.microsoft.com/office/drawing/2014/main" id="{2C02AA91-DF05-BE41-BEB8-BA201B1FAAE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0051F7E-F8D8-F442-9273-1B7BEF5C9D02}"/>
              </a:ext>
            </a:extLst>
          </p:cNvPr>
          <p:cNvCxnSpPr>
            <a:cxnSpLocks/>
          </p:cNvCxnSpPr>
          <p:nvPr/>
        </p:nvCxnSpPr>
        <p:spPr>
          <a:xfrm flipV="1">
            <a:off x="3213044" y="2871475"/>
            <a:ext cx="0" cy="296265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6386E28C-EB27-BD4F-9818-F8FF4F81BF28}"/>
              </a:ext>
            </a:extLst>
          </p:cNvPr>
          <p:cNvSpPr/>
          <p:nvPr/>
        </p:nvSpPr>
        <p:spPr>
          <a:xfrm>
            <a:off x="5306073" y="371898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14C4AA9-FE31-4E4A-B629-F0E080184ABD}"/>
              </a:ext>
            </a:extLst>
          </p:cNvPr>
          <p:cNvSpPr txBox="1"/>
          <p:nvPr/>
        </p:nvSpPr>
        <p:spPr>
          <a:xfrm flipH="1">
            <a:off x="2538186" y="3050481"/>
            <a:ext cx="80251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AF2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33331AE-F16F-3744-90DA-D00B026170D2}"/>
              </a:ext>
            </a:extLst>
          </p:cNvPr>
          <p:cNvCxnSpPr>
            <a:cxnSpLocks/>
          </p:cNvCxnSpPr>
          <p:nvPr/>
        </p:nvCxnSpPr>
        <p:spPr>
          <a:xfrm flipH="1">
            <a:off x="3212717" y="3754074"/>
            <a:ext cx="300556" cy="224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2" name="Freeform 12">
            <a:extLst>
              <a:ext uri="{FF2B5EF4-FFF2-40B4-BE49-F238E27FC236}">
                <a16:creationId xmlns:a16="http://schemas.microsoft.com/office/drawing/2014/main" id="{B48933F4-1633-EE49-B62D-894DD5105BA9}"/>
              </a:ext>
            </a:extLst>
          </p:cNvPr>
          <p:cNvSpPr>
            <a:spLocks noChangeAspect="1"/>
          </p:cNvSpPr>
          <p:nvPr/>
        </p:nvSpPr>
        <p:spPr bwMode="auto">
          <a:xfrm>
            <a:off x="6940259" y="4602959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D67783E4-278F-0B42-B102-F6B8F6EFA137}"/>
              </a:ext>
            </a:extLst>
          </p:cNvPr>
          <p:cNvSpPr/>
          <p:nvPr/>
        </p:nvSpPr>
        <p:spPr>
          <a:xfrm>
            <a:off x="5322345" y="175943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966DCED-4E6D-9E47-A9A3-C9A0FB6BF23E}"/>
              </a:ext>
            </a:extLst>
          </p:cNvPr>
          <p:cNvSpPr txBox="1"/>
          <p:nvPr/>
        </p:nvSpPr>
        <p:spPr>
          <a:xfrm flipH="1">
            <a:off x="5126330" y="1331924"/>
            <a:ext cx="80251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8V TX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DAC34D5-E38A-5B47-91A4-7A6953108B38}"/>
              </a:ext>
            </a:extLst>
          </p:cNvPr>
          <p:cNvCxnSpPr/>
          <p:nvPr/>
        </p:nvCxnSpPr>
        <p:spPr>
          <a:xfrm>
            <a:off x="6592772" y="5028576"/>
            <a:ext cx="365760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1A932ED2-9B79-B442-BC3A-2C98B8E19415}"/>
              </a:ext>
            </a:extLst>
          </p:cNvPr>
          <p:cNvCxnSpPr>
            <a:cxnSpLocks/>
          </p:cNvCxnSpPr>
          <p:nvPr/>
        </p:nvCxnSpPr>
        <p:spPr>
          <a:xfrm flipH="1">
            <a:off x="6101464" y="5692317"/>
            <a:ext cx="2743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B08A566B-0AA7-C640-AEC3-6C7A0737601C}"/>
              </a:ext>
            </a:extLst>
          </p:cNvPr>
          <p:cNvCxnSpPr>
            <a:cxnSpLocks/>
          </p:cNvCxnSpPr>
          <p:nvPr/>
        </p:nvCxnSpPr>
        <p:spPr>
          <a:xfrm flipH="1" flipV="1">
            <a:off x="5007909" y="5843611"/>
            <a:ext cx="306115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7B311ED-BFA8-5B45-8273-0797AF16F821}"/>
              </a:ext>
            </a:extLst>
          </p:cNvPr>
          <p:cNvCxnSpPr>
            <a:cxnSpLocks/>
          </p:cNvCxnSpPr>
          <p:nvPr/>
        </p:nvCxnSpPr>
        <p:spPr>
          <a:xfrm flipV="1">
            <a:off x="8069063" y="4005239"/>
            <a:ext cx="0" cy="185688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76EDAB3-5856-6140-8D59-D445F3751709}"/>
              </a:ext>
            </a:extLst>
          </p:cNvPr>
          <p:cNvCxnSpPr>
            <a:cxnSpLocks/>
          </p:cNvCxnSpPr>
          <p:nvPr/>
        </p:nvCxnSpPr>
        <p:spPr>
          <a:xfrm flipH="1">
            <a:off x="5773495" y="2866851"/>
            <a:ext cx="2295569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421CF06E-BC9C-4A41-88C2-40C9AA7ADE83}"/>
              </a:ext>
            </a:extLst>
          </p:cNvPr>
          <p:cNvCxnSpPr>
            <a:cxnSpLocks/>
          </p:cNvCxnSpPr>
          <p:nvPr/>
        </p:nvCxnSpPr>
        <p:spPr>
          <a:xfrm flipV="1">
            <a:off x="8069063" y="2855753"/>
            <a:ext cx="2216" cy="690673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8BF59168-36C6-4640-84F3-11463D243E6A}"/>
              </a:ext>
            </a:extLst>
          </p:cNvPr>
          <p:cNvCxnSpPr>
            <a:cxnSpLocks/>
          </p:cNvCxnSpPr>
          <p:nvPr/>
        </p:nvCxnSpPr>
        <p:spPr>
          <a:xfrm flipH="1" flipV="1">
            <a:off x="7020891" y="1940522"/>
            <a:ext cx="0" cy="2743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70B09787-350D-6345-ADD4-02B28DD7EF6E}"/>
              </a:ext>
            </a:extLst>
          </p:cNvPr>
          <p:cNvCxnSpPr>
            <a:cxnSpLocks/>
          </p:cNvCxnSpPr>
          <p:nvPr/>
        </p:nvCxnSpPr>
        <p:spPr>
          <a:xfrm flipH="1">
            <a:off x="6251688" y="3779072"/>
            <a:ext cx="7798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86395C6-325F-2342-B229-A4C17C941EB7}"/>
              </a:ext>
            </a:extLst>
          </p:cNvPr>
          <p:cNvCxnSpPr>
            <a:cxnSpLocks/>
          </p:cNvCxnSpPr>
          <p:nvPr/>
        </p:nvCxnSpPr>
        <p:spPr>
          <a:xfrm flipH="1">
            <a:off x="7011697" y="1945213"/>
            <a:ext cx="164592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61" name="Group 210">
            <a:extLst>
              <a:ext uri="{FF2B5EF4-FFF2-40B4-BE49-F238E27FC236}">
                <a16:creationId xmlns:a16="http://schemas.microsoft.com/office/drawing/2014/main" id="{9D27A141-FBEB-E04A-B562-B3E8AA7110FB}"/>
              </a:ext>
            </a:extLst>
          </p:cNvPr>
          <p:cNvGrpSpPr>
            <a:grpSpLocks/>
          </p:cNvGrpSpPr>
          <p:nvPr/>
        </p:nvGrpSpPr>
        <p:grpSpPr bwMode="auto">
          <a:xfrm>
            <a:off x="8150584" y="1955739"/>
            <a:ext cx="304800" cy="762000"/>
            <a:chOff x="3216" y="1728"/>
            <a:chExt cx="192" cy="480"/>
          </a:xfrm>
        </p:grpSpPr>
        <p:sp>
          <p:nvSpPr>
            <p:cNvPr id="162" name="Line 8">
              <a:extLst>
                <a:ext uri="{FF2B5EF4-FFF2-40B4-BE49-F238E27FC236}">
                  <a16:creationId xmlns:a16="http://schemas.microsoft.com/office/drawing/2014/main" id="{2E44DFB5-CB89-C442-94C6-8F00DF160BD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9">
              <a:extLst>
                <a:ext uri="{FF2B5EF4-FFF2-40B4-BE49-F238E27FC236}">
                  <a16:creationId xmlns:a16="http://schemas.microsoft.com/office/drawing/2014/main" id="{B8A99167-4349-CC47-8CA5-D05F46BFAA9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Line 10">
              <a:extLst>
                <a:ext uri="{FF2B5EF4-FFF2-40B4-BE49-F238E27FC236}">
                  <a16:creationId xmlns:a16="http://schemas.microsoft.com/office/drawing/2014/main" id="{01928BFA-2CD5-2F44-A51E-3F4D970F1F3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Line 11">
              <a:extLst>
                <a:ext uri="{FF2B5EF4-FFF2-40B4-BE49-F238E27FC236}">
                  <a16:creationId xmlns:a16="http://schemas.microsoft.com/office/drawing/2014/main" id="{8DA6D52F-B6E4-3C4F-A860-F6F50C22747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7" name="Group 222">
            <a:extLst>
              <a:ext uri="{FF2B5EF4-FFF2-40B4-BE49-F238E27FC236}">
                <a16:creationId xmlns:a16="http://schemas.microsoft.com/office/drawing/2014/main" id="{5B9BAE86-7CF9-5545-82CE-19BC5E22EC1E}"/>
              </a:ext>
            </a:extLst>
          </p:cNvPr>
          <p:cNvGrpSpPr>
            <a:grpSpLocks/>
          </p:cNvGrpSpPr>
          <p:nvPr/>
        </p:nvGrpSpPr>
        <p:grpSpPr bwMode="auto">
          <a:xfrm>
            <a:off x="8150584" y="2504749"/>
            <a:ext cx="304800" cy="381000"/>
            <a:chOff x="4272" y="3072"/>
            <a:chExt cx="192" cy="240"/>
          </a:xfrm>
        </p:grpSpPr>
        <p:sp>
          <p:nvSpPr>
            <p:cNvPr id="168" name="Line 99">
              <a:extLst>
                <a:ext uri="{FF2B5EF4-FFF2-40B4-BE49-F238E27FC236}">
                  <a16:creationId xmlns:a16="http://schemas.microsoft.com/office/drawing/2014/main" id="{9797AB25-195B-4D44-96F9-7D37D79A73C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Line 100">
              <a:extLst>
                <a:ext uri="{FF2B5EF4-FFF2-40B4-BE49-F238E27FC236}">
                  <a16:creationId xmlns:a16="http://schemas.microsoft.com/office/drawing/2014/main" id="{AE24B5AE-0A3D-CD4F-9956-42DA6054A9D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Line 101">
              <a:extLst>
                <a:ext uri="{FF2B5EF4-FFF2-40B4-BE49-F238E27FC236}">
                  <a16:creationId xmlns:a16="http://schemas.microsoft.com/office/drawing/2014/main" id="{90126B0E-5C71-D84C-9B20-6F1EE28E229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102">
              <a:extLst>
                <a:ext uri="{FF2B5EF4-FFF2-40B4-BE49-F238E27FC236}">
                  <a16:creationId xmlns:a16="http://schemas.microsoft.com/office/drawing/2014/main" id="{795504EF-48D9-0245-A01F-853EEDAB04D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103">
              <a:extLst>
                <a:ext uri="{FF2B5EF4-FFF2-40B4-BE49-F238E27FC236}">
                  <a16:creationId xmlns:a16="http://schemas.microsoft.com/office/drawing/2014/main" id="{DA201097-4CA9-864E-8184-BB841EF56BA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104">
              <a:extLst>
                <a:ext uri="{FF2B5EF4-FFF2-40B4-BE49-F238E27FC236}">
                  <a16:creationId xmlns:a16="http://schemas.microsoft.com/office/drawing/2014/main" id="{85A27C8A-6F67-FA48-8402-D3C4EC50303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" name="Oval 173">
            <a:extLst>
              <a:ext uri="{FF2B5EF4-FFF2-40B4-BE49-F238E27FC236}">
                <a16:creationId xmlns:a16="http://schemas.microsoft.com/office/drawing/2014/main" id="{0A5C53A1-6F43-A34C-B1DF-87DA2AFB3A46}"/>
              </a:ext>
            </a:extLst>
          </p:cNvPr>
          <p:cNvSpPr/>
          <p:nvPr/>
        </p:nvSpPr>
        <p:spPr>
          <a:xfrm>
            <a:off x="8621989" y="190119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4C3393E-6505-A846-A692-62AAD58DB3C4}"/>
              </a:ext>
            </a:extLst>
          </p:cNvPr>
          <p:cNvSpPr txBox="1"/>
          <p:nvPr/>
        </p:nvSpPr>
        <p:spPr>
          <a:xfrm flipH="1">
            <a:off x="8349054" y="1399451"/>
            <a:ext cx="80251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8V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Freeform 12">
            <a:extLst>
              <a:ext uri="{FF2B5EF4-FFF2-40B4-BE49-F238E27FC236}">
                <a16:creationId xmlns:a16="http://schemas.microsoft.com/office/drawing/2014/main" id="{98FBC2D6-B4BC-6542-8B0A-7B8D259F76B1}"/>
              </a:ext>
            </a:extLst>
          </p:cNvPr>
          <p:cNvSpPr>
            <a:spLocks noChangeAspect="1"/>
          </p:cNvSpPr>
          <p:nvPr/>
        </p:nvSpPr>
        <p:spPr bwMode="auto">
          <a:xfrm>
            <a:off x="8558027" y="3517380"/>
            <a:ext cx="145694" cy="73152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4DE5BB61-E22E-294D-A9E6-7E032D86D0F6}"/>
              </a:ext>
            </a:extLst>
          </p:cNvPr>
          <p:cNvCxnSpPr>
            <a:cxnSpLocks/>
          </p:cNvCxnSpPr>
          <p:nvPr/>
        </p:nvCxnSpPr>
        <p:spPr>
          <a:xfrm flipH="1">
            <a:off x="8051532" y="3517380"/>
            <a:ext cx="118872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9E95EB81-95E1-1844-8542-FA6C1EFB4A42}"/>
              </a:ext>
            </a:extLst>
          </p:cNvPr>
          <p:cNvCxnSpPr>
            <a:cxnSpLocks/>
          </p:cNvCxnSpPr>
          <p:nvPr/>
        </p:nvCxnSpPr>
        <p:spPr>
          <a:xfrm flipH="1">
            <a:off x="8051532" y="4260712"/>
            <a:ext cx="118872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9" name="Oval 178">
            <a:extLst>
              <a:ext uri="{FF2B5EF4-FFF2-40B4-BE49-F238E27FC236}">
                <a16:creationId xmlns:a16="http://schemas.microsoft.com/office/drawing/2014/main" id="{FAC1FD94-9968-7F42-BEAF-6A6B4B7DD099}"/>
              </a:ext>
            </a:extLst>
          </p:cNvPr>
          <p:cNvSpPr/>
          <p:nvPr/>
        </p:nvSpPr>
        <p:spPr>
          <a:xfrm>
            <a:off x="9220959" y="346773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7A422F6C-491A-BA47-98CD-A49B0B96D36D}"/>
              </a:ext>
            </a:extLst>
          </p:cNvPr>
          <p:cNvSpPr/>
          <p:nvPr/>
        </p:nvSpPr>
        <p:spPr>
          <a:xfrm>
            <a:off x="9220954" y="421201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6235861-91EF-D24C-AAB3-A931405A9A56}"/>
              </a:ext>
            </a:extLst>
          </p:cNvPr>
          <p:cNvSpPr txBox="1"/>
          <p:nvPr/>
        </p:nvSpPr>
        <p:spPr>
          <a:xfrm flipH="1">
            <a:off x="9354166" y="3634774"/>
            <a:ext cx="80251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To audio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 in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CC69E43C-B217-0F4A-887B-1C4BACF15864}"/>
              </a:ext>
            </a:extLst>
          </p:cNvPr>
          <p:cNvSpPr/>
          <p:nvPr/>
        </p:nvSpPr>
        <p:spPr>
          <a:xfrm>
            <a:off x="8809826" y="565095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F71BC373-800C-434F-A7C2-4C4E75C89B0D}"/>
              </a:ext>
            </a:extLst>
          </p:cNvPr>
          <p:cNvSpPr txBox="1"/>
          <p:nvPr/>
        </p:nvSpPr>
        <p:spPr>
          <a:xfrm flipH="1">
            <a:off x="8486084" y="5171039"/>
            <a:ext cx="118871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AGC </a:t>
            </a:r>
            <a:r>
              <a:rPr lang="en-US" sz="1400" dirty="0" err="1">
                <a:solidFill>
                  <a:srgbClr val="000000"/>
                </a:solidFill>
              </a:rPr>
              <a:t>pt</a:t>
            </a:r>
            <a:r>
              <a:rPr lang="en-US" sz="1400" dirty="0">
                <a:solidFill>
                  <a:srgbClr val="000000"/>
                </a:solidFill>
              </a:rPr>
              <a:t> at 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audio amp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AFF6F3B-EE7E-944D-BA0E-769B97FDFEA1}"/>
              </a:ext>
            </a:extLst>
          </p:cNvPr>
          <p:cNvSpPr txBox="1"/>
          <p:nvPr/>
        </p:nvSpPr>
        <p:spPr>
          <a:xfrm flipH="1">
            <a:off x="4500066" y="3196561"/>
            <a:ext cx="5253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5c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2.2M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4A180D5-AEB9-BB4C-89CC-A185C712EED3}"/>
              </a:ext>
            </a:extLst>
          </p:cNvPr>
          <p:cNvSpPr txBox="1"/>
          <p:nvPr/>
        </p:nvSpPr>
        <p:spPr>
          <a:xfrm flipH="1">
            <a:off x="3610431" y="3213887"/>
            <a:ext cx="5253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5a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2.2M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A527C45-3A6B-3C41-8F53-DD2F053A6462}"/>
              </a:ext>
            </a:extLst>
          </p:cNvPr>
          <p:cNvSpPr txBox="1"/>
          <p:nvPr/>
        </p:nvSpPr>
        <p:spPr>
          <a:xfrm flipH="1">
            <a:off x="3487633" y="5087834"/>
            <a:ext cx="5253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5b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2.2M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9F0F16D-5770-2849-9975-B9CCCB5E1385}"/>
              </a:ext>
            </a:extLst>
          </p:cNvPr>
          <p:cNvSpPr txBox="1"/>
          <p:nvPr/>
        </p:nvSpPr>
        <p:spPr>
          <a:xfrm flipH="1">
            <a:off x="4638462" y="5147731"/>
            <a:ext cx="5253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5d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2.2M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3292AB0C-E510-F847-9E44-F48BD18BDA88}"/>
              </a:ext>
            </a:extLst>
          </p:cNvPr>
          <p:cNvCxnSpPr>
            <a:cxnSpLocks/>
          </p:cNvCxnSpPr>
          <p:nvPr/>
        </p:nvCxnSpPr>
        <p:spPr>
          <a:xfrm flipH="1">
            <a:off x="3212750" y="5035598"/>
            <a:ext cx="300556" cy="224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0FF9ABC0-9EC8-4344-9D11-B45D49C0126A}"/>
              </a:ext>
            </a:extLst>
          </p:cNvPr>
          <p:cNvSpPr txBox="1"/>
          <p:nvPr/>
        </p:nvSpPr>
        <p:spPr>
          <a:xfrm flipH="1">
            <a:off x="8809827" y="3599637"/>
            <a:ext cx="5253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7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47K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72ECFCB-54DC-3F4E-AD14-EC03CAAD1B44}"/>
              </a:ext>
            </a:extLst>
          </p:cNvPr>
          <p:cNvSpPr txBox="1"/>
          <p:nvPr/>
        </p:nvSpPr>
        <p:spPr>
          <a:xfrm flipH="1">
            <a:off x="8494704" y="2041335"/>
            <a:ext cx="79808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41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100uF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963CC89-72C0-5243-A565-34B375CEAAB7}"/>
              </a:ext>
            </a:extLst>
          </p:cNvPr>
          <p:cNvSpPr txBox="1"/>
          <p:nvPr/>
        </p:nvSpPr>
        <p:spPr>
          <a:xfrm flipH="1">
            <a:off x="7414446" y="3599637"/>
            <a:ext cx="77983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27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100uF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1658C97-0802-9B43-8620-A36798F2B1CF}"/>
              </a:ext>
            </a:extLst>
          </p:cNvPr>
          <p:cNvSpPr txBox="1"/>
          <p:nvPr/>
        </p:nvSpPr>
        <p:spPr>
          <a:xfrm flipH="1">
            <a:off x="5928849" y="3075241"/>
            <a:ext cx="5253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55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10nF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A8BB4A1-A269-D949-95AA-974B3B4E8B30}"/>
              </a:ext>
            </a:extLst>
          </p:cNvPr>
          <p:cNvSpPr txBox="1"/>
          <p:nvPr/>
        </p:nvSpPr>
        <p:spPr>
          <a:xfrm flipH="1">
            <a:off x="4729667" y="2236506"/>
            <a:ext cx="65195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55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100nF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195B78A3-9561-2440-8EAA-F9350D11733F}"/>
              </a:ext>
            </a:extLst>
          </p:cNvPr>
          <p:cNvSpPr txBox="1"/>
          <p:nvPr/>
        </p:nvSpPr>
        <p:spPr>
          <a:xfrm flipH="1">
            <a:off x="5522802" y="1963226"/>
            <a:ext cx="5253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3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150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25868BF-D3DA-D74C-BC79-F14D8C5AC619}"/>
              </a:ext>
            </a:extLst>
          </p:cNvPr>
          <p:cNvSpPr txBox="1"/>
          <p:nvPr/>
        </p:nvSpPr>
        <p:spPr>
          <a:xfrm flipH="1">
            <a:off x="4598868" y="5985379"/>
            <a:ext cx="77983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21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100nF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7E18434-DCDE-2946-A80B-46477AF8F97D}"/>
              </a:ext>
            </a:extLst>
          </p:cNvPr>
          <p:cNvSpPr txBox="1"/>
          <p:nvPr/>
        </p:nvSpPr>
        <p:spPr>
          <a:xfrm flipH="1">
            <a:off x="3444797" y="2937011"/>
            <a:ext cx="80251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J309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FB68EEE-FD82-E142-A6D4-9DB243A94715}"/>
              </a:ext>
            </a:extLst>
          </p:cNvPr>
          <p:cNvSpPr txBox="1"/>
          <p:nvPr/>
        </p:nvSpPr>
        <p:spPr>
          <a:xfrm flipH="1">
            <a:off x="7210380" y="4732378"/>
            <a:ext cx="942986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6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Threshold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CD3B257-5E91-E646-9058-08B177E6058E}"/>
              </a:ext>
            </a:extLst>
          </p:cNvPr>
          <p:cNvSpPr txBox="1"/>
          <p:nvPr/>
        </p:nvSpPr>
        <p:spPr>
          <a:xfrm flipH="1">
            <a:off x="6403443" y="4448440"/>
            <a:ext cx="55508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D</a:t>
            </a:r>
            <a:r>
              <a:rPr lang="en-US" sz="1400" baseline="-250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197AA3D-1B77-794B-B123-D878BD53D603}"/>
              </a:ext>
            </a:extLst>
          </p:cNvPr>
          <p:cNvSpPr txBox="1"/>
          <p:nvPr/>
        </p:nvSpPr>
        <p:spPr>
          <a:xfrm flipH="1">
            <a:off x="5572439" y="5220748"/>
            <a:ext cx="55508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D</a:t>
            </a:r>
            <a:r>
              <a:rPr lang="en-US" sz="1400" baseline="-2500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3B39ED0-6D21-EF41-B1B5-E36F96E10820}"/>
              </a:ext>
            </a:extLst>
          </p:cNvPr>
          <p:cNvSpPr txBox="1"/>
          <p:nvPr/>
        </p:nvSpPr>
        <p:spPr>
          <a:xfrm flipH="1">
            <a:off x="5517063" y="4483375"/>
            <a:ext cx="55508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D</a:t>
            </a:r>
            <a:r>
              <a:rPr lang="en-US" sz="1400" baseline="-250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25E7916-CF17-4248-862D-95A6E8888B24}"/>
              </a:ext>
            </a:extLst>
          </p:cNvPr>
          <p:cNvSpPr txBox="1"/>
          <p:nvPr/>
        </p:nvSpPr>
        <p:spPr>
          <a:xfrm flipH="1">
            <a:off x="4565335" y="3929557"/>
            <a:ext cx="55508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D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DD9EE9C-1580-0B44-9952-4572172F8960}"/>
              </a:ext>
            </a:extLst>
          </p:cNvPr>
          <p:cNvSpPr txBox="1"/>
          <p:nvPr/>
        </p:nvSpPr>
        <p:spPr>
          <a:xfrm flipH="1">
            <a:off x="3767165" y="3836036"/>
            <a:ext cx="55508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D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1990C39-77AD-1C4A-B0DD-796E1776D914}"/>
              </a:ext>
            </a:extLst>
          </p:cNvPr>
          <p:cNvSpPr txBox="1"/>
          <p:nvPr/>
        </p:nvSpPr>
        <p:spPr>
          <a:xfrm flipH="1">
            <a:off x="1921935" y="4098001"/>
            <a:ext cx="109746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From product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detector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BF1687-B21C-5C47-A42B-DE430E308A07}"/>
              </a:ext>
            </a:extLst>
          </p:cNvPr>
          <p:cNvSpPr txBox="1"/>
          <p:nvPr/>
        </p:nvSpPr>
        <p:spPr>
          <a:xfrm>
            <a:off x="1999487" y="1700480"/>
            <a:ext cx="1731749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Connect to</a:t>
            </a:r>
          </a:p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function generator</a:t>
            </a:r>
          </a:p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through 300K, here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1AC356-D10E-994B-A64C-DB8E97D902F0}"/>
              </a:ext>
            </a:extLst>
          </p:cNvPr>
          <p:cNvCxnSpPr>
            <a:cxnSpLocks/>
          </p:cNvCxnSpPr>
          <p:nvPr/>
        </p:nvCxnSpPr>
        <p:spPr>
          <a:xfrm>
            <a:off x="3251626" y="2502722"/>
            <a:ext cx="0" cy="337686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331193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-261256" y="94256"/>
            <a:ext cx="11958446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 err="1"/>
              <a:t>Norcal</a:t>
            </a:r>
            <a:r>
              <a:rPr lang="en-US" sz="4400" dirty="0"/>
              <a:t> Audio Amp</a:t>
            </a:r>
            <a:endParaRPr sz="4400" dirty="0"/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id="{D24F353C-F923-ED43-B677-A95643C03211}"/>
              </a:ext>
            </a:extLst>
          </p:cNvPr>
          <p:cNvGrpSpPr>
            <a:grpSpLocks/>
          </p:cNvGrpSpPr>
          <p:nvPr/>
        </p:nvGrpSpPr>
        <p:grpSpPr bwMode="auto">
          <a:xfrm>
            <a:off x="4749193" y="2640116"/>
            <a:ext cx="1012371" cy="881743"/>
            <a:chOff x="2496" y="1968"/>
            <a:chExt cx="1056" cy="864"/>
          </a:xfrm>
        </p:grpSpPr>
        <p:sp>
          <p:nvSpPr>
            <p:cNvPr id="11" name="Line 40">
              <a:extLst>
                <a:ext uri="{FF2B5EF4-FFF2-40B4-BE49-F238E27FC236}">
                  <a16:creationId xmlns:a16="http://schemas.microsoft.com/office/drawing/2014/main" id="{158F0731-9F04-5849-9942-2817DDF4CA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160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41">
              <a:extLst>
                <a:ext uri="{FF2B5EF4-FFF2-40B4-BE49-F238E27FC236}">
                  <a16:creationId xmlns:a16="http://schemas.microsoft.com/office/drawing/2014/main" id="{F5FA6F0E-0EF0-DF4C-8F2B-CE5B46E709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640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42">
              <a:extLst>
                <a:ext uri="{FF2B5EF4-FFF2-40B4-BE49-F238E27FC236}">
                  <a16:creationId xmlns:a16="http://schemas.microsoft.com/office/drawing/2014/main" id="{2CDD1DF0-7933-5C44-8F67-F3EDF30C1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400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43">
              <a:extLst>
                <a:ext uri="{FF2B5EF4-FFF2-40B4-BE49-F238E27FC236}">
                  <a16:creationId xmlns:a16="http://schemas.microsoft.com/office/drawing/2014/main" id="{3C5F354D-1FA6-6E40-AEB5-DDCE7B257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" y="1968"/>
              <a:ext cx="672" cy="864"/>
            </a:xfrm>
            <a:custGeom>
              <a:avLst/>
              <a:gdLst>
                <a:gd name="T0" fmla="*/ 6120 w 432"/>
                <a:gd name="T1" fmla="*/ 779 h 768"/>
                <a:gd name="T2" fmla="*/ 0 w 432"/>
                <a:gd name="T3" fmla="*/ 1558 h 768"/>
                <a:gd name="T4" fmla="*/ 0 w 432"/>
                <a:gd name="T5" fmla="*/ 0 h 768"/>
                <a:gd name="T6" fmla="*/ 6120 w 432"/>
                <a:gd name="T7" fmla="*/ 779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768"/>
                <a:gd name="T14" fmla="*/ 432 w 432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768">
                  <a:moveTo>
                    <a:pt x="432" y="384"/>
                  </a:moveTo>
                  <a:lnTo>
                    <a:pt x="0" y="768"/>
                  </a:lnTo>
                  <a:lnTo>
                    <a:pt x="0" y="0"/>
                  </a:lnTo>
                  <a:lnTo>
                    <a:pt x="432" y="384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1D676C6-EDE4-964B-BB24-FD819F1025A8}"/>
              </a:ext>
            </a:extLst>
          </p:cNvPr>
          <p:cNvSpPr txBox="1"/>
          <p:nvPr/>
        </p:nvSpPr>
        <p:spPr>
          <a:xfrm>
            <a:off x="4933258" y="2682171"/>
            <a:ext cx="39188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A87C8E-9119-A744-8FE2-85E028E3F148}"/>
              </a:ext>
            </a:extLst>
          </p:cNvPr>
          <p:cNvSpPr txBox="1"/>
          <p:nvPr/>
        </p:nvSpPr>
        <p:spPr>
          <a:xfrm>
            <a:off x="4947113" y="3172028"/>
            <a:ext cx="39188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BD6A93-E0EF-1E46-A370-996F2DB016F3}"/>
              </a:ext>
            </a:extLst>
          </p:cNvPr>
          <p:cNvSpPr txBox="1"/>
          <p:nvPr/>
        </p:nvSpPr>
        <p:spPr>
          <a:xfrm>
            <a:off x="4989667" y="2954315"/>
            <a:ext cx="39188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386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2F0CCD-AF43-CE40-A0D0-134BFE7C1E34}"/>
              </a:ext>
            </a:extLst>
          </p:cNvPr>
          <p:cNvSpPr txBox="1"/>
          <p:nvPr/>
        </p:nvSpPr>
        <p:spPr>
          <a:xfrm>
            <a:off x="4689236" y="2530159"/>
            <a:ext cx="39188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2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E57A89-3445-874F-8AC6-ACE2D136A463}"/>
              </a:ext>
            </a:extLst>
          </p:cNvPr>
          <p:cNvSpPr txBox="1"/>
          <p:nvPr/>
        </p:nvSpPr>
        <p:spPr>
          <a:xfrm>
            <a:off x="4699131" y="3026945"/>
            <a:ext cx="39188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Freeform 12">
            <a:extLst>
              <a:ext uri="{FF2B5EF4-FFF2-40B4-BE49-F238E27FC236}">
                <a16:creationId xmlns:a16="http://schemas.microsoft.com/office/drawing/2014/main" id="{51A617DA-8068-B84D-8B8D-24DFB5494EEB}"/>
              </a:ext>
            </a:extLst>
          </p:cNvPr>
          <p:cNvSpPr>
            <a:spLocks noChangeAspect="1"/>
          </p:cNvSpPr>
          <p:nvPr/>
        </p:nvSpPr>
        <p:spPr bwMode="auto">
          <a:xfrm>
            <a:off x="5941545" y="4070360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A975FD-1BF3-734B-BB95-64E4A753512F}"/>
              </a:ext>
            </a:extLst>
          </p:cNvPr>
          <p:cNvSpPr txBox="1"/>
          <p:nvPr/>
        </p:nvSpPr>
        <p:spPr>
          <a:xfrm>
            <a:off x="5529053" y="2820879"/>
            <a:ext cx="39188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333425-E756-4840-A517-9EE45877680D}"/>
              </a:ext>
            </a:extLst>
          </p:cNvPr>
          <p:cNvSpPr txBox="1"/>
          <p:nvPr/>
        </p:nvSpPr>
        <p:spPr>
          <a:xfrm>
            <a:off x="5255377" y="3179886"/>
            <a:ext cx="54618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6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" name="Group 210">
            <a:extLst>
              <a:ext uri="{FF2B5EF4-FFF2-40B4-BE49-F238E27FC236}">
                <a16:creationId xmlns:a16="http://schemas.microsoft.com/office/drawing/2014/main" id="{1764A9AD-E01F-A743-9478-94401EBE4009}"/>
              </a:ext>
            </a:extLst>
          </p:cNvPr>
          <p:cNvGrpSpPr>
            <a:grpSpLocks/>
          </p:cNvGrpSpPr>
          <p:nvPr/>
        </p:nvGrpSpPr>
        <p:grpSpPr bwMode="auto">
          <a:xfrm>
            <a:off x="5864662" y="3347597"/>
            <a:ext cx="304800" cy="762000"/>
            <a:chOff x="3216" y="1728"/>
            <a:chExt cx="192" cy="480"/>
          </a:xfrm>
        </p:grpSpPr>
        <p:sp>
          <p:nvSpPr>
            <p:cNvPr id="45" name="Line 8">
              <a:extLst>
                <a:ext uri="{FF2B5EF4-FFF2-40B4-BE49-F238E27FC236}">
                  <a16:creationId xmlns:a16="http://schemas.microsoft.com/office/drawing/2014/main" id="{14A88A13-4798-594D-A9B2-49270D41FED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9">
              <a:extLst>
                <a:ext uri="{FF2B5EF4-FFF2-40B4-BE49-F238E27FC236}">
                  <a16:creationId xmlns:a16="http://schemas.microsoft.com/office/drawing/2014/main" id="{3AAF9849-CA5B-5A43-8964-E474D175D50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0">
              <a:extLst>
                <a:ext uri="{FF2B5EF4-FFF2-40B4-BE49-F238E27FC236}">
                  <a16:creationId xmlns:a16="http://schemas.microsoft.com/office/drawing/2014/main" id="{EC1E0F76-3B95-494C-ABF7-2FE5027B64B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1">
              <a:extLst>
                <a:ext uri="{FF2B5EF4-FFF2-40B4-BE49-F238E27FC236}">
                  <a16:creationId xmlns:a16="http://schemas.microsoft.com/office/drawing/2014/main" id="{C329472E-5E52-604F-8761-67FEFDC355F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222">
            <a:extLst>
              <a:ext uri="{FF2B5EF4-FFF2-40B4-BE49-F238E27FC236}">
                <a16:creationId xmlns:a16="http://schemas.microsoft.com/office/drawing/2014/main" id="{360742C3-9F11-224A-8D6D-181A3A8AA5A3}"/>
              </a:ext>
            </a:extLst>
          </p:cNvPr>
          <p:cNvGrpSpPr>
            <a:grpSpLocks/>
          </p:cNvGrpSpPr>
          <p:nvPr/>
        </p:nvGrpSpPr>
        <p:grpSpPr bwMode="auto">
          <a:xfrm>
            <a:off x="5862643" y="4717634"/>
            <a:ext cx="304800" cy="381000"/>
            <a:chOff x="4272" y="3072"/>
            <a:chExt cx="192" cy="240"/>
          </a:xfrm>
        </p:grpSpPr>
        <p:sp>
          <p:nvSpPr>
            <p:cNvPr id="51" name="Line 99">
              <a:extLst>
                <a:ext uri="{FF2B5EF4-FFF2-40B4-BE49-F238E27FC236}">
                  <a16:creationId xmlns:a16="http://schemas.microsoft.com/office/drawing/2014/main" id="{D4910F34-B47C-A542-BC44-0959F9BB97B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00">
              <a:extLst>
                <a:ext uri="{FF2B5EF4-FFF2-40B4-BE49-F238E27FC236}">
                  <a16:creationId xmlns:a16="http://schemas.microsoft.com/office/drawing/2014/main" id="{95F7B59C-10D4-D647-A973-29ECAC94B5B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01">
              <a:extLst>
                <a:ext uri="{FF2B5EF4-FFF2-40B4-BE49-F238E27FC236}">
                  <a16:creationId xmlns:a16="http://schemas.microsoft.com/office/drawing/2014/main" id="{8FCF236E-786C-5841-95A1-D6309E11267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02">
              <a:extLst>
                <a:ext uri="{FF2B5EF4-FFF2-40B4-BE49-F238E27FC236}">
                  <a16:creationId xmlns:a16="http://schemas.microsoft.com/office/drawing/2014/main" id="{65D8CE63-D18B-1942-A1EC-23E306140C6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03">
              <a:extLst>
                <a:ext uri="{FF2B5EF4-FFF2-40B4-BE49-F238E27FC236}">
                  <a16:creationId xmlns:a16="http://schemas.microsoft.com/office/drawing/2014/main" id="{3C76A0C2-9818-1540-9B63-E7A3485B48E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04">
              <a:extLst>
                <a:ext uri="{FF2B5EF4-FFF2-40B4-BE49-F238E27FC236}">
                  <a16:creationId xmlns:a16="http://schemas.microsoft.com/office/drawing/2014/main" id="{C1353876-F56F-1E47-B7C3-2480DF3D628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42C984F-F2B5-7C4E-BBBC-D15FE24DFAA7}"/>
              </a:ext>
            </a:extLst>
          </p:cNvPr>
          <p:cNvCxnSpPr>
            <a:cxnSpLocks/>
          </p:cNvCxnSpPr>
          <p:nvPr/>
        </p:nvCxnSpPr>
        <p:spPr>
          <a:xfrm>
            <a:off x="7088420" y="1621425"/>
            <a:ext cx="0" cy="1654334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8816B190-35CC-DF4F-9312-862BE3B2C062}"/>
              </a:ext>
            </a:extLst>
          </p:cNvPr>
          <p:cNvSpPr/>
          <p:nvPr/>
        </p:nvSpPr>
        <p:spPr>
          <a:xfrm>
            <a:off x="7052867" y="155508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B67E498-990A-6649-A289-7B973202519E}"/>
              </a:ext>
            </a:extLst>
          </p:cNvPr>
          <p:cNvSpPr txBox="1"/>
          <p:nvPr/>
        </p:nvSpPr>
        <p:spPr>
          <a:xfrm>
            <a:off x="3697001" y="3791422"/>
            <a:ext cx="108781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400" dirty="0">
                <a:solidFill>
                  <a:srgbClr val="000000"/>
                </a:solidFill>
              </a:rPr>
              <a:t>2.2 </a:t>
            </a:r>
            <a:r>
              <a:rPr lang="en-US" sz="1400" dirty="0" err="1">
                <a:solidFill>
                  <a:srgbClr val="000000"/>
                </a:solidFill>
              </a:rPr>
              <a:t>u</a:t>
            </a:r>
            <a:r>
              <a:rPr lang="en-US" sz="1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D7F54C-B429-8742-A4B7-D1EE163984DF}"/>
              </a:ext>
            </a:extLst>
          </p:cNvPr>
          <p:cNvSpPr txBox="1"/>
          <p:nvPr/>
        </p:nvSpPr>
        <p:spPr>
          <a:xfrm>
            <a:off x="6215134" y="3591992"/>
            <a:ext cx="108781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27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(100 </a:t>
            </a:r>
            <a:r>
              <a:rPr lang="en-US" sz="1400" dirty="0" err="1">
                <a:solidFill>
                  <a:srgbClr val="000000"/>
                </a:solidFill>
              </a:rPr>
              <a:t>u</a:t>
            </a:r>
            <a:r>
              <a:rPr lang="en-US" sz="1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89A593C-DFC8-084F-969C-480A9BF409C0}"/>
              </a:ext>
            </a:extLst>
          </p:cNvPr>
          <p:cNvSpPr txBox="1"/>
          <p:nvPr/>
        </p:nvSpPr>
        <p:spPr>
          <a:xfrm>
            <a:off x="6068161" y="3470056"/>
            <a:ext cx="39188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A74B5D5-FC68-8E48-A9A4-95EEF7C18104}"/>
              </a:ext>
            </a:extLst>
          </p:cNvPr>
          <p:cNvCxnSpPr>
            <a:cxnSpLocks/>
          </p:cNvCxnSpPr>
          <p:nvPr/>
        </p:nvCxnSpPr>
        <p:spPr>
          <a:xfrm flipV="1">
            <a:off x="5325144" y="3267643"/>
            <a:ext cx="1784514" cy="289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69" name="Group 210">
            <a:extLst>
              <a:ext uri="{FF2B5EF4-FFF2-40B4-BE49-F238E27FC236}">
                <a16:creationId xmlns:a16="http://schemas.microsoft.com/office/drawing/2014/main" id="{BAB1E7D8-54C2-1B4E-9B5B-7476EF64ACF2}"/>
              </a:ext>
            </a:extLst>
          </p:cNvPr>
          <p:cNvGrpSpPr>
            <a:grpSpLocks/>
          </p:cNvGrpSpPr>
          <p:nvPr/>
        </p:nvGrpSpPr>
        <p:grpSpPr bwMode="auto">
          <a:xfrm>
            <a:off x="6700098" y="4534222"/>
            <a:ext cx="304800" cy="762000"/>
            <a:chOff x="3216" y="1728"/>
            <a:chExt cx="192" cy="480"/>
          </a:xfrm>
        </p:grpSpPr>
        <p:sp>
          <p:nvSpPr>
            <p:cNvPr id="70" name="Line 8">
              <a:extLst>
                <a:ext uri="{FF2B5EF4-FFF2-40B4-BE49-F238E27FC236}">
                  <a16:creationId xmlns:a16="http://schemas.microsoft.com/office/drawing/2014/main" id="{2BA5AFB8-20B1-FB47-A478-992AA918BE0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9">
              <a:extLst>
                <a:ext uri="{FF2B5EF4-FFF2-40B4-BE49-F238E27FC236}">
                  <a16:creationId xmlns:a16="http://schemas.microsoft.com/office/drawing/2014/main" id="{A41C5A7D-F326-844E-A505-5A78CBD4573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0">
              <a:extLst>
                <a:ext uri="{FF2B5EF4-FFF2-40B4-BE49-F238E27FC236}">
                  <a16:creationId xmlns:a16="http://schemas.microsoft.com/office/drawing/2014/main" id="{6C8D1C59-56E0-5F42-B56F-5B109B6154F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1">
              <a:extLst>
                <a:ext uri="{FF2B5EF4-FFF2-40B4-BE49-F238E27FC236}">
                  <a16:creationId xmlns:a16="http://schemas.microsoft.com/office/drawing/2014/main" id="{280ACD24-7CC2-5D45-8204-C7CE1FB88CC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" name="Group 222">
            <a:extLst>
              <a:ext uri="{FF2B5EF4-FFF2-40B4-BE49-F238E27FC236}">
                <a16:creationId xmlns:a16="http://schemas.microsoft.com/office/drawing/2014/main" id="{21B8111C-8073-6A4F-8C9B-A03E0CBED96A}"/>
              </a:ext>
            </a:extLst>
          </p:cNvPr>
          <p:cNvGrpSpPr>
            <a:grpSpLocks/>
          </p:cNvGrpSpPr>
          <p:nvPr/>
        </p:nvGrpSpPr>
        <p:grpSpPr bwMode="auto">
          <a:xfrm>
            <a:off x="6701827" y="5223090"/>
            <a:ext cx="304800" cy="381000"/>
            <a:chOff x="4272" y="3072"/>
            <a:chExt cx="192" cy="240"/>
          </a:xfrm>
        </p:grpSpPr>
        <p:sp>
          <p:nvSpPr>
            <p:cNvPr id="75" name="Line 99">
              <a:extLst>
                <a:ext uri="{FF2B5EF4-FFF2-40B4-BE49-F238E27FC236}">
                  <a16:creationId xmlns:a16="http://schemas.microsoft.com/office/drawing/2014/main" id="{9EA3021F-69F8-274E-A4B1-434E53EBD7D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00">
              <a:extLst>
                <a:ext uri="{FF2B5EF4-FFF2-40B4-BE49-F238E27FC236}">
                  <a16:creationId xmlns:a16="http://schemas.microsoft.com/office/drawing/2014/main" id="{7431724E-3CAD-2847-A1A7-9E2A2F55941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101">
              <a:extLst>
                <a:ext uri="{FF2B5EF4-FFF2-40B4-BE49-F238E27FC236}">
                  <a16:creationId xmlns:a16="http://schemas.microsoft.com/office/drawing/2014/main" id="{FEA23118-FF70-7645-B44C-BE18C488059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102">
              <a:extLst>
                <a:ext uri="{FF2B5EF4-FFF2-40B4-BE49-F238E27FC236}">
                  <a16:creationId xmlns:a16="http://schemas.microsoft.com/office/drawing/2014/main" id="{573B9CE0-4771-6948-A394-07C0D796683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103">
              <a:extLst>
                <a:ext uri="{FF2B5EF4-FFF2-40B4-BE49-F238E27FC236}">
                  <a16:creationId xmlns:a16="http://schemas.microsoft.com/office/drawing/2014/main" id="{6E20AF95-3EFA-534C-B80F-2EABCDCE0E7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04">
              <a:extLst>
                <a:ext uri="{FF2B5EF4-FFF2-40B4-BE49-F238E27FC236}">
                  <a16:creationId xmlns:a16="http://schemas.microsoft.com/office/drawing/2014/main" id="{FB05C888-E1F3-734D-9A42-13B4C54BFE6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3F9A329A-2B9A-D14B-B25F-6D34244650CE}"/>
              </a:ext>
            </a:extLst>
          </p:cNvPr>
          <p:cNvSpPr txBox="1"/>
          <p:nvPr/>
        </p:nvSpPr>
        <p:spPr>
          <a:xfrm>
            <a:off x="6918669" y="1202394"/>
            <a:ext cx="47253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8V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3A4450C-98C7-AD46-AB53-22B7C3D6AEF3}"/>
              </a:ext>
            </a:extLst>
          </p:cNvPr>
          <p:cNvSpPr txBox="1"/>
          <p:nvPr/>
        </p:nvSpPr>
        <p:spPr>
          <a:xfrm>
            <a:off x="5041938" y="1890222"/>
            <a:ext cx="39188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31B52A-5145-604A-AC89-6A5D9E604C38}"/>
              </a:ext>
            </a:extLst>
          </p:cNvPr>
          <p:cNvSpPr txBox="1"/>
          <p:nvPr/>
        </p:nvSpPr>
        <p:spPr>
          <a:xfrm>
            <a:off x="6021006" y="1777813"/>
            <a:ext cx="108781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55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(10 </a:t>
            </a:r>
            <a:r>
              <a:rPr lang="en-US" sz="1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nF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C8C1AD-E2AE-574D-8A07-ADB040A0A26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21</a:t>
            </a:fld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92646B1-7B05-8141-AF5B-61D713CDDFF8}"/>
              </a:ext>
            </a:extLst>
          </p:cNvPr>
          <p:cNvCxnSpPr>
            <a:cxnSpLocks/>
          </p:cNvCxnSpPr>
          <p:nvPr/>
        </p:nvCxnSpPr>
        <p:spPr>
          <a:xfrm>
            <a:off x="3912100" y="3593627"/>
            <a:ext cx="2103120" cy="1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2B9F8334-9394-E741-80EE-35EEE9359F93}"/>
              </a:ext>
            </a:extLst>
          </p:cNvPr>
          <p:cNvSpPr/>
          <p:nvPr/>
        </p:nvSpPr>
        <p:spPr>
          <a:xfrm>
            <a:off x="3398802" y="354690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AE7E0B-B79D-2741-85FC-775743D6AC46}"/>
              </a:ext>
            </a:extLst>
          </p:cNvPr>
          <p:cNvCxnSpPr>
            <a:cxnSpLocks/>
          </p:cNvCxnSpPr>
          <p:nvPr/>
        </p:nvCxnSpPr>
        <p:spPr>
          <a:xfrm flipH="1">
            <a:off x="6103217" y="4543666"/>
            <a:ext cx="1429268" cy="378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95C3431C-7763-BC4B-8612-020BC964B01F}"/>
              </a:ext>
            </a:extLst>
          </p:cNvPr>
          <p:cNvSpPr/>
          <p:nvPr/>
        </p:nvSpPr>
        <p:spPr>
          <a:xfrm>
            <a:off x="7513617" y="450275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024B538-1A7A-3A42-ACAC-5D25F2F60F4A}"/>
              </a:ext>
            </a:extLst>
          </p:cNvPr>
          <p:cNvSpPr txBox="1"/>
          <p:nvPr/>
        </p:nvSpPr>
        <p:spPr>
          <a:xfrm>
            <a:off x="7855075" y="4321261"/>
            <a:ext cx="108781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Speaker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4716FA9-B47C-A242-A062-820EB6508737}"/>
              </a:ext>
            </a:extLst>
          </p:cNvPr>
          <p:cNvSpPr txBox="1"/>
          <p:nvPr/>
        </p:nvSpPr>
        <p:spPr>
          <a:xfrm>
            <a:off x="7015432" y="4756715"/>
            <a:ext cx="108781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26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(10 </a:t>
            </a:r>
            <a:r>
              <a:rPr lang="en-US" sz="1400" dirty="0" err="1">
                <a:solidFill>
                  <a:srgbClr val="000000"/>
                </a:solidFill>
              </a:rPr>
              <a:t>u</a:t>
            </a:r>
            <a:r>
              <a:rPr lang="en-US" sz="1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97601BC-B77C-FA4B-96DE-B4417C58894C}"/>
              </a:ext>
            </a:extLst>
          </p:cNvPr>
          <p:cNvCxnSpPr>
            <a:cxnSpLocks/>
          </p:cNvCxnSpPr>
          <p:nvPr/>
        </p:nvCxnSpPr>
        <p:spPr>
          <a:xfrm>
            <a:off x="5695775" y="3083202"/>
            <a:ext cx="32622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0" name="Group 210">
            <a:extLst>
              <a:ext uri="{FF2B5EF4-FFF2-40B4-BE49-F238E27FC236}">
                <a16:creationId xmlns:a16="http://schemas.microsoft.com/office/drawing/2014/main" id="{255D9E4B-E567-B344-BC13-9CD269179675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653116" y="3212626"/>
            <a:ext cx="304800" cy="762000"/>
            <a:chOff x="3216" y="1728"/>
            <a:chExt cx="192" cy="480"/>
          </a:xfrm>
        </p:grpSpPr>
        <p:sp>
          <p:nvSpPr>
            <p:cNvPr id="91" name="Line 8">
              <a:extLst>
                <a:ext uri="{FF2B5EF4-FFF2-40B4-BE49-F238E27FC236}">
                  <a16:creationId xmlns:a16="http://schemas.microsoft.com/office/drawing/2014/main" id="{8C5201AF-7DBD-5848-8939-A95D6ACCE4C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9">
              <a:extLst>
                <a:ext uri="{FF2B5EF4-FFF2-40B4-BE49-F238E27FC236}">
                  <a16:creationId xmlns:a16="http://schemas.microsoft.com/office/drawing/2014/main" id="{04634427-B176-B34F-AB7D-246255F2403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">
              <a:extLst>
                <a:ext uri="{FF2B5EF4-FFF2-40B4-BE49-F238E27FC236}">
                  <a16:creationId xmlns:a16="http://schemas.microsoft.com/office/drawing/2014/main" id="{A9484A46-8D81-FF43-889F-04BD963C666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1">
              <a:extLst>
                <a:ext uri="{FF2B5EF4-FFF2-40B4-BE49-F238E27FC236}">
                  <a16:creationId xmlns:a16="http://schemas.microsoft.com/office/drawing/2014/main" id="{5957E07D-1FF8-B341-A188-737B7EFCD30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D4171A5A-E814-E347-B340-AA1817AE8337}"/>
              </a:ext>
            </a:extLst>
          </p:cNvPr>
          <p:cNvSpPr/>
          <p:nvPr/>
        </p:nvSpPr>
        <p:spPr>
          <a:xfrm>
            <a:off x="5971882" y="354692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70D6AB2-0C55-0447-BE4D-F200987EEE88}"/>
              </a:ext>
            </a:extLst>
          </p:cNvPr>
          <p:cNvSpPr txBox="1"/>
          <p:nvPr/>
        </p:nvSpPr>
        <p:spPr>
          <a:xfrm flipH="1">
            <a:off x="2849202" y="3775990"/>
            <a:ext cx="118871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AGC </a:t>
            </a:r>
            <a:r>
              <a:rPr lang="en-US" sz="1400" dirty="0" err="1">
                <a:solidFill>
                  <a:srgbClr val="000000"/>
                </a:solidFill>
              </a:rPr>
              <a:t>pt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roup 210">
            <a:extLst>
              <a:ext uri="{FF2B5EF4-FFF2-40B4-BE49-F238E27FC236}">
                <a16:creationId xmlns:a16="http://schemas.microsoft.com/office/drawing/2014/main" id="{B4115E1C-46C2-604B-BD41-B3892ACA129F}"/>
              </a:ext>
            </a:extLst>
          </p:cNvPr>
          <p:cNvGrpSpPr>
            <a:grpSpLocks/>
          </p:cNvGrpSpPr>
          <p:nvPr/>
        </p:nvGrpSpPr>
        <p:grpSpPr bwMode="auto">
          <a:xfrm>
            <a:off x="5869312" y="1778776"/>
            <a:ext cx="304800" cy="675678"/>
            <a:chOff x="3216" y="1728"/>
            <a:chExt cx="192" cy="480"/>
          </a:xfrm>
        </p:grpSpPr>
        <p:sp>
          <p:nvSpPr>
            <p:cNvPr id="98" name="Line 8">
              <a:extLst>
                <a:ext uri="{FF2B5EF4-FFF2-40B4-BE49-F238E27FC236}">
                  <a16:creationId xmlns:a16="http://schemas.microsoft.com/office/drawing/2014/main" id="{5440ABDE-3A71-544B-9A82-B86D0B92815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9">
              <a:extLst>
                <a:ext uri="{FF2B5EF4-FFF2-40B4-BE49-F238E27FC236}">
                  <a16:creationId xmlns:a16="http://schemas.microsoft.com/office/drawing/2014/main" id="{CFD3A027-6B9D-7E46-AD0B-14989FBD0BC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0">
              <a:extLst>
                <a:ext uri="{FF2B5EF4-FFF2-40B4-BE49-F238E27FC236}">
                  <a16:creationId xmlns:a16="http://schemas.microsoft.com/office/drawing/2014/main" id="{55B63A76-0F63-684D-9C29-6270C5143D7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1">
              <a:extLst>
                <a:ext uri="{FF2B5EF4-FFF2-40B4-BE49-F238E27FC236}">
                  <a16:creationId xmlns:a16="http://schemas.microsoft.com/office/drawing/2014/main" id="{640B4762-4144-9447-83E8-44194F5065E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7" name="Freeform 12">
            <a:extLst>
              <a:ext uri="{FF2B5EF4-FFF2-40B4-BE49-F238E27FC236}">
                <a16:creationId xmlns:a16="http://schemas.microsoft.com/office/drawing/2014/main" id="{A081556A-30A7-2546-8A55-E11DBD7B94D1}"/>
              </a:ext>
            </a:extLst>
          </p:cNvPr>
          <p:cNvSpPr>
            <a:spLocks noChangeAspect="1"/>
          </p:cNvSpPr>
          <p:nvPr/>
        </p:nvSpPr>
        <p:spPr bwMode="auto">
          <a:xfrm>
            <a:off x="5945085" y="2340787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6AEED4D-0335-E54C-8E6D-4EC6C21C0F4B}"/>
              </a:ext>
            </a:extLst>
          </p:cNvPr>
          <p:cNvCxnSpPr>
            <a:cxnSpLocks/>
          </p:cNvCxnSpPr>
          <p:nvPr/>
        </p:nvCxnSpPr>
        <p:spPr>
          <a:xfrm flipH="1">
            <a:off x="6017823" y="2934188"/>
            <a:ext cx="465" cy="55109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176FEF38-25E8-0D4D-871C-311A6ACC5E53}"/>
              </a:ext>
            </a:extLst>
          </p:cNvPr>
          <p:cNvSpPr txBox="1"/>
          <p:nvPr/>
        </p:nvSpPr>
        <p:spPr>
          <a:xfrm>
            <a:off x="5255377" y="2580001"/>
            <a:ext cx="39188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42C29F2-8E82-664A-BD5B-355342E56617}"/>
              </a:ext>
            </a:extLst>
          </p:cNvPr>
          <p:cNvCxnSpPr>
            <a:cxnSpLocks/>
          </p:cNvCxnSpPr>
          <p:nvPr/>
        </p:nvCxnSpPr>
        <p:spPr>
          <a:xfrm flipH="1">
            <a:off x="5480046" y="1784178"/>
            <a:ext cx="2280" cy="117043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D041593-267D-7E4B-B832-BE94A389DA54}"/>
              </a:ext>
            </a:extLst>
          </p:cNvPr>
          <p:cNvCxnSpPr>
            <a:cxnSpLocks/>
          </p:cNvCxnSpPr>
          <p:nvPr/>
        </p:nvCxnSpPr>
        <p:spPr>
          <a:xfrm>
            <a:off x="5469978" y="1790963"/>
            <a:ext cx="56112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2" name="Group 210">
            <a:extLst>
              <a:ext uri="{FF2B5EF4-FFF2-40B4-BE49-F238E27FC236}">
                <a16:creationId xmlns:a16="http://schemas.microsoft.com/office/drawing/2014/main" id="{8D3C6727-5295-A14F-A32D-0175D67E959B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142310" y="1938306"/>
            <a:ext cx="212169" cy="462215"/>
            <a:chOff x="3216" y="1728"/>
            <a:chExt cx="192" cy="480"/>
          </a:xfrm>
        </p:grpSpPr>
        <p:sp>
          <p:nvSpPr>
            <p:cNvPr id="113" name="Line 8">
              <a:extLst>
                <a:ext uri="{FF2B5EF4-FFF2-40B4-BE49-F238E27FC236}">
                  <a16:creationId xmlns:a16="http://schemas.microsoft.com/office/drawing/2014/main" id="{76AD03BF-E3B1-AA42-A689-13DB45A5BB2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9">
              <a:extLst>
                <a:ext uri="{FF2B5EF4-FFF2-40B4-BE49-F238E27FC236}">
                  <a16:creationId xmlns:a16="http://schemas.microsoft.com/office/drawing/2014/main" id="{37E72CF5-B591-A440-AE04-D77C5341284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10">
              <a:extLst>
                <a:ext uri="{FF2B5EF4-FFF2-40B4-BE49-F238E27FC236}">
                  <a16:creationId xmlns:a16="http://schemas.microsoft.com/office/drawing/2014/main" id="{C342DA07-F84C-2F48-AE00-ACBF720395F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11">
              <a:extLst>
                <a:ext uri="{FF2B5EF4-FFF2-40B4-BE49-F238E27FC236}">
                  <a16:creationId xmlns:a16="http://schemas.microsoft.com/office/drawing/2014/main" id="{5B0D3611-DD39-6B4A-8499-5A84EA76EFE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75EB1C2-A645-8547-ADBD-93661428045B}"/>
              </a:ext>
            </a:extLst>
          </p:cNvPr>
          <p:cNvCxnSpPr>
            <a:cxnSpLocks/>
          </p:cNvCxnSpPr>
          <p:nvPr/>
        </p:nvCxnSpPr>
        <p:spPr>
          <a:xfrm flipH="1">
            <a:off x="5020526" y="2158779"/>
            <a:ext cx="465" cy="55109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F0DC166-7751-454A-A871-67E99FB08DF3}"/>
              </a:ext>
            </a:extLst>
          </p:cNvPr>
          <p:cNvSpPr txBox="1"/>
          <p:nvPr/>
        </p:nvSpPr>
        <p:spPr>
          <a:xfrm>
            <a:off x="5025294" y="2391665"/>
            <a:ext cx="39188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AEFCDEA-765C-5C48-A648-AAB774A5CF6F}"/>
              </a:ext>
            </a:extLst>
          </p:cNvPr>
          <p:cNvSpPr txBox="1"/>
          <p:nvPr/>
        </p:nvSpPr>
        <p:spPr>
          <a:xfrm>
            <a:off x="4822073" y="1547696"/>
            <a:ext cx="108781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2.2uF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C1BCDDA-F120-E540-9C16-F1DE6F039A79}"/>
              </a:ext>
            </a:extLst>
          </p:cNvPr>
          <p:cNvSpPr txBox="1"/>
          <p:nvPr/>
        </p:nvSpPr>
        <p:spPr>
          <a:xfrm>
            <a:off x="3849498" y="3346006"/>
            <a:ext cx="39188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05688AF-B1E1-7D46-A9DF-834DA5DB1164}"/>
              </a:ext>
            </a:extLst>
          </p:cNvPr>
          <p:cNvSpPr txBox="1"/>
          <p:nvPr/>
        </p:nvSpPr>
        <p:spPr>
          <a:xfrm>
            <a:off x="4961173" y="3157741"/>
            <a:ext cx="39188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2" name="Group 222">
            <a:extLst>
              <a:ext uri="{FF2B5EF4-FFF2-40B4-BE49-F238E27FC236}">
                <a16:creationId xmlns:a16="http://schemas.microsoft.com/office/drawing/2014/main" id="{59BE270A-8DC0-AD46-B8F4-EBA8F618221C}"/>
              </a:ext>
            </a:extLst>
          </p:cNvPr>
          <p:cNvGrpSpPr>
            <a:grpSpLocks/>
          </p:cNvGrpSpPr>
          <p:nvPr/>
        </p:nvGrpSpPr>
        <p:grpSpPr bwMode="auto">
          <a:xfrm>
            <a:off x="4897006" y="3841128"/>
            <a:ext cx="304800" cy="381000"/>
            <a:chOff x="4272" y="3072"/>
            <a:chExt cx="192" cy="240"/>
          </a:xfrm>
        </p:grpSpPr>
        <p:sp>
          <p:nvSpPr>
            <p:cNvPr id="123" name="Line 99">
              <a:extLst>
                <a:ext uri="{FF2B5EF4-FFF2-40B4-BE49-F238E27FC236}">
                  <a16:creationId xmlns:a16="http://schemas.microsoft.com/office/drawing/2014/main" id="{F7F383A6-D3FA-7C41-ADA7-AA3C1C73567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00">
              <a:extLst>
                <a:ext uri="{FF2B5EF4-FFF2-40B4-BE49-F238E27FC236}">
                  <a16:creationId xmlns:a16="http://schemas.microsoft.com/office/drawing/2014/main" id="{6DB7F1E4-8407-124D-B0B3-5C2618F2891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Line 101">
              <a:extLst>
                <a:ext uri="{FF2B5EF4-FFF2-40B4-BE49-F238E27FC236}">
                  <a16:creationId xmlns:a16="http://schemas.microsoft.com/office/drawing/2014/main" id="{4CB93BE3-BC72-914B-B82B-BBBECC8F7DF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Line 102">
              <a:extLst>
                <a:ext uri="{FF2B5EF4-FFF2-40B4-BE49-F238E27FC236}">
                  <a16:creationId xmlns:a16="http://schemas.microsoft.com/office/drawing/2014/main" id="{E5A5C2A4-A57B-474F-B6CF-295E807BA93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03">
              <a:extLst>
                <a:ext uri="{FF2B5EF4-FFF2-40B4-BE49-F238E27FC236}">
                  <a16:creationId xmlns:a16="http://schemas.microsoft.com/office/drawing/2014/main" id="{20A8E74A-83A1-3947-B35D-81F3EFCE847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Line 104">
              <a:extLst>
                <a:ext uri="{FF2B5EF4-FFF2-40B4-BE49-F238E27FC236}">
                  <a16:creationId xmlns:a16="http://schemas.microsoft.com/office/drawing/2014/main" id="{0E8C63BC-158A-9845-85F7-72A1B5322F2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10684ED-7AF9-EC4A-BB4F-B6601D836AD3}"/>
              </a:ext>
            </a:extLst>
          </p:cNvPr>
          <p:cNvCxnSpPr>
            <a:cxnSpLocks/>
          </p:cNvCxnSpPr>
          <p:nvPr/>
        </p:nvCxnSpPr>
        <p:spPr>
          <a:xfrm flipH="1">
            <a:off x="5048211" y="3434147"/>
            <a:ext cx="465" cy="55109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887C5E16-A777-BE40-8842-BA17040C180E}"/>
              </a:ext>
            </a:extLst>
          </p:cNvPr>
          <p:cNvSpPr/>
          <p:nvPr/>
        </p:nvSpPr>
        <p:spPr>
          <a:xfrm>
            <a:off x="5975424" y="304009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96FA6A-D76F-9B44-B0F1-19BB15B57AB8}"/>
              </a:ext>
            </a:extLst>
          </p:cNvPr>
          <p:cNvSpPr txBox="1"/>
          <p:nvPr/>
        </p:nvSpPr>
        <p:spPr>
          <a:xfrm>
            <a:off x="6089717" y="2537520"/>
            <a:ext cx="108781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endParaRPr lang="en-US" sz="1400" baseline="-25000" dirty="0">
              <a:solidFill>
                <a:srgbClr val="000000"/>
              </a:solidFill>
            </a:endParaRP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1.8K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65283C8F-EF26-4042-8EAF-DA93BF6C50D7}"/>
              </a:ext>
            </a:extLst>
          </p:cNvPr>
          <p:cNvSpPr/>
          <p:nvPr/>
        </p:nvSpPr>
        <p:spPr>
          <a:xfrm>
            <a:off x="4717244" y="278137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E12D83DF-2BED-CF45-BC2B-5CDF4C043994}"/>
              </a:ext>
            </a:extLst>
          </p:cNvPr>
          <p:cNvSpPr/>
          <p:nvPr/>
        </p:nvSpPr>
        <p:spPr>
          <a:xfrm>
            <a:off x="4688889" y="328465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0E89190-87AD-DC4F-8434-6B914FB0A182}"/>
              </a:ext>
            </a:extLst>
          </p:cNvPr>
          <p:cNvSpPr txBox="1"/>
          <p:nvPr/>
        </p:nvSpPr>
        <p:spPr>
          <a:xfrm flipH="1">
            <a:off x="4020823" y="2844393"/>
            <a:ext cx="118871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Audio in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8A47843-1F22-B449-888B-90EDFB81753B}"/>
              </a:ext>
            </a:extLst>
          </p:cNvPr>
          <p:cNvSpPr txBox="1"/>
          <p:nvPr/>
        </p:nvSpPr>
        <p:spPr>
          <a:xfrm>
            <a:off x="5519417" y="4264662"/>
            <a:ext cx="108781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1400" baseline="-25000" dirty="0">
                <a:solidFill>
                  <a:srgbClr val="000000"/>
                </a:solidFill>
              </a:rPr>
              <a:t>6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500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91BFED1-4F8B-AD41-9A3F-1E636F890BA7}"/>
              </a:ext>
            </a:extLst>
          </p:cNvPr>
          <p:cNvSpPr txBox="1"/>
          <p:nvPr/>
        </p:nvSpPr>
        <p:spPr>
          <a:xfrm>
            <a:off x="6869281" y="4569348"/>
            <a:ext cx="39188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9718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1059150" y="150843"/>
            <a:ext cx="4269502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 err="1"/>
              <a:t>Norcal</a:t>
            </a:r>
            <a:r>
              <a:rPr lang="en-US" sz="4400" dirty="0"/>
              <a:t> Power Amp</a:t>
            </a:r>
            <a:endParaRPr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/>
              <p:nvPr/>
            </p:nvSpPr>
            <p:spPr>
              <a:xfrm>
                <a:off x="5609480" y="184467"/>
                <a:ext cx="4273832" cy="28419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6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Class          Efficiency             Characteristics</a:t>
                </a:r>
              </a:p>
              <a:p>
                <a:pPr defTabSz="457200" latinLnBrk="1" hangingPunct="0"/>
                <a:r>
                  <a:rPr lang="en-US" sz="1600" dirty="0">
                    <a:solidFill>
                      <a:srgbClr val="000000"/>
                    </a:solidFill>
                  </a:rPr>
                  <a:t>A                 35%                      Full bias</a:t>
                </a:r>
              </a:p>
              <a:p>
                <a:pPr defTabSz="457200" latinLnBrk="1" hangingPunct="0"/>
                <a:r>
                  <a:rPr lang="en-US" sz="16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                 60%                      Low bias</a:t>
                </a:r>
              </a:p>
              <a:p>
                <a:pPr defTabSz="457200" latinLnBrk="1" hangingPunct="0"/>
                <a:r>
                  <a:rPr lang="en-US" sz="1600" dirty="0">
                    <a:solidFill>
                      <a:srgbClr val="000000"/>
                    </a:solidFill>
                  </a:rPr>
                  <a:t>C                 75%                      Saturating</a:t>
                </a:r>
              </a:p>
              <a:p>
                <a:pPr defTabSz="457200" latinLnBrk="1" hangingPunct="0"/>
                <a:r>
                  <a:rPr lang="en-US" sz="16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                 75%                      Switch in pass-band</a:t>
                </a:r>
              </a:p>
              <a:p>
                <a:pPr defTabSz="457200" latinLnBrk="1" hangingPunct="0"/>
                <a:r>
                  <a:rPr lang="en-US" sz="1600" dirty="0">
                    <a:solidFill>
                      <a:srgbClr val="000000"/>
                    </a:solidFill>
                  </a:rPr>
                  <a:t>E                  90%                      Voltage switch</a:t>
                </a:r>
              </a:p>
              <a:p>
                <a:pPr defTabSz="457200" latinLnBrk="1" hangingPunct="0"/>
                <a:r>
                  <a:rPr lang="en-US" sz="16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                  80%                      Harmonic resonators</a:t>
                </a:r>
                <a:endParaRPr lang="en-US" sz="1600" dirty="0">
                  <a:solidFill>
                    <a:srgbClr val="000000"/>
                  </a:solidFill>
                </a:endParaRPr>
              </a:p>
              <a:p>
                <a:pPr defTabSz="457200" latinLnBrk="1" hangingPunc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libri"/>
                        </a:rPr>
                        <m:t>𝜂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libri"/>
                        </a:rPr>
                        <m:t>= 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𝑃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Calibri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Calibri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Calibri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libri"/>
                        </a:rPr>
                        <m:t>,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𝑑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libri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0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libri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defTabSz="457200" latinLnBrk="1" hangingPunc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𝑑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𝑎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𝑜𝑛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algn="l" rtl="0" latinLnBrk="1" hangingPunct="0"/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480" y="184467"/>
                <a:ext cx="4273832" cy="2841930"/>
              </a:xfrm>
              <a:prstGeom prst="rect">
                <a:avLst/>
              </a:prstGeom>
              <a:blipFill>
                <a:blip r:embed="rId3"/>
                <a:stretch>
                  <a:fillRect l="-1775" t="-88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25E888-15BE-CD4C-ACDD-2807405EA43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22</a:t>
            </a:fld>
            <a:endParaRPr lang="en-US"/>
          </a:p>
        </p:txBody>
      </p:sp>
      <p:grpSp>
        <p:nvGrpSpPr>
          <p:cNvPr id="20" name="Group 222">
            <a:extLst>
              <a:ext uri="{FF2B5EF4-FFF2-40B4-BE49-F238E27FC236}">
                <a16:creationId xmlns:a16="http://schemas.microsoft.com/office/drawing/2014/main" id="{16FA772F-1E29-924E-BF2C-9239731F4443}"/>
              </a:ext>
            </a:extLst>
          </p:cNvPr>
          <p:cNvGrpSpPr>
            <a:grpSpLocks/>
          </p:cNvGrpSpPr>
          <p:nvPr/>
        </p:nvGrpSpPr>
        <p:grpSpPr bwMode="auto">
          <a:xfrm>
            <a:off x="3183632" y="4678620"/>
            <a:ext cx="304800" cy="381000"/>
            <a:chOff x="4272" y="3072"/>
            <a:chExt cx="192" cy="240"/>
          </a:xfrm>
        </p:grpSpPr>
        <p:sp>
          <p:nvSpPr>
            <p:cNvPr id="21" name="Line 99">
              <a:extLst>
                <a:ext uri="{FF2B5EF4-FFF2-40B4-BE49-F238E27FC236}">
                  <a16:creationId xmlns:a16="http://schemas.microsoft.com/office/drawing/2014/main" id="{97D44E4F-AE8C-E849-8304-590F4BDF5A9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00">
              <a:extLst>
                <a:ext uri="{FF2B5EF4-FFF2-40B4-BE49-F238E27FC236}">
                  <a16:creationId xmlns:a16="http://schemas.microsoft.com/office/drawing/2014/main" id="{4B739C12-70B7-1D4A-BD4B-55C701B56FA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1">
              <a:extLst>
                <a:ext uri="{FF2B5EF4-FFF2-40B4-BE49-F238E27FC236}">
                  <a16:creationId xmlns:a16="http://schemas.microsoft.com/office/drawing/2014/main" id="{3DB1FE3F-2860-E34D-84FB-195CF2989A3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02">
              <a:extLst>
                <a:ext uri="{FF2B5EF4-FFF2-40B4-BE49-F238E27FC236}">
                  <a16:creationId xmlns:a16="http://schemas.microsoft.com/office/drawing/2014/main" id="{5C5A6B9B-F5C9-134C-9852-AE6BFAFBCD7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03">
              <a:extLst>
                <a:ext uri="{FF2B5EF4-FFF2-40B4-BE49-F238E27FC236}">
                  <a16:creationId xmlns:a16="http://schemas.microsoft.com/office/drawing/2014/main" id="{491DB253-0F85-D946-968D-71D632D3DA5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04">
              <a:extLst>
                <a:ext uri="{FF2B5EF4-FFF2-40B4-BE49-F238E27FC236}">
                  <a16:creationId xmlns:a16="http://schemas.microsoft.com/office/drawing/2014/main" id="{D36F8A4E-3120-2B49-8F3F-F0A69AF6815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B175A02-D4A4-EE4C-8CA8-D2B49800C393}"/>
              </a:ext>
            </a:extLst>
          </p:cNvPr>
          <p:cNvSpPr txBox="1"/>
          <p:nvPr/>
        </p:nvSpPr>
        <p:spPr>
          <a:xfrm flipH="1">
            <a:off x="2556416" y="3825305"/>
            <a:ext cx="91332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2N3553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64C5567-29FF-8743-99C2-C99C0BC6799D}"/>
              </a:ext>
            </a:extLst>
          </p:cNvPr>
          <p:cNvCxnSpPr>
            <a:cxnSpLocks/>
          </p:cNvCxnSpPr>
          <p:nvPr/>
        </p:nvCxnSpPr>
        <p:spPr>
          <a:xfrm flipH="1">
            <a:off x="4366072" y="2348671"/>
            <a:ext cx="1" cy="54864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B5F39CA-4195-454B-8D6E-EE7EA8331755}"/>
              </a:ext>
            </a:extLst>
          </p:cNvPr>
          <p:cNvSpPr/>
          <p:nvPr/>
        </p:nvSpPr>
        <p:spPr>
          <a:xfrm>
            <a:off x="4305952" y="2320924"/>
            <a:ext cx="118872" cy="1188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2CBDF3F-9D2F-9D4E-8706-1156B78F1B0C}"/>
              </a:ext>
            </a:extLst>
          </p:cNvPr>
          <p:cNvCxnSpPr>
            <a:cxnSpLocks/>
          </p:cNvCxnSpPr>
          <p:nvPr/>
        </p:nvCxnSpPr>
        <p:spPr>
          <a:xfrm flipH="1" flipV="1">
            <a:off x="3329102" y="4134664"/>
            <a:ext cx="1241482" cy="12531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0" name="Freeform 79">
            <a:extLst>
              <a:ext uri="{FF2B5EF4-FFF2-40B4-BE49-F238E27FC236}">
                <a16:creationId xmlns:a16="http://schemas.microsoft.com/office/drawing/2014/main" id="{694584D8-119E-2849-82ED-911DBEC5047C}"/>
              </a:ext>
            </a:extLst>
          </p:cNvPr>
          <p:cNvSpPr>
            <a:spLocks noChangeAspect="1"/>
          </p:cNvSpPr>
          <p:nvPr/>
        </p:nvSpPr>
        <p:spPr bwMode="auto">
          <a:xfrm>
            <a:off x="2851068" y="4452164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" name="Group 210">
            <a:extLst>
              <a:ext uri="{FF2B5EF4-FFF2-40B4-BE49-F238E27FC236}">
                <a16:creationId xmlns:a16="http://schemas.microsoft.com/office/drawing/2014/main" id="{A13C3D17-89AB-3048-8224-E737087168B7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631705" y="3772596"/>
            <a:ext cx="304800" cy="762000"/>
            <a:chOff x="3216" y="1728"/>
            <a:chExt cx="192" cy="480"/>
          </a:xfrm>
        </p:grpSpPr>
        <p:sp>
          <p:nvSpPr>
            <p:cNvPr id="82" name="Line 8">
              <a:extLst>
                <a:ext uri="{FF2B5EF4-FFF2-40B4-BE49-F238E27FC236}">
                  <a16:creationId xmlns:a16="http://schemas.microsoft.com/office/drawing/2014/main" id="{17C43E60-646B-A345-B7F8-066A353CEB2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9">
              <a:extLst>
                <a:ext uri="{FF2B5EF4-FFF2-40B4-BE49-F238E27FC236}">
                  <a16:creationId xmlns:a16="http://schemas.microsoft.com/office/drawing/2014/main" id="{332E07DB-726B-E24B-BE4F-F8832B3A739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10">
              <a:extLst>
                <a:ext uri="{FF2B5EF4-FFF2-40B4-BE49-F238E27FC236}">
                  <a16:creationId xmlns:a16="http://schemas.microsoft.com/office/drawing/2014/main" id="{265FB581-7AEF-E140-925A-B682602C502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11">
              <a:extLst>
                <a:ext uri="{FF2B5EF4-FFF2-40B4-BE49-F238E27FC236}">
                  <a16:creationId xmlns:a16="http://schemas.microsoft.com/office/drawing/2014/main" id="{7D7A60DF-1DBF-1B48-BF63-807E139F945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26DC84A-65CD-5940-A78A-E227BE4595EE}"/>
              </a:ext>
            </a:extLst>
          </p:cNvPr>
          <p:cNvCxnSpPr>
            <a:cxnSpLocks/>
          </p:cNvCxnSpPr>
          <p:nvPr/>
        </p:nvCxnSpPr>
        <p:spPr>
          <a:xfrm flipH="1">
            <a:off x="2370458" y="4433769"/>
            <a:ext cx="731520" cy="8723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87" name="Group 222">
            <a:extLst>
              <a:ext uri="{FF2B5EF4-FFF2-40B4-BE49-F238E27FC236}">
                <a16:creationId xmlns:a16="http://schemas.microsoft.com/office/drawing/2014/main" id="{240775F0-476B-5540-AF34-BDBAB7BA2569}"/>
              </a:ext>
            </a:extLst>
          </p:cNvPr>
          <p:cNvGrpSpPr>
            <a:grpSpLocks/>
          </p:cNvGrpSpPr>
          <p:nvPr/>
        </p:nvGrpSpPr>
        <p:grpSpPr bwMode="auto">
          <a:xfrm>
            <a:off x="2776826" y="5133113"/>
            <a:ext cx="304800" cy="381000"/>
            <a:chOff x="4272" y="3072"/>
            <a:chExt cx="192" cy="240"/>
          </a:xfrm>
        </p:grpSpPr>
        <p:sp>
          <p:nvSpPr>
            <p:cNvPr id="88" name="Line 99">
              <a:extLst>
                <a:ext uri="{FF2B5EF4-FFF2-40B4-BE49-F238E27FC236}">
                  <a16:creationId xmlns:a16="http://schemas.microsoft.com/office/drawing/2014/main" id="{0883364B-3B44-674D-BC84-E757564275C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100">
              <a:extLst>
                <a:ext uri="{FF2B5EF4-FFF2-40B4-BE49-F238E27FC236}">
                  <a16:creationId xmlns:a16="http://schemas.microsoft.com/office/drawing/2014/main" id="{2AD339AE-097C-CD48-B54F-0A4653354CF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01">
              <a:extLst>
                <a:ext uri="{FF2B5EF4-FFF2-40B4-BE49-F238E27FC236}">
                  <a16:creationId xmlns:a16="http://schemas.microsoft.com/office/drawing/2014/main" id="{1EDB98E9-2A6E-0245-B3C3-637CD9E7F8E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102">
              <a:extLst>
                <a:ext uri="{FF2B5EF4-FFF2-40B4-BE49-F238E27FC236}">
                  <a16:creationId xmlns:a16="http://schemas.microsoft.com/office/drawing/2014/main" id="{23D39082-BE7D-C741-8CF8-7C82CBAF244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103">
              <a:extLst>
                <a:ext uri="{FF2B5EF4-FFF2-40B4-BE49-F238E27FC236}">
                  <a16:creationId xmlns:a16="http://schemas.microsoft.com/office/drawing/2014/main" id="{2969C2F8-E24D-4B41-A26F-4A63954A637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4">
              <a:extLst>
                <a:ext uri="{FF2B5EF4-FFF2-40B4-BE49-F238E27FC236}">
                  <a16:creationId xmlns:a16="http://schemas.microsoft.com/office/drawing/2014/main" id="{29B34A9C-9E6F-424E-BE6B-463E7709F1D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" name="Oval 93">
            <a:extLst>
              <a:ext uri="{FF2B5EF4-FFF2-40B4-BE49-F238E27FC236}">
                <a16:creationId xmlns:a16="http://schemas.microsoft.com/office/drawing/2014/main" id="{F70DCBCF-7B73-BC4D-950B-8C978F5502B8}"/>
              </a:ext>
            </a:extLst>
          </p:cNvPr>
          <p:cNvSpPr/>
          <p:nvPr/>
        </p:nvSpPr>
        <p:spPr>
          <a:xfrm>
            <a:off x="5133012" y="411434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C172BE-1C8E-CA4B-B7A8-2FA3B27A436B}"/>
              </a:ext>
            </a:extLst>
          </p:cNvPr>
          <p:cNvSpPr txBox="1"/>
          <p:nvPr/>
        </p:nvSpPr>
        <p:spPr>
          <a:xfrm flipH="1">
            <a:off x="4693875" y="4249122"/>
            <a:ext cx="5253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44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47nF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B01F3EB-2470-7741-9C8F-0DB4A5E3F7F5}"/>
              </a:ext>
            </a:extLst>
          </p:cNvPr>
          <p:cNvSpPr txBox="1"/>
          <p:nvPr/>
        </p:nvSpPr>
        <p:spPr>
          <a:xfrm flipH="1">
            <a:off x="4096242" y="1997966"/>
            <a:ext cx="52536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8V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F5FB70D-EA4E-754D-8790-98B9EBE561F6}"/>
              </a:ext>
            </a:extLst>
          </p:cNvPr>
          <p:cNvSpPr txBox="1"/>
          <p:nvPr/>
        </p:nvSpPr>
        <p:spPr>
          <a:xfrm flipH="1">
            <a:off x="5322606" y="3891410"/>
            <a:ext cx="134491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Harmonic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Filter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3856636-96F9-6E4B-81EA-616CEE5DA04E}"/>
                  </a:ext>
                </a:extLst>
              </p:cNvPr>
              <p:cNvSpPr txBox="1"/>
              <p:nvPr/>
            </p:nvSpPr>
            <p:spPr>
              <a:xfrm flipH="1">
                <a:off x="2292331" y="4703968"/>
                <a:ext cx="525365" cy="5232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</a:rPr>
                  <a:t>R</a:t>
                </a:r>
                <a:r>
                  <a:rPr lang="en-US" sz="1400" baseline="-25000" dirty="0">
                    <a:solidFill>
                      <a:srgbClr val="000000"/>
                    </a:solidFill>
                  </a:rPr>
                  <a:t>14</a:t>
                </a:r>
              </a:p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</a:rPr>
                  <a:t>100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3856636-96F9-6E4B-81EA-616CEE5DA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292331" y="4703968"/>
                <a:ext cx="525365" cy="523218"/>
              </a:xfrm>
              <a:prstGeom prst="rect">
                <a:avLst/>
              </a:prstGeom>
              <a:blipFill>
                <a:blip r:embed="rId4"/>
                <a:stretch>
                  <a:fillRect l="-11905" t="-2381" b="-1190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oup 478">
            <a:extLst>
              <a:ext uri="{FF2B5EF4-FFF2-40B4-BE49-F238E27FC236}">
                <a16:creationId xmlns:a16="http://schemas.microsoft.com/office/drawing/2014/main" id="{CAE429AF-2E43-4F43-AFB3-E2A4069A496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934409" y="4136308"/>
            <a:ext cx="401622" cy="609600"/>
            <a:chOff x="4656" y="1344"/>
            <a:chExt cx="192" cy="384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9E0A763B-460C-CE4F-8E12-DFAD45A6426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6" y="1344"/>
              <a:ext cx="99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192" y="288"/>
                </a:cxn>
                <a:cxn ang="0">
                  <a:pos x="192" y="480"/>
                </a:cxn>
                <a:cxn ang="0">
                  <a:pos x="0" y="576"/>
                </a:cxn>
                <a:cxn ang="0">
                  <a:pos x="0" y="768"/>
                </a:cxn>
              </a:cxnLst>
              <a:rect l="0" t="0" r="r" b="b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07" name="Line 36">
              <a:extLst>
                <a:ext uri="{FF2B5EF4-FFF2-40B4-BE49-F238E27FC236}">
                  <a16:creationId xmlns:a16="http://schemas.microsoft.com/office/drawing/2014/main" id="{1B630500-FD45-5145-81E7-C33AF171D5A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4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08" name="Line 37">
              <a:extLst>
                <a:ext uri="{FF2B5EF4-FFF2-40B4-BE49-F238E27FC236}">
                  <a16:creationId xmlns:a16="http://schemas.microsoft.com/office/drawing/2014/main" id="{DA3A231C-4154-4D4F-9F1E-009A644A113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536"/>
              <a:ext cx="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8DC7B0EA-B499-8B42-AAF8-D5FFD234303C}"/>
                </a:ext>
              </a:extLst>
            </p:cNvPr>
            <p:cNvSpPr>
              <a:spLocks noChangeAspect="1"/>
            </p:cNvSpPr>
            <p:nvPr/>
          </p:nvSpPr>
          <p:spPr bwMode="auto">
            <a:xfrm rot="20040000">
              <a:off x="4656" y="1597"/>
              <a:ext cx="48" cy="4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6" y="0"/>
                </a:cxn>
                <a:cxn ang="0">
                  <a:pos x="96" y="96"/>
                </a:cxn>
                <a:cxn ang="0">
                  <a:pos x="0" y="48"/>
                </a:cxn>
              </a:cxnLst>
              <a:rect l="0" t="0" r="r" b="b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sp>
        <p:nvSpPr>
          <p:cNvPr id="110" name="Freeform 109">
            <a:extLst>
              <a:ext uri="{FF2B5EF4-FFF2-40B4-BE49-F238E27FC236}">
                <a16:creationId xmlns:a16="http://schemas.microsoft.com/office/drawing/2014/main" id="{022D64F6-CF0E-7440-AA31-7D395E1B2C10}"/>
              </a:ext>
            </a:extLst>
          </p:cNvPr>
          <p:cNvSpPr>
            <a:spLocks noChangeAspect="1"/>
          </p:cNvSpPr>
          <p:nvPr/>
        </p:nvSpPr>
        <p:spPr bwMode="auto">
          <a:xfrm>
            <a:off x="4289871" y="2753265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1" name="Group 209">
            <a:extLst>
              <a:ext uri="{FF2B5EF4-FFF2-40B4-BE49-F238E27FC236}">
                <a16:creationId xmlns:a16="http://schemas.microsoft.com/office/drawing/2014/main" id="{BB09EA68-5CD2-FE43-BBE2-AF73A063F623}"/>
              </a:ext>
            </a:extLst>
          </p:cNvPr>
          <p:cNvGrpSpPr>
            <a:grpSpLocks/>
          </p:cNvGrpSpPr>
          <p:nvPr/>
        </p:nvGrpSpPr>
        <p:grpSpPr bwMode="auto">
          <a:xfrm>
            <a:off x="4293205" y="3378647"/>
            <a:ext cx="152400" cy="762000"/>
            <a:chOff x="3935" y="1728"/>
            <a:chExt cx="96" cy="480"/>
          </a:xfrm>
        </p:grpSpPr>
        <p:sp>
          <p:nvSpPr>
            <p:cNvPr id="112" name="Arc 59">
              <a:extLst>
                <a:ext uri="{FF2B5EF4-FFF2-40B4-BE49-F238E27FC236}">
                  <a16:creationId xmlns:a16="http://schemas.microsoft.com/office/drawing/2014/main" id="{FAD5ECCB-E265-AD4B-AD24-9CFF676D002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Arc 60">
              <a:extLst>
                <a:ext uri="{FF2B5EF4-FFF2-40B4-BE49-F238E27FC236}">
                  <a16:creationId xmlns:a16="http://schemas.microsoft.com/office/drawing/2014/main" id="{6102E0A4-2031-3343-AD77-AC394A50CC9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Arc 61">
              <a:extLst>
                <a:ext uri="{FF2B5EF4-FFF2-40B4-BE49-F238E27FC236}">
                  <a16:creationId xmlns:a16="http://schemas.microsoft.com/office/drawing/2014/main" id="{D32C5485-240E-C44A-861E-0231A5B6108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Arc 62">
              <a:extLst>
                <a:ext uri="{FF2B5EF4-FFF2-40B4-BE49-F238E27FC236}">
                  <a16:creationId xmlns:a16="http://schemas.microsoft.com/office/drawing/2014/main" id="{3C69B79B-B325-5940-BFDA-5D2710DB4DD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63">
              <a:extLst>
                <a:ext uri="{FF2B5EF4-FFF2-40B4-BE49-F238E27FC236}">
                  <a16:creationId xmlns:a16="http://schemas.microsoft.com/office/drawing/2014/main" id="{1691DC35-5E75-3345-B391-719A893BBE8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64">
              <a:extLst>
                <a:ext uri="{FF2B5EF4-FFF2-40B4-BE49-F238E27FC236}">
                  <a16:creationId xmlns:a16="http://schemas.microsoft.com/office/drawing/2014/main" id="{6B0DD2E1-3305-054A-9A51-E16DC7DC8FE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Arc 65">
              <a:extLst>
                <a:ext uri="{FF2B5EF4-FFF2-40B4-BE49-F238E27FC236}">
                  <a16:creationId xmlns:a16="http://schemas.microsoft.com/office/drawing/2014/main" id="{A6DDEE89-6B55-E74A-B475-AA6FF8C1C5A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Arc 66">
              <a:extLst>
                <a:ext uri="{FF2B5EF4-FFF2-40B4-BE49-F238E27FC236}">
                  <a16:creationId xmlns:a16="http://schemas.microsoft.com/office/drawing/2014/main" id="{24D472E3-BC3A-174B-B400-0A4CC3FC380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Arc 67">
              <a:extLst>
                <a:ext uri="{FF2B5EF4-FFF2-40B4-BE49-F238E27FC236}">
                  <a16:creationId xmlns:a16="http://schemas.microsoft.com/office/drawing/2014/main" id="{8FD968E1-81D5-A344-81D6-8428E206DB2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Arc 68">
              <a:extLst>
                <a:ext uri="{FF2B5EF4-FFF2-40B4-BE49-F238E27FC236}">
                  <a16:creationId xmlns:a16="http://schemas.microsoft.com/office/drawing/2014/main" id="{D631BB19-2620-224D-9D7E-EE28F392A2D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Arc 69">
              <a:extLst>
                <a:ext uri="{FF2B5EF4-FFF2-40B4-BE49-F238E27FC236}">
                  <a16:creationId xmlns:a16="http://schemas.microsoft.com/office/drawing/2014/main" id="{5FDACDA1-BF02-3E44-95BB-ED82088FB45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Arc 70">
              <a:extLst>
                <a:ext uri="{FF2B5EF4-FFF2-40B4-BE49-F238E27FC236}">
                  <a16:creationId xmlns:a16="http://schemas.microsoft.com/office/drawing/2014/main" id="{D8B032A0-CD6D-0E44-8419-E635D72354F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Arc 71">
              <a:extLst>
                <a:ext uri="{FF2B5EF4-FFF2-40B4-BE49-F238E27FC236}">
                  <a16:creationId xmlns:a16="http://schemas.microsoft.com/office/drawing/2014/main" id="{E082DF67-86FC-BD4A-8DB5-496116DA2FE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5" name="Oval 124">
            <a:extLst>
              <a:ext uri="{FF2B5EF4-FFF2-40B4-BE49-F238E27FC236}">
                <a16:creationId xmlns:a16="http://schemas.microsoft.com/office/drawing/2014/main" id="{83F74119-8090-8E45-AE67-353D60712D1A}"/>
              </a:ext>
            </a:extLst>
          </p:cNvPr>
          <p:cNvSpPr/>
          <p:nvPr/>
        </p:nvSpPr>
        <p:spPr>
          <a:xfrm>
            <a:off x="4316584" y="4095296"/>
            <a:ext cx="118872" cy="11887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438">
            <a:extLst>
              <a:ext uri="{FF2B5EF4-FFF2-40B4-BE49-F238E27FC236}">
                <a16:creationId xmlns:a16="http://schemas.microsoft.com/office/drawing/2014/main" id="{59C79239-6C9E-8E41-B4D7-AA975E9665FC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4244346" y="4134663"/>
            <a:ext cx="255587" cy="640080"/>
            <a:chOff x="1498" y="3312"/>
            <a:chExt cx="230" cy="576"/>
          </a:xfrm>
        </p:grpSpPr>
        <p:grpSp>
          <p:nvGrpSpPr>
            <p:cNvPr id="127" name="Group 309">
              <a:extLst>
                <a:ext uri="{FF2B5EF4-FFF2-40B4-BE49-F238E27FC236}">
                  <a16:creationId xmlns:a16="http://schemas.microsoft.com/office/drawing/2014/main" id="{9754EB77-8A7A-FC40-9D6E-5ED29B1B6C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8" y="3312"/>
              <a:ext cx="230" cy="576"/>
              <a:chOff x="1613" y="2851"/>
              <a:chExt cx="230" cy="576"/>
            </a:xfrm>
          </p:grpSpPr>
          <p:grpSp>
            <p:nvGrpSpPr>
              <p:cNvPr id="129" name="Group 310">
                <a:extLst>
                  <a:ext uri="{FF2B5EF4-FFF2-40B4-BE49-F238E27FC236}">
                    <a16:creationId xmlns:a16="http://schemas.microsoft.com/office/drawing/2014/main" id="{6DCD7DFA-549D-1D45-BE1D-233A82E68B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13" y="2851"/>
                <a:ext cx="230" cy="576"/>
                <a:chOff x="3341" y="1584"/>
                <a:chExt cx="230" cy="576"/>
              </a:xfrm>
            </p:grpSpPr>
            <p:sp>
              <p:nvSpPr>
                <p:cNvPr id="133" name="AutoShape 311">
                  <a:extLst>
                    <a:ext uri="{FF2B5EF4-FFF2-40B4-BE49-F238E27FC236}">
                      <a16:creationId xmlns:a16="http://schemas.microsoft.com/office/drawing/2014/main" id="{DC34CFE8-D081-794C-B508-0227AABA23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3341" y="1757"/>
                  <a:ext cx="230" cy="230"/>
                </a:xfrm>
                <a:prstGeom prst="triangle">
                  <a:avLst>
                    <a:gd name="adj" fmla="val 50000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34" name="Line 312">
                  <a:extLst>
                    <a:ext uri="{FF2B5EF4-FFF2-40B4-BE49-F238E27FC236}">
                      <a16:creationId xmlns:a16="http://schemas.microsoft.com/office/drawing/2014/main" id="{F36EBBBF-DD93-964D-8BC3-BEB2B2A6F3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1987"/>
                  <a:ext cx="0" cy="1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Line 313">
                  <a:extLst>
                    <a:ext uri="{FF2B5EF4-FFF2-40B4-BE49-F238E27FC236}">
                      <a16:creationId xmlns:a16="http://schemas.microsoft.com/office/drawing/2014/main" id="{D7FEB854-399C-9C48-8C2D-438B8B79B9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56" y="1584"/>
                  <a:ext cx="0" cy="1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Line 314">
                  <a:extLst>
                    <a:ext uri="{FF2B5EF4-FFF2-40B4-BE49-F238E27FC236}">
                      <a16:creationId xmlns:a16="http://schemas.microsoft.com/office/drawing/2014/main" id="{3FC08973-FE4C-DC48-AF7A-33F6016ACB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1" y="1987"/>
                  <a:ext cx="23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1" name="Line 316">
                <a:extLst>
                  <a:ext uri="{FF2B5EF4-FFF2-40B4-BE49-F238E27FC236}">
                    <a16:creationId xmlns:a16="http://schemas.microsoft.com/office/drawing/2014/main" id="{FD50E95C-E051-7049-9287-60711BE958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3" y="3254"/>
                <a:ext cx="0" cy="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Line 317">
                <a:extLst>
                  <a:ext uri="{FF2B5EF4-FFF2-40B4-BE49-F238E27FC236}">
                    <a16:creationId xmlns:a16="http://schemas.microsoft.com/office/drawing/2014/main" id="{151029C7-4AD9-B844-A003-555C710E87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3" y="3197"/>
                <a:ext cx="0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Freeform 435">
              <a:extLst>
                <a:ext uri="{FF2B5EF4-FFF2-40B4-BE49-F238E27FC236}">
                  <a16:creationId xmlns:a16="http://schemas.microsoft.com/office/drawing/2014/main" id="{4A06C4C4-B309-3A4B-BFA5-C2F1E9433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3312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7" name="Oval 136">
            <a:extLst>
              <a:ext uri="{FF2B5EF4-FFF2-40B4-BE49-F238E27FC236}">
                <a16:creationId xmlns:a16="http://schemas.microsoft.com/office/drawing/2014/main" id="{FD9F9A21-D200-2A4C-9953-A387B84887E3}"/>
              </a:ext>
            </a:extLst>
          </p:cNvPr>
          <p:cNvSpPr/>
          <p:nvPr/>
        </p:nvSpPr>
        <p:spPr>
          <a:xfrm>
            <a:off x="2879674" y="438920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222">
            <a:extLst>
              <a:ext uri="{FF2B5EF4-FFF2-40B4-BE49-F238E27FC236}">
                <a16:creationId xmlns:a16="http://schemas.microsoft.com/office/drawing/2014/main" id="{436CC60B-AC96-C145-BFC7-A0B52DA2D797}"/>
              </a:ext>
            </a:extLst>
          </p:cNvPr>
          <p:cNvGrpSpPr>
            <a:grpSpLocks/>
          </p:cNvGrpSpPr>
          <p:nvPr/>
        </p:nvGrpSpPr>
        <p:grpSpPr bwMode="auto">
          <a:xfrm>
            <a:off x="4220849" y="4665099"/>
            <a:ext cx="304800" cy="381000"/>
            <a:chOff x="4272" y="3072"/>
            <a:chExt cx="192" cy="240"/>
          </a:xfrm>
        </p:grpSpPr>
        <p:sp>
          <p:nvSpPr>
            <p:cNvPr id="139" name="Line 99">
              <a:extLst>
                <a:ext uri="{FF2B5EF4-FFF2-40B4-BE49-F238E27FC236}">
                  <a16:creationId xmlns:a16="http://schemas.microsoft.com/office/drawing/2014/main" id="{3668C84C-3049-964F-98C3-A76A4CEE407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100">
              <a:extLst>
                <a:ext uri="{FF2B5EF4-FFF2-40B4-BE49-F238E27FC236}">
                  <a16:creationId xmlns:a16="http://schemas.microsoft.com/office/drawing/2014/main" id="{15431C9E-5905-2147-83E0-AE7AB7E53EE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01">
              <a:extLst>
                <a:ext uri="{FF2B5EF4-FFF2-40B4-BE49-F238E27FC236}">
                  <a16:creationId xmlns:a16="http://schemas.microsoft.com/office/drawing/2014/main" id="{0FE6B4E8-29E7-3642-93B7-179D1488B6D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102">
              <a:extLst>
                <a:ext uri="{FF2B5EF4-FFF2-40B4-BE49-F238E27FC236}">
                  <a16:creationId xmlns:a16="http://schemas.microsoft.com/office/drawing/2014/main" id="{88E99F05-5C3A-A948-8902-5A4449BFE27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103">
              <a:extLst>
                <a:ext uri="{FF2B5EF4-FFF2-40B4-BE49-F238E27FC236}">
                  <a16:creationId xmlns:a16="http://schemas.microsoft.com/office/drawing/2014/main" id="{E0480A14-FC3A-A546-85C1-08D3860869A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104">
              <a:extLst>
                <a:ext uri="{FF2B5EF4-FFF2-40B4-BE49-F238E27FC236}">
                  <a16:creationId xmlns:a16="http://schemas.microsoft.com/office/drawing/2014/main" id="{F3EDCD87-F04F-FE4C-B91A-4E0528CFA6F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5" name="Oval 144">
            <a:extLst>
              <a:ext uri="{FF2B5EF4-FFF2-40B4-BE49-F238E27FC236}">
                <a16:creationId xmlns:a16="http://schemas.microsoft.com/office/drawing/2014/main" id="{99CC8588-D9A9-984F-B169-ED3A556B3463}"/>
              </a:ext>
            </a:extLst>
          </p:cNvPr>
          <p:cNvSpPr/>
          <p:nvPr/>
        </p:nvSpPr>
        <p:spPr>
          <a:xfrm>
            <a:off x="2368044" y="438920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0AB8FE48-7607-4543-B919-B068C4591C70}"/>
                  </a:ext>
                </a:extLst>
              </p:cNvPr>
              <p:cNvSpPr txBox="1"/>
              <p:nvPr/>
            </p:nvSpPr>
            <p:spPr>
              <a:xfrm flipH="1">
                <a:off x="4460171" y="2864997"/>
                <a:ext cx="525365" cy="5232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</a:rPr>
                  <a:t>R</a:t>
                </a:r>
                <a:r>
                  <a:rPr lang="en-US" sz="1400" baseline="-25000" dirty="0">
                    <a:solidFill>
                      <a:srgbClr val="000000"/>
                    </a:solidFill>
                  </a:rPr>
                  <a:t>14</a:t>
                </a:r>
              </a:p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</a:rPr>
                  <a:t>1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0AB8FE48-7607-4543-B919-B068C4591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460171" y="2864997"/>
                <a:ext cx="525365" cy="523218"/>
              </a:xfrm>
              <a:prstGeom prst="rect">
                <a:avLst/>
              </a:prstGeom>
              <a:blipFill>
                <a:blip r:embed="rId5"/>
                <a:stretch>
                  <a:fillRect l="-11905" t="-2381" b="-1428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TextBox 146">
            <a:extLst>
              <a:ext uri="{FF2B5EF4-FFF2-40B4-BE49-F238E27FC236}">
                <a16:creationId xmlns:a16="http://schemas.microsoft.com/office/drawing/2014/main" id="{09F2B64F-26EA-7B40-BD7D-6533893B7494}"/>
              </a:ext>
            </a:extLst>
          </p:cNvPr>
          <p:cNvSpPr txBox="1"/>
          <p:nvPr/>
        </p:nvSpPr>
        <p:spPr>
          <a:xfrm flipH="1">
            <a:off x="3653107" y="3409987"/>
            <a:ext cx="763549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RFC</a:t>
            </a:r>
            <a:endParaRPr lang="en-US" sz="1400" baseline="-25000" dirty="0">
              <a:solidFill>
                <a:srgbClr val="000000"/>
              </a:solidFill>
            </a:endParaRP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18uH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13613F8-DBC7-E64B-84D7-F95337319F9A}"/>
              </a:ext>
            </a:extLst>
          </p:cNvPr>
          <p:cNvSpPr txBox="1"/>
          <p:nvPr/>
        </p:nvSpPr>
        <p:spPr>
          <a:xfrm flipH="1">
            <a:off x="3614049" y="4578153"/>
            <a:ext cx="91332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IN4753A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1AE00DE-7AE0-614C-829A-CE9D8A3C42B0}"/>
              </a:ext>
            </a:extLst>
          </p:cNvPr>
          <p:cNvSpPr txBox="1"/>
          <p:nvPr/>
        </p:nvSpPr>
        <p:spPr>
          <a:xfrm flipH="1">
            <a:off x="1788481" y="4284247"/>
            <a:ext cx="134491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Driver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4BE22B-821D-CD4D-8BEA-FF7EFC9F5475}"/>
              </a:ext>
            </a:extLst>
          </p:cNvPr>
          <p:cNvSpPr txBox="1"/>
          <p:nvPr/>
        </p:nvSpPr>
        <p:spPr>
          <a:xfrm>
            <a:off x="1555575" y="1216398"/>
            <a:ext cx="37341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Norcal-40 Power amp is class 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63FAD-ED6D-8943-9ED2-0FE63EEA856C}"/>
              </a:ext>
            </a:extLst>
          </p:cNvPr>
          <p:cNvSpPr txBox="1"/>
          <p:nvPr/>
        </p:nvSpPr>
        <p:spPr>
          <a:xfrm>
            <a:off x="7233681" y="2613907"/>
            <a:ext cx="1733107" cy="923328"/>
          </a:xfrm>
          <a:prstGeom prst="rect">
            <a:avLst/>
          </a:prstGeom>
          <a:noFill/>
          <a:ln w="254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20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457200" latinLnBrk="1" hangingPunct="0"/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Supply power</a:t>
            </a:r>
          </a:p>
          <a:p>
            <a:pPr algn="ctr" defTabSz="457200" latinLnBrk="1" hangingPunct="0"/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3,200 </a:t>
            </a:r>
            <a:r>
              <a:rPr lang="en-US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mW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81A8CF6-2623-B845-A707-C46CAA0D4BA6}"/>
              </a:ext>
            </a:extLst>
          </p:cNvPr>
          <p:cNvSpPr txBox="1"/>
          <p:nvPr/>
        </p:nvSpPr>
        <p:spPr>
          <a:xfrm>
            <a:off x="7246085" y="4022388"/>
            <a:ext cx="1733107" cy="923328"/>
          </a:xfrm>
          <a:prstGeom prst="rect">
            <a:avLst/>
          </a:prstGeom>
          <a:noFill/>
          <a:ln w="254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20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457200" latinLnBrk="1" hangingPunct="0"/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Power transistor</a:t>
            </a:r>
          </a:p>
          <a:p>
            <a:pPr algn="ctr" defTabSz="45720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7D26748-A189-5540-AEC4-7A7FA4FE76C3}"/>
              </a:ext>
            </a:extLst>
          </p:cNvPr>
          <p:cNvSpPr txBox="1"/>
          <p:nvPr/>
        </p:nvSpPr>
        <p:spPr>
          <a:xfrm>
            <a:off x="7246085" y="5411634"/>
            <a:ext cx="1733107" cy="923328"/>
          </a:xfrm>
          <a:prstGeom prst="rect">
            <a:avLst/>
          </a:prstGeom>
          <a:noFill/>
          <a:ln w="254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 defTabSz="45720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457200" latinLnBrk="1" hangingPunct="0"/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Antenna</a:t>
            </a:r>
          </a:p>
          <a:p>
            <a:pPr algn="ctr" defTabSz="457200" latinLnBrk="1" hangingPunct="0"/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2500 </a:t>
            </a:r>
            <a:r>
              <a:rPr lang="en-US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mW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D556E82C-0885-B94C-83A6-9C27DFFD9830}"/>
              </a:ext>
            </a:extLst>
          </p:cNvPr>
          <p:cNvSpPr/>
          <p:nvPr/>
        </p:nvSpPr>
        <p:spPr>
          <a:xfrm>
            <a:off x="7818473" y="3571187"/>
            <a:ext cx="496186" cy="480057"/>
          </a:xfrm>
          <a:prstGeom prst="downArrow">
            <a:avLst>
              <a:gd name="adj1" fmla="val 50000"/>
              <a:gd name="adj2" fmla="val 47254"/>
            </a:avLst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 latinLnBrk="1" hangingPunct="0"/>
            <a:endParaRPr lang="en-US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Down Arrow 100">
            <a:extLst>
              <a:ext uri="{FF2B5EF4-FFF2-40B4-BE49-F238E27FC236}">
                <a16:creationId xmlns:a16="http://schemas.microsoft.com/office/drawing/2014/main" id="{D6AB49B5-229B-2641-81A3-6138BEF43437}"/>
              </a:ext>
            </a:extLst>
          </p:cNvPr>
          <p:cNvSpPr/>
          <p:nvPr/>
        </p:nvSpPr>
        <p:spPr>
          <a:xfrm>
            <a:off x="7875176" y="4946330"/>
            <a:ext cx="496186" cy="480057"/>
          </a:xfrm>
          <a:prstGeom prst="downArrow">
            <a:avLst>
              <a:gd name="adj1" fmla="val 50000"/>
              <a:gd name="adj2" fmla="val 47254"/>
            </a:avLst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 latinLnBrk="1" hangingPunct="0"/>
            <a:endParaRPr lang="en-US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4D9759-76B6-724A-B2F5-202F67D59781}"/>
              </a:ext>
            </a:extLst>
          </p:cNvPr>
          <p:cNvCxnSpPr/>
          <p:nvPr/>
        </p:nvCxnSpPr>
        <p:spPr>
          <a:xfrm flipV="1">
            <a:off x="9063056" y="3934131"/>
            <a:ext cx="572529" cy="366781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A83F1F0-3BC6-9846-80F7-60135B3E455D}"/>
              </a:ext>
            </a:extLst>
          </p:cNvPr>
          <p:cNvCxnSpPr>
            <a:cxnSpLocks/>
          </p:cNvCxnSpPr>
          <p:nvPr/>
        </p:nvCxnSpPr>
        <p:spPr>
          <a:xfrm>
            <a:off x="9069758" y="4484562"/>
            <a:ext cx="565827" cy="246926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2D3997-6C22-4B4A-B66D-6C80F73C53BE}"/>
              </a:ext>
            </a:extLst>
          </p:cNvPr>
          <p:cNvSpPr txBox="1"/>
          <p:nvPr/>
        </p:nvSpPr>
        <p:spPr>
          <a:xfrm>
            <a:off x="9460503" y="3373360"/>
            <a:ext cx="1099017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Active loss</a:t>
            </a:r>
          </a:p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P</a:t>
            </a:r>
            <a:r>
              <a:rPr lang="en-US" sz="1600" baseline="-25000" dirty="0">
                <a:solidFill>
                  <a:srgbClr val="000000"/>
                </a:solidFill>
              </a:rPr>
              <a:t>a</a:t>
            </a:r>
            <a:r>
              <a:rPr lang="en-US" sz="1600" dirty="0">
                <a:solidFill>
                  <a:srgbClr val="000000"/>
                </a:solidFill>
              </a:rPr>
              <a:t>, 260 </a:t>
            </a:r>
            <a:r>
              <a:rPr lang="en-US" sz="1600" dirty="0" err="1">
                <a:solidFill>
                  <a:srgbClr val="000000"/>
                </a:solidFill>
              </a:rPr>
              <a:t>mW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E509117-FDCA-8B4A-8828-57B533CD736E}"/>
              </a:ext>
            </a:extLst>
          </p:cNvPr>
          <p:cNvSpPr txBox="1"/>
          <p:nvPr/>
        </p:nvSpPr>
        <p:spPr>
          <a:xfrm>
            <a:off x="9460501" y="4767829"/>
            <a:ext cx="1145504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Active loss</a:t>
            </a:r>
          </a:p>
          <a:p>
            <a:pPr defTabSz="457200" latinLnBrk="1" hangingPunct="0"/>
            <a:r>
              <a:rPr lang="en-US" sz="1600" dirty="0" err="1">
                <a:solidFill>
                  <a:srgbClr val="000000"/>
                </a:solidFill>
              </a:rPr>
              <a:t>P</a:t>
            </a:r>
            <a:r>
              <a:rPr lang="en-US" sz="1600" baseline="-25000" dirty="0" err="1">
                <a:solidFill>
                  <a:srgbClr val="000000"/>
                </a:solidFill>
              </a:rPr>
              <a:t>on</a:t>
            </a:r>
            <a:r>
              <a:rPr lang="en-US" sz="1600" dirty="0">
                <a:solidFill>
                  <a:srgbClr val="000000"/>
                </a:solidFill>
              </a:rPr>
              <a:t>, 430 </a:t>
            </a:r>
            <a:r>
              <a:rPr lang="en-US" sz="1600" dirty="0" err="1">
                <a:solidFill>
                  <a:srgbClr val="000000"/>
                </a:solidFill>
              </a:rPr>
              <a:t>mW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3E86ADB-980E-C44B-8FC9-22AF91E1FC28}"/>
                  </a:ext>
                </a:extLst>
              </p:cNvPr>
              <p:cNvSpPr txBox="1"/>
              <p:nvPr/>
            </p:nvSpPr>
            <p:spPr>
              <a:xfrm>
                <a:off x="1692214" y="5724295"/>
                <a:ext cx="5441719" cy="7977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 defTabSz="45720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𝑇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  <a:cs typeface="Calibri"/>
                  <a:sym typeface="Calibri"/>
                </a:endParaRPr>
              </a:p>
              <a:p>
                <a:pPr marL="285750" indent="-285750" defTabSz="45720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is ambient temperature,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is heat sink temperature</a:t>
                </a:r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3E86ADB-980E-C44B-8FC9-22AF91E1F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214" y="5724295"/>
                <a:ext cx="5441719" cy="797780"/>
              </a:xfrm>
              <a:prstGeom prst="rect">
                <a:avLst/>
              </a:prstGeom>
              <a:blipFill>
                <a:blip r:embed="rId6"/>
                <a:stretch>
                  <a:fillRect l="-1632" r="-1166" b="-1093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266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213757" y="92507"/>
            <a:ext cx="10533408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/>
              <a:t>Amplifier classes</a:t>
            </a:r>
            <a:endParaRPr sz="4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25E888-15BE-CD4C-ACDD-2807405EA43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23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BBA736F-5CC1-474E-B5B3-20542FF49F15}"/>
              </a:ext>
            </a:extLst>
          </p:cNvPr>
          <p:cNvCxnSpPr/>
          <p:nvPr/>
        </p:nvCxnSpPr>
        <p:spPr>
          <a:xfrm>
            <a:off x="2116297" y="1148314"/>
            <a:ext cx="0" cy="138223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50F1856-B2AB-FE44-9F9C-00F1F7054D0E}"/>
              </a:ext>
            </a:extLst>
          </p:cNvPr>
          <p:cNvCxnSpPr>
            <a:cxnSpLocks/>
          </p:cNvCxnSpPr>
          <p:nvPr/>
        </p:nvCxnSpPr>
        <p:spPr>
          <a:xfrm flipH="1" flipV="1">
            <a:off x="2106409" y="2530546"/>
            <a:ext cx="2330912" cy="14174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21B08A-422F-6B4A-9E46-728A7D262A8E}"/>
              </a:ext>
            </a:extLst>
          </p:cNvPr>
          <p:cNvSpPr txBox="1"/>
          <p:nvPr/>
        </p:nvSpPr>
        <p:spPr>
          <a:xfrm>
            <a:off x="1768550" y="1679942"/>
            <a:ext cx="15003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21EFDC-527A-5949-9472-31F2D2D1FB20}"/>
              </a:ext>
            </a:extLst>
          </p:cNvPr>
          <p:cNvSpPr txBox="1"/>
          <p:nvPr/>
        </p:nvSpPr>
        <p:spPr>
          <a:xfrm>
            <a:off x="2853071" y="2658132"/>
            <a:ext cx="1692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</a:rPr>
              <a:t>t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A0C3560-79A8-B940-88C4-4CBC5F734E0B}"/>
              </a:ext>
            </a:extLst>
          </p:cNvPr>
          <p:cNvSpPr txBox="1"/>
          <p:nvPr/>
        </p:nvSpPr>
        <p:spPr>
          <a:xfrm>
            <a:off x="1965250" y="2970382"/>
            <a:ext cx="166931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</a:rPr>
              <a:t>Class A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33C8770-B9FC-C049-948D-24F0B7BE343D}"/>
              </a:ext>
            </a:extLst>
          </p:cNvPr>
          <p:cNvCxnSpPr/>
          <p:nvPr/>
        </p:nvCxnSpPr>
        <p:spPr>
          <a:xfrm>
            <a:off x="5107603" y="1162488"/>
            <a:ext cx="0" cy="138223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CF1B06B-32AD-C844-9618-4B03667C875E}"/>
              </a:ext>
            </a:extLst>
          </p:cNvPr>
          <p:cNvCxnSpPr>
            <a:cxnSpLocks/>
          </p:cNvCxnSpPr>
          <p:nvPr/>
        </p:nvCxnSpPr>
        <p:spPr>
          <a:xfrm flipH="1">
            <a:off x="5097716" y="2544720"/>
            <a:ext cx="229546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B1CC14DD-0AFE-AC45-8B18-0E3D63B5A2A6}"/>
              </a:ext>
            </a:extLst>
          </p:cNvPr>
          <p:cNvSpPr txBox="1"/>
          <p:nvPr/>
        </p:nvSpPr>
        <p:spPr>
          <a:xfrm>
            <a:off x="4759856" y="1694116"/>
            <a:ext cx="15003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DD37982-4E90-5A46-82E2-CA78683BE127}"/>
              </a:ext>
            </a:extLst>
          </p:cNvPr>
          <p:cNvSpPr txBox="1"/>
          <p:nvPr/>
        </p:nvSpPr>
        <p:spPr>
          <a:xfrm>
            <a:off x="5844377" y="2672306"/>
            <a:ext cx="1692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</a:rPr>
              <a:t>t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C2613E5-7721-0F40-B4BC-C177E33664BF}"/>
              </a:ext>
            </a:extLst>
          </p:cNvPr>
          <p:cNvSpPr txBox="1"/>
          <p:nvPr/>
        </p:nvSpPr>
        <p:spPr>
          <a:xfrm>
            <a:off x="4956556" y="2984556"/>
            <a:ext cx="166931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</a:rPr>
              <a:t>Class B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E20D218-9C92-144E-A561-BAE4CA08BD57}"/>
              </a:ext>
            </a:extLst>
          </p:cNvPr>
          <p:cNvCxnSpPr/>
          <p:nvPr/>
        </p:nvCxnSpPr>
        <p:spPr>
          <a:xfrm>
            <a:off x="8258385" y="1134139"/>
            <a:ext cx="0" cy="138223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D2B5B207-A9B2-8948-AD97-6A4356DD9180}"/>
              </a:ext>
            </a:extLst>
          </p:cNvPr>
          <p:cNvCxnSpPr>
            <a:cxnSpLocks/>
          </p:cNvCxnSpPr>
          <p:nvPr/>
        </p:nvCxnSpPr>
        <p:spPr>
          <a:xfrm flipH="1">
            <a:off x="8248498" y="2516371"/>
            <a:ext cx="223874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7B1B3D57-D847-5442-A493-03B2046FBE34}"/>
              </a:ext>
            </a:extLst>
          </p:cNvPr>
          <p:cNvSpPr txBox="1"/>
          <p:nvPr/>
        </p:nvSpPr>
        <p:spPr>
          <a:xfrm>
            <a:off x="7910638" y="1665767"/>
            <a:ext cx="22377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</a:rPr>
              <a:t>V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B131EB1-4729-B544-928F-A851BE74A3A2}"/>
              </a:ext>
            </a:extLst>
          </p:cNvPr>
          <p:cNvSpPr txBox="1"/>
          <p:nvPr/>
        </p:nvSpPr>
        <p:spPr>
          <a:xfrm>
            <a:off x="8995159" y="2643957"/>
            <a:ext cx="1692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</a:rPr>
              <a:t>t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9234F07-7B2C-9D4B-A305-651D0B9DD38C}"/>
              </a:ext>
            </a:extLst>
          </p:cNvPr>
          <p:cNvSpPr txBox="1"/>
          <p:nvPr/>
        </p:nvSpPr>
        <p:spPr>
          <a:xfrm>
            <a:off x="8107338" y="2956207"/>
            <a:ext cx="166931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</a:rPr>
              <a:t>Class C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69611389-E6B3-224D-96B0-0877620D563E}"/>
              </a:ext>
            </a:extLst>
          </p:cNvPr>
          <p:cNvCxnSpPr/>
          <p:nvPr/>
        </p:nvCxnSpPr>
        <p:spPr>
          <a:xfrm>
            <a:off x="2066676" y="3926965"/>
            <a:ext cx="0" cy="138223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17DECB73-6CAD-E34A-9A7B-C2D0CD57354E}"/>
              </a:ext>
            </a:extLst>
          </p:cNvPr>
          <p:cNvCxnSpPr>
            <a:cxnSpLocks/>
          </p:cNvCxnSpPr>
          <p:nvPr/>
        </p:nvCxnSpPr>
        <p:spPr>
          <a:xfrm flipH="1" flipV="1">
            <a:off x="2056788" y="5309197"/>
            <a:ext cx="2330912" cy="14174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BCBA5CE2-637D-3645-9333-E174959216CB}"/>
              </a:ext>
            </a:extLst>
          </p:cNvPr>
          <p:cNvSpPr txBox="1"/>
          <p:nvPr/>
        </p:nvSpPr>
        <p:spPr>
          <a:xfrm>
            <a:off x="1718929" y="4256572"/>
            <a:ext cx="22377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4CEFB88-5CAC-2441-A383-4ECCCD53C3E0}"/>
              </a:ext>
            </a:extLst>
          </p:cNvPr>
          <p:cNvSpPr txBox="1"/>
          <p:nvPr/>
        </p:nvSpPr>
        <p:spPr>
          <a:xfrm>
            <a:off x="2803450" y="5436783"/>
            <a:ext cx="1692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</a:rPr>
              <a:t>t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EB58EDD-6EBC-E64C-A2C0-B6C524CF07D0}"/>
              </a:ext>
            </a:extLst>
          </p:cNvPr>
          <p:cNvSpPr txBox="1"/>
          <p:nvPr/>
        </p:nvSpPr>
        <p:spPr>
          <a:xfrm>
            <a:off x="1915629" y="5749033"/>
            <a:ext cx="166931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</a:rPr>
              <a:t>Class D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A0C20C8-8D18-BC41-9705-493316FC196C}"/>
              </a:ext>
            </a:extLst>
          </p:cNvPr>
          <p:cNvCxnSpPr/>
          <p:nvPr/>
        </p:nvCxnSpPr>
        <p:spPr>
          <a:xfrm>
            <a:off x="5057982" y="3941139"/>
            <a:ext cx="0" cy="138223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FE20004E-3403-D644-A324-B069F6ABE7E9}"/>
              </a:ext>
            </a:extLst>
          </p:cNvPr>
          <p:cNvCxnSpPr>
            <a:cxnSpLocks/>
          </p:cNvCxnSpPr>
          <p:nvPr/>
        </p:nvCxnSpPr>
        <p:spPr>
          <a:xfrm flipH="1">
            <a:off x="5048095" y="5323371"/>
            <a:ext cx="229546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54C02EEE-E49A-AF40-9302-C3386D426E4B}"/>
              </a:ext>
            </a:extLst>
          </p:cNvPr>
          <p:cNvSpPr txBox="1"/>
          <p:nvPr/>
        </p:nvSpPr>
        <p:spPr>
          <a:xfrm>
            <a:off x="4710235" y="4228216"/>
            <a:ext cx="22377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6EBDA93-0764-C641-95AD-2052821E2C0F}"/>
              </a:ext>
            </a:extLst>
          </p:cNvPr>
          <p:cNvSpPr txBox="1"/>
          <p:nvPr/>
        </p:nvSpPr>
        <p:spPr>
          <a:xfrm>
            <a:off x="5794756" y="5450957"/>
            <a:ext cx="1692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</a:rPr>
              <a:t>t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1342CA2-1D24-7447-BD90-446504795A8F}"/>
              </a:ext>
            </a:extLst>
          </p:cNvPr>
          <p:cNvSpPr txBox="1"/>
          <p:nvPr/>
        </p:nvSpPr>
        <p:spPr>
          <a:xfrm>
            <a:off x="4906935" y="5763207"/>
            <a:ext cx="166931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</a:rPr>
              <a:t>Class E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E341A7D-E862-864B-BD64-093D09BBFA58}"/>
              </a:ext>
            </a:extLst>
          </p:cNvPr>
          <p:cNvCxnSpPr/>
          <p:nvPr/>
        </p:nvCxnSpPr>
        <p:spPr>
          <a:xfrm>
            <a:off x="8208764" y="3912790"/>
            <a:ext cx="0" cy="138223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746016DF-34B4-7845-AA81-18D6F654869F}"/>
              </a:ext>
            </a:extLst>
          </p:cNvPr>
          <p:cNvCxnSpPr>
            <a:cxnSpLocks/>
          </p:cNvCxnSpPr>
          <p:nvPr/>
        </p:nvCxnSpPr>
        <p:spPr>
          <a:xfrm flipH="1">
            <a:off x="8198877" y="5295022"/>
            <a:ext cx="223874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C07ECA64-6032-3949-B6A2-FA26BDB7BF7D}"/>
              </a:ext>
            </a:extLst>
          </p:cNvPr>
          <p:cNvSpPr txBox="1"/>
          <p:nvPr/>
        </p:nvSpPr>
        <p:spPr>
          <a:xfrm>
            <a:off x="7861017" y="4199867"/>
            <a:ext cx="22377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</a:rPr>
              <a:t>V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819D116-0DD3-6348-9A42-9FCDC1976406}"/>
              </a:ext>
            </a:extLst>
          </p:cNvPr>
          <p:cNvSpPr txBox="1"/>
          <p:nvPr/>
        </p:nvSpPr>
        <p:spPr>
          <a:xfrm>
            <a:off x="8945538" y="5422608"/>
            <a:ext cx="1692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</a:rPr>
              <a:t>t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C512386-9B5C-9441-B4CA-E8F3BE559435}"/>
              </a:ext>
            </a:extLst>
          </p:cNvPr>
          <p:cNvSpPr txBox="1"/>
          <p:nvPr/>
        </p:nvSpPr>
        <p:spPr>
          <a:xfrm>
            <a:off x="8057717" y="5734858"/>
            <a:ext cx="166931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</a:rPr>
              <a:t>Class F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E4377C46-02FB-994C-A0CF-4E9C1D325DEC}"/>
              </a:ext>
            </a:extLst>
          </p:cNvPr>
          <p:cNvCxnSpPr>
            <a:cxnSpLocks/>
          </p:cNvCxnSpPr>
          <p:nvPr/>
        </p:nvCxnSpPr>
        <p:spPr>
          <a:xfrm>
            <a:off x="2314007" y="1418118"/>
            <a:ext cx="778550" cy="748326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307C8E0F-B739-984C-B6BC-46298D54900E}"/>
              </a:ext>
            </a:extLst>
          </p:cNvPr>
          <p:cNvCxnSpPr/>
          <p:nvPr/>
        </p:nvCxnSpPr>
        <p:spPr>
          <a:xfrm flipV="1">
            <a:off x="3080476" y="1418118"/>
            <a:ext cx="984702" cy="748326"/>
          </a:xfrm>
          <a:prstGeom prst="curvedConnector3">
            <a:avLst/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6" name="Freeform 45">
            <a:extLst>
              <a:ext uri="{FF2B5EF4-FFF2-40B4-BE49-F238E27FC236}">
                <a16:creationId xmlns:a16="http://schemas.microsoft.com/office/drawing/2014/main" id="{D9553C18-AF29-CA4B-A4CD-1CB3006DA452}"/>
              </a:ext>
            </a:extLst>
          </p:cNvPr>
          <p:cNvSpPr/>
          <p:nvPr/>
        </p:nvSpPr>
        <p:spPr>
          <a:xfrm>
            <a:off x="5138602" y="1375589"/>
            <a:ext cx="1487265" cy="1209754"/>
          </a:xfrm>
          <a:custGeom>
            <a:avLst/>
            <a:gdLst>
              <a:gd name="connsiteX0" fmla="*/ 0 w 1487265"/>
              <a:gd name="connsiteY0" fmla="*/ 1127051 h 1209754"/>
              <a:gd name="connsiteX1" fmla="*/ 669851 w 1487265"/>
              <a:gd name="connsiteY1" fmla="*/ 0 h 1209754"/>
              <a:gd name="connsiteX2" fmla="*/ 1435395 w 1487265"/>
              <a:gd name="connsiteY2" fmla="*/ 1127051 h 1209754"/>
              <a:gd name="connsiteX3" fmla="*/ 1424762 w 1487265"/>
              <a:gd name="connsiteY3" fmla="*/ 1127051 h 1209754"/>
              <a:gd name="connsiteX4" fmla="*/ 1477925 w 1487265"/>
              <a:gd name="connsiteY4" fmla="*/ 1148316 h 120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7265" h="1209754">
                <a:moveTo>
                  <a:pt x="0" y="1127051"/>
                </a:moveTo>
                <a:cubicBezTo>
                  <a:pt x="215309" y="563525"/>
                  <a:pt x="430619" y="0"/>
                  <a:pt x="669851" y="0"/>
                </a:cubicBezTo>
                <a:cubicBezTo>
                  <a:pt x="909083" y="0"/>
                  <a:pt x="1435395" y="1127051"/>
                  <a:pt x="1435395" y="1127051"/>
                </a:cubicBezTo>
                <a:cubicBezTo>
                  <a:pt x="1561214" y="1314893"/>
                  <a:pt x="1417674" y="1123507"/>
                  <a:pt x="1424762" y="1127051"/>
                </a:cubicBezTo>
                <a:cubicBezTo>
                  <a:pt x="1431850" y="1130595"/>
                  <a:pt x="1454887" y="1139455"/>
                  <a:pt x="1477925" y="1148316"/>
                </a:cubicBezTo>
              </a:path>
            </a:pathLst>
          </a:cu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reeform 169">
            <a:extLst>
              <a:ext uri="{FF2B5EF4-FFF2-40B4-BE49-F238E27FC236}">
                <a16:creationId xmlns:a16="http://schemas.microsoft.com/office/drawing/2014/main" id="{2F3B611C-773A-8B43-9636-655D904AA858}"/>
              </a:ext>
            </a:extLst>
          </p:cNvPr>
          <p:cNvSpPr/>
          <p:nvPr/>
        </p:nvSpPr>
        <p:spPr>
          <a:xfrm>
            <a:off x="8452378" y="1472656"/>
            <a:ext cx="1126862" cy="1079691"/>
          </a:xfrm>
          <a:custGeom>
            <a:avLst/>
            <a:gdLst>
              <a:gd name="connsiteX0" fmla="*/ 0 w 1487265"/>
              <a:gd name="connsiteY0" fmla="*/ 1127051 h 1209754"/>
              <a:gd name="connsiteX1" fmla="*/ 669851 w 1487265"/>
              <a:gd name="connsiteY1" fmla="*/ 0 h 1209754"/>
              <a:gd name="connsiteX2" fmla="*/ 1435395 w 1487265"/>
              <a:gd name="connsiteY2" fmla="*/ 1127051 h 1209754"/>
              <a:gd name="connsiteX3" fmla="*/ 1424762 w 1487265"/>
              <a:gd name="connsiteY3" fmla="*/ 1127051 h 1209754"/>
              <a:gd name="connsiteX4" fmla="*/ 1477925 w 1487265"/>
              <a:gd name="connsiteY4" fmla="*/ 1148316 h 120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7265" h="1209754">
                <a:moveTo>
                  <a:pt x="0" y="1127051"/>
                </a:moveTo>
                <a:cubicBezTo>
                  <a:pt x="215309" y="563525"/>
                  <a:pt x="430619" y="0"/>
                  <a:pt x="669851" y="0"/>
                </a:cubicBezTo>
                <a:cubicBezTo>
                  <a:pt x="909083" y="0"/>
                  <a:pt x="1435395" y="1127051"/>
                  <a:pt x="1435395" y="1127051"/>
                </a:cubicBezTo>
                <a:cubicBezTo>
                  <a:pt x="1561214" y="1314893"/>
                  <a:pt x="1417674" y="1123507"/>
                  <a:pt x="1424762" y="1127051"/>
                </a:cubicBezTo>
                <a:cubicBezTo>
                  <a:pt x="1431850" y="1130595"/>
                  <a:pt x="1454887" y="1139455"/>
                  <a:pt x="1477925" y="1148316"/>
                </a:cubicBezTo>
              </a:path>
            </a:pathLst>
          </a:cu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44E18C6-BFD5-4942-A3A7-A0C549BD8C92}"/>
              </a:ext>
            </a:extLst>
          </p:cNvPr>
          <p:cNvCxnSpPr/>
          <p:nvPr/>
        </p:nvCxnSpPr>
        <p:spPr>
          <a:xfrm>
            <a:off x="2091279" y="4395519"/>
            <a:ext cx="1055090" cy="0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9DE4415-8E32-984A-8112-73FF0A137986}"/>
              </a:ext>
            </a:extLst>
          </p:cNvPr>
          <p:cNvCxnSpPr>
            <a:cxnSpLocks/>
          </p:cNvCxnSpPr>
          <p:nvPr/>
        </p:nvCxnSpPr>
        <p:spPr>
          <a:xfrm>
            <a:off x="3112976" y="4395519"/>
            <a:ext cx="0" cy="927852"/>
          </a:xfrm>
          <a:prstGeom prst="line">
            <a:avLst/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2" name="Freeform 171">
            <a:extLst>
              <a:ext uri="{FF2B5EF4-FFF2-40B4-BE49-F238E27FC236}">
                <a16:creationId xmlns:a16="http://schemas.microsoft.com/office/drawing/2014/main" id="{CBA76146-F87B-1A49-8140-CC4EE904B634}"/>
              </a:ext>
            </a:extLst>
          </p:cNvPr>
          <p:cNvSpPr/>
          <p:nvPr/>
        </p:nvSpPr>
        <p:spPr>
          <a:xfrm>
            <a:off x="5107604" y="4161781"/>
            <a:ext cx="1487265" cy="1209754"/>
          </a:xfrm>
          <a:custGeom>
            <a:avLst/>
            <a:gdLst>
              <a:gd name="connsiteX0" fmla="*/ 0 w 1487265"/>
              <a:gd name="connsiteY0" fmla="*/ 1127051 h 1209754"/>
              <a:gd name="connsiteX1" fmla="*/ 669851 w 1487265"/>
              <a:gd name="connsiteY1" fmla="*/ 0 h 1209754"/>
              <a:gd name="connsiteX2" fmla="*/ 1435395 w 1487265"/>
              <a:gd name="connsiteY2" fmla="*/ 1127051 h 1209754"/>
              <a:gd name="connsiteX3" fmla="*/ 1424762 w 1487265"/>
              <a:gd name="connsiteY3" fmla="*/ 1127051 h 1209754"/>
              <a:gd name="connsiteX4" fmla="*/ 1477925 w 1487265"/>
              <a:gd name="connsiteY4" fmla="*/ 1148316 h 1209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7265" h="1209754">
                <a:moveTo>
                  <a:pt x="0" y="1127051"/>
                </a:moveTo>
                <a:cubicBezTo>
                  <a:pt x="215309" y="563525"/>
                  <a:pt x="430619" y="0"/>
                  <a:pt x="669851" y="0"/>
                </a:cubicBezTo>
                <a:cubicBezTo>
                  <a:pt x="909083" y="0"/>
                  <a:pt x="1435395" y="1127051"/>
                  <a:pt x="1435395" y="1127051"/>
                </a:cubicBezTo>
                <a:cubicBezTo>
                  <a:pt x="1561214" y="1314893"/>
                  <a:pt x="1417674" y="1123507"/>
                  <a:pt x="1424762" y="1127051"/>
                </a:cubicBezTo>
                <a:cubicBezTo>
                  <a:pt x="1431850" y="1130595"/>
                  <a:pt x="1454887" y="1139455"/>
                  <a:pt x="1477925" y="1148316"/>
                </a:cubicBezTo>
              </a:path>
            </a:pathLst>
          </a:cu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2DE2D52F-A20D-604A-B98F-3E39A8AB134F}"/>
              </a:ext>
            </a:extLst>
          </p:cNvPr>
          <p:cNvCxnSpPr>
            <a:cxnSpLocks/>
          </p:cNvCxnSpPr>
          <p:nvPr/>
        </p:nvCxnSpPr>
        <p:spPr>
          <a:xfrm>
            <a:off x="8824693" y="4494483"/>
            <a:ext cx="778550" cy="748326"/>
          </a:xfrm>
          <a:prstGeom prst="curvedConnector3">
            <a:avLst>
              <a:gd name="adj1" fmla="val 50000"/>
            </a:avLst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4" name="Curved Connector 173">
            <a:extLst>
              <a:ext uri="{FF2B5EF4-FFF2-40B4-BE49-F238E27FC236}">
                <a16:creationId xmlns:a16="http://schemas.microsoft.com/office/drawing/2014/main" id="{065F247D-E655-974D-BAE2-1DE69D7AB9BE}"/>
              </a:ext>
            </a:extLst>
          </p:cNvPr>
          <p:cNvCxnSpPr/>
          <p:nvPr/>
        </p:nvCxnSpPr>
        <p:spPr>
          <a:xfrm flipV="1">
            <a:off x="9591162" y="4494483"/>
            <a:ext cx="984702" cy="748326"/>
          </a:xfrm>
          <a:prstGeom prst="curvedConnector3">
            <a:avLst/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0D7D0E50-0CB1-BC4C-9C71-2C6F7DFB37DF}"/>
              </a:ext>
            </a:extLst>
          </p:cNvPr>
          <p:cNvCxnSpPr>
            <a:cxnSpLocks/>
          </p:cNvCxnSpPr>
          <p:nvPr/>
        </p:nvCxnSpPr>
        <p:spPr>
          <a:xfrm flipV="1">
            <a:off x="8208764" y="4495163"/>
            <a:ext cx="612456" cy="510389"/>
          </a:xfrm>
          <a:prstGeom prst="curvedConnector3">
            <a:avLst/>
          </a:prstGeom>
          <a:noFill/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25815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391886" y="46417"/>
            <a:ext cx="11800113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 err="1"/>
              <a:t>Norcal</a:t>
            </a:r>
            <a:r>
              <a:rPr lang="en-US" sz="4400" dirty="0"/>
              <a:t> matching transformers</a:t>
            </a:r>
            <a:endParaRPr sz="4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25F7E0-4100-2941-907E-A58ECC216020}"/>
              </a:ext>
            </a:extLst>
          </p:cNvPr>
          <p:cNvGrpSpPr/>
          <p:nvPr/>
        </p:nvGrpSpPr>
        <p:grpSpPr>
          <a:xfrm>
            <a:off x="2132681" y="5293407"/>
            <a:ext cx="427602" cy="762000"/>
            <a:chOff x="2266478" y="2277813"/>
            <a:chExt cx="427602" cy="762000"/>
          </a:xfrm>
        </p:grpSpPr>
        <p:grpSp>
          <p:nvGrpSpPr>
            <p:cNvPr id="6" name="Group 267">
              <a:extLst>
                <a:ext uri="{FF2B5EF4-FFF2-40B4-BE49-F238E27FC236}">
                  <a16:creationId xmlns:a16="http://schemas.microsoft.com/office/drawing/2014/main" id="{2E95EFE5-C114-084F-8E1D-534CB29FB6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6478" y="2277813"/>
              <a:ext cx="152400" cy="762000"/>
              <a:chOff x="3935" y="1728"/>
              <a:chExt cx="96" cy="480"/>
            </a:xfrm>
          </p:grpSpPr>
          <p:sp>
            <p:nvSpPr>
              <p:cNvPr id="24" name="Arc 268">
                <a:extLst>
                  <a:ext uri="{FF2B5EF4-FFF2-40B4-BE49-F238E27FC236}">
                    <a16:creationId xmlns:a16="http://schemas.microsoft.com/office/drawing/2014/main" id="{309515AE-7F65-1848-A3C7-AEA85BEE936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Arc 269">
                <a:extLst>
                  <a:ext uri="{FF2B5EF4-FFF2-40B4-BE49-F238E27FC236}">
                    <a16:creationId xmlns:a16="http://schemas.microsoft.com/office/drawing/2014/main" id="{AD46A876-8CAB-D842-817C-ABD85D7D1A8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Arc 270">
                <a:extLst>
                  <a:ext uri="{FF2B5EF4-FFF2-40B4-BE49-F238E27FC236}">
                    <a16:creationId xmlns:a16="http://schemas.microsoft.com/office/drawing/2014/main" id="{F8752075-1B6E-474F-B693-BFF1BA20423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Arc 271">
                <a:extLst>
                  <a:ext uri="{FF2B5EF4-FFF2-40B4-BE49-F238E27FC236}">
                    <a16:creationId xmlns:a16="http://schemas.microsoft.com/office/drawing/2014/main" id="{BB4B55E3-FAAA-FD41-90FF-0629178DD29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272">
                <a:extLst>
                  <a:ext uri="{FF2B5EF4-FFF2-40B4-BE49-F238E27FC236}">
                    <a16:creationId xmlns:a16="http://schemas.microsoft.com/office/drawing/2014/main" id="{840B8E4E-EB69-C64B-8566-78E8D829723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73">
                <a:extLst>
                  <a:ext uri="{FF2B5EF4-FFF2-40B4-BE49-F238E27FC236}">
                    <a16:creationId xmlns:a16="http://schemas.microsoft.com/office/drawing/2014/main" id="{C8933DCE-BE83-2246-947E-3D4215D142D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Arc 274">
                <a:extLst>
                  <a:ext uri="{FF2B5EF4-FFF2-40B4-BE49-F238E27FC236}">
                    <a16:creationId xmlns:a16="http://schemas.microsoft.com/office/drawing/2014/main" id="{18ECF753-818B-8742-B6E4-124720F0929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Arc 275">
                <a:extLst>
                  <a:ext uri="{FF2B5EF4-FFF2-40B4-BE49-F238E27FC236}">
                    <a16:creationId xmlns:a16="http://schemas.microsoft.com/office/drawing/2014/main" id="{D1EA05C1-E8C3-834C-8E7C-AC36106F09B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Arc 276">
                <a:extLst>
                  <a:ext uri="{FF2B5EF4-FFF2-40B4-BE49-F238E27FC236}">
                    <a16:creationId xmlns:a16="http://schemas.microsoft.com/office/drawing/2014/main" id="{BBB8A944-EF0C-6443-894C-2FFBB39D9FC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Arc 277">
                <a:extLst>
                  <a:ext uri="{FF2B5EF4-FFF2-40B4-BE49-F238E27FC236}">
                    <a16:creationId xmlns:a16="http://schemas.microsoft.com/office/drawing/2014/main" id="{6DBDF5AB-70A6-494A-852F-1A888E4DEE6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Arc 278">
                <a:extLst>
                  <a:ext uri="{FF2B5EF4-FFF2-40B4-BE49-F238E27FC236}">
                    <a16:creationId xmlns:a16="http://schemas.microsoft.com/office/drawing/2014/main" id="{A740ACCC-2859-2E44-8D8F-E76066FF255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rc 279">
                <a:extLst>
                  <a:ext uri="{FF2B5EF4-FFF2-40B4-BE49-F238E27FC236}">
                    <a16:creationId xmlns:a16="http://schemas.microsoft.com/office/drawing/2014/main" id="{27809D00-E02E-324D-BCAD-5EA9FB517BB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Arc 280">
                <a:extLst>
                  <a:ext uri="{FF2B5EF4-FFF2-40B4-BE49-F238E27FC236}">
                    <a16:creationId xmlns:a16="http://schemas.microsoft.com/office/drawing/2014/main" id="{68D53EF5-55FF-2D49-8476-D1243EDC4F8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281">
              <a:extLst>
                <a:ext uri="{FF2B5EF4-FFF2-40B4-BE49-F238E27FC236}">
                  <a16:creationId xmlns:a16="http://schemas.microsoft.com/office/drawing/2014/main" id="{5DCD4791-ABAD-184E-92AA-934226759B1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541680" y="2277813"/>
              <a:ext cx="152400" cy="762000"/>
              <a:chOff x="3935" y="1728"/>
              <a:chExt cx="96" cy="480"/>
            </a:xfrm>
          </p:grpSpPr>
          <p:sp>
            <p:nvSpPr>
              <p:cNvPr id="11" name="Arc 282">
                <a:extLst>
                  <a:ext uri="{FF2B5EF4-FFF2-40B4-BE49-F238E27FC236}">
                    <a16:creationId xmlns:a16="http://schemas.microsoft.com/office/drawing/2014/main" id="{DDC761AC-E4A6-5C43-9201-7F2DF1ADFCC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Arc 283">
                <a:extLst>
                  <a:ext uri="{FF2B5EF4-FFF2-40B4-BE49-F238E27FC236}">
                    <a16:creationId xmlns:a16="http://schemas.microsoft.com/office/drawing/2014/main" id="{873D43A4-EC61-1C4B-9DE5-ADE233CCAAB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Arc 284">
                <a:extLst>
                  <a:ext uri="{FF2B5EF4-FFF2-40B4-BE49-F238E27FC236}">
                    <a16:creationId xmlns:a16="http://schemas.microsoft.com/office/drawing/2014/main" id="{F0B12EA7-E768-B747-A7A4-196FC44C2A7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285">
                <a:extLst>
                  <a:ext uri="{FF2B5EF4-FFF2-40B4-BE49-F238E27FC236}">
                    <a16:creationId xmlns:a16="http://schemas.microsoft.com/office/drawing/2014/main" id="{E5455231-40BA-B048-9991-A1FB5401149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286">
                <a:extLst>
                  <a:ext uri="{FF2B5EF4-FFF2-40B4-BE49-F238E27FC236}">
                    <a16:creationId xmlns:a16="http://schemas.microsoft.com/office/drawing/2014/main" id="{3A0159CD-37B6-3C4A-932D-6A978A04995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287">
                <a:extLst>
                  <a:ext uri="{FF2B5EF4-FFF2-40B4-BE49-F238E27FC236}">
                    <a16:creationId xmlns:a16="http://schemas.microsoft.com/office/drawing/2014/main" id="{9489CCF2-B1D3-2047-8B68-600BE3BE49A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Arc 288">
                <a:extLst>
                  <a:ext uri="{FF2B5EF4-FFF2-40B4-BE49-F238E27FC236}">
                    <a16:creationId xmlns:a16="http://schemas.microsoft.com/office/drawing/2014/main" id="{A4903FE8-EE45-7741-B7BC-E98D7496D00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Arc 289">
                <a:extLst>
                  <a:ext uri="{FF2B5EF4-FFF2-40B4-BE49-F238E27FC236}">
                    <a16:creationId xmlns:a16="http://schemas.microsoft.com/office/drawing/2014/main" id="{028AA3EE-DF2A-5C44-A440-FE4C37C14BA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Arc 290">
                <a:extLst>
                  <a:ext uri="{FF2B5EF4-FFF2-40B4-BE49-F238E27FC236}">
                    <a16:creationId xmlns:a16="http://schemas.microsoft.com/office/drawing/2014/main" id="{5DEA34E8-5220-5C4A-9824-1FA1D6C38FA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Arc 291">
                <a:extLst>
                  <a:ext uri="{FF2B5EF4-FFF2-40B4-BE49-F238E27FC236}">
                    <a16:creationId xmlns:a16="http://schemas.microsoft.com/office/drawing/2014/main" id="{86F7EDAD-BD15-894C-B958-8A70D42D966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rc 292">
                <a:extLst>
                  <a:ext uri="{FF2B5EF4-FFF2-40B4-BE49-F238E27FC236}">
                    <a16:creationId xmlns:a16="http://schemas.microsoft.com/office/drawing/2014/main" id="{3FF41531-CF20-7149-B2F6-79F96D4A40D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Arc 293">
                <a:extLst>
                  <a:ext uri="{FF2B5EF4-FFF2-40B4-BE49-F238E27FC236}">
                    <a16:creationId xmlns:a16="http://schemas.microsoft.com/office/drawing/2014/main" id="{C9C1A5FA-EE53-9547-803B-19CDC3BEA01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Arc 294">
                <a:extLst>
                  <a:ext uri="{FF2B5EF4-FFF2-40B4-BE49-F238E27FC236}">
                    <a16:creationId xmlns:a16="http://schemas.microsoft.com/office/drawing/2014/main" id="{EF6A3B33-8FC5-224B-A271-922E1F4E4B7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1A65B5A-96D6-1245-8353-2604C091DF8A}"/>
              </a:ext>
            </a:extLst>
          </p:cNvPr>
          <p:cNvGrpSpPr/>
          <p:nvPr/>
        </p:nvGrpSpPr>
        <p:grpSpPr>
          <a:xfrm>
            <a:off x="2038224" y="1823670"/>
            <a:ext cx="427602" cy="762000"/>
            <a:chOff x="2266478" y="2277813"/>
            <a:chExt cx="427602" cy="762000"/>
          </a:xfrm>
        </p:grpSpPr>
        <p:grpSp>
          <p:nvGrpSpPr>
            <p:cNvPr id="38" name="Group 267">
              <a:extLst>
                <a:ext uri="{FF2B5EF4-FFF2-40B4-BE49-F238E27FC236}">
                  <a16:creationId xmlns:a16="http://schemas.microsoft.com/office/drawing/2014/main" id="{90E888A7-5BCB-6645-A1B6-AEA30C9BBB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6478" y="2277813"/>
              <a:ext cx="152400" cy="762000"/>
              <a:chOff x="3935" y="1728"/>
              <a:chExt cx="96" cy="480"/>
            </a:xfrm>
          </p:grpSpPr>
          <p:sp>
            <p:nvSpPr>
              <p:cNvPr id="54" name="Arc 268">
                <a:extLst>
                  <a:ext uri="{FF2B5EF4-FFF2-40B4-BE49-F238E27FC236}">
                    <a16:creationId xmlns:a16="http://schemas.microsoft.com/office/drawing/2014/main" id="{8ECCDB92-D64F-8D47-BB50-72450609BAA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55" name="Arc 269">
                <a:extLst>
                  <a:ext uri="{FF2B5EF4-FFF2-40B4-BE49-F238E27FC236}">
                    <a16:creationId xmlns:a16="http://schemas.microsoft.com/office/drawing/2014/main" id="{307E40FE-1F0D-6E48-AF69-0C879C526C8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56" name="Arc 270">
                <a:extLst>
                  <a:ext uri="{FF2B5EF4-FFF2-40B4-BE49-F238E27FC236}">
                    <a16:creationId xmlns:a16="http://schemas.microsoft.com/office/drawing/2014/main" id="{221C1EE5-17A7-A544-8ADE-A1C5FA5BF12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57" name="Arc 271">
                <a:extLst>
                  <a:ext uri="{FF2B5EF4-FFF2-40B4-BE49-F238E27FC236}">
                    <a16:creationId xmlns:a16="http://schemas.microsoft.com/office/drawing/2014/main" id="{933312B9-9142-2E46-9FFF-6E4223C6EA3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58" name="Line 272">
                <a:extLst>
                  <a:ext uri="{FF2B5EF4-FFF2-40B4-BE49-F238E27FC236}">
                    <a16:creationId xmlns:a16="http://schemas.microsoft.com/office/drawing/2014/main" id="{8B85298A-622F-E045-A90B-F4FDFD47921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59" name="Line 273">
                <a:extLst>
                  <a:ext uri="{FF2B5EF4-FFF2-40B4-BE49-F238E27FC236}">
                    <a16:creationId xmlns:a16="http://schemas.microsoft.com/office/drawing/2014/main" id="{516B04E5-B1A3-0A4C-8529-19351702E39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60" name="Arc 274">
                <a:extLst>
                  <a:ext uri="{FF2B5EF4-FFF2-40B4-BE49-F238E27FC236}">
                    <a16:creationId xmlns:a16="http://schemas.microsoft.com/office/drawing/2014/main" id="{7C78C9B1-7D9D-4B47-BC98-EE71C6C0B36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61" name="Arc 275">
                <a:extLst>
                  <a:ext uri="{FF2B5EF4-FFF2-40B4-BE49-F238E27FC236}">
                    <a16:creationId xmlns:a16="http://schemas.microsoft.com/office/drawing/2014/main" id="{9F57E04F-5DF2-5343-B4F3-0BBB3E58B9A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62" name="Arc 276">
                <a:extLst>
                  <a:ext uri="{FF2B5EF4-FFF2-40B4-BE49-F238E27FC236}">
                    <a16:creationId xmlns:a16="http://schemas.microsoft.com/office/drawing/2014/main" id="{05705F97-5ED9-FB45-A142-7A7E64DBA66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63" name="Arc 277">
                <a:extLst>
                  <a:ext uri="{FF2B5EF4-FFF2-40B4-BE49-F238E27FC236}">
                    <a16:creationId xmlns:a16="http://schemas.microsoft.com/office/drawing/2014/main" id="{2AC696F9-5710-6940-B3C0-722851042B7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64" name="Arc 278">
                <a:extLst>
                  <a:ext uri="{FF2B5EF4-FFF2-40B4-BE49-F238E27FC236}">
                    <a16:creationId xmlns:a16="http://schemas.microsoft.com/office/drawing/2014/main" id="{3415FD86-0F9D-2145-ABB2-62B6954A8B3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65" name="Arc 279">
                <a:extLst>
                  <a:ext uri="{FF2B5EF4-FFF2-40B4-BE49-F238E27FC236}">
                    <a16:creationId xmlns:a16="http://schemas.microsoft.com/office/drawing/2014/main" id="{AC0E24B7-D0E2-C443-85DC-7919981DCFF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66" name="Arc 280">
                <a:extLst>
                  <a:ext uri="{FF2B5EF4-FFF2-40B4-BE49-F238E27FC236}">
                    <a16:creationId xmlns:a16="http://schemas.microsoft.com/office/drawing/2014/main" id="{3FB68B98-09D6-214D-996D-D2888CB04A7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  <p:grpSp>
          <p:nvGrpSpPr>
            <p:cNvPr id="39" name="Group 281">
              <a:extLst>
                <a:ext uri="{FF2B5EF4-FFF2-40B4-BE49-F238E27FC236}">
                  <a16:creationId xmlns:a16="http://schemas.microsoft.com/office/drawing/2014/main" id="{FA797227-00A7-0946-99A3-C804FEB1DB0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541680" y="2277813"/>
              <a:ext cx="152400" cy="762000"/>
              <a:chOff x="3935" y="1728"/>
              <a:chExt cx="96" cy="480"/>
            </a:xfrm>
          </p:grpSpPr>
          <p:sp>
            <p:nvSpPr>
              <p:cNvPr id="40" name="Arc 282">
                <a:extLst>
                  <a:ext uri="{FF2B5EF4-FFF2-40B4-BE49-F238E27FC236}">
                    <a16:creationId xmlns:a16="http://schemas.microsoft.com/office/drawing/2014/main" id="{1A33E5BF-4F5D-B34B-86F9-016C94A2D87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41" name="Arc 283">
                <a:extLst>
                  <a:ext uri="{FF2B5EF4-FFF2-40B4-BE49-F238E27FC236}">
                    <a16:creationId xmlns:a16="http://schemas.microsoft.com/office/drawing/2014/main" id="{116251FB-6883-0F47-A294-EC14C23A76C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42" name="Arc 284">
                <a:extLst>
                  <a:ext uri="{FF2B5EF4-FFF2-40B4-BE49-F238E27FC236}">
                    <a16:creationId xmlns:a16="http://schemas.microsoft.com/office/drawing/2014/main" id="{1BA65F7F-D448-5340-80B4-4EF8510144C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43" name="Arc 285">
                <a:extLst>
                  <a:ext uri="{FF2B5EF4-FFF2-40B4-BE49-F238E27FC236}">
                    <a16:creationId xmlns:a16="http://schemas.microsoft.com/office/drawing/2014/main" id="{0A9EC781-DC75-294E-B87A-5FC8BB422D3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44" name="Line 286">
                <a:extLst>
                  <a:ext uri="{FF2B5EF4-FFF2-40B4-BE49-F238E27FC236}">
                    <a16:creationId xmlns:a16="http://schemas.microsoft.com/office/drawing/2014/main" id="{46496B0B-A565-8448-B0C1-CCD7459C4A1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5" name="Line 287">
                <a:extLst>
                  <a:ext uri="{FF2B5EF4-FFF2-40B4-BE49-F238E27FC236}">
                    <a16:creationId xmlns:a16="http://schemas.microsoft.com/office/drawing/2014/main" id="{039E9FCD-17D2-CC4B-9D20-A0FA7EC7A33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6" name="Arc 288">
                <a:extLst>
                  <a:ext uri="{FF2B5EF4-FFF2-40B4-BE49-F238E27FC236}">
                    <a16:creationId xmlns:a16="http://schemas.microsoft.com/office/drawing/2014/main" id="{58E70274-99A0-E341-900E-6E67F6EA079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47" name="Arc 289">
                <a:extLst>
                  <a:ext uri="{FF2B5EF4-FFF2-40B4-BE49-F238E27FC236}">
                    <a16:creationId xmlns:a16="http://schemas.microsoft.com/office/drawing/2014/main" id="{54C83F8C-7F8C-0E43-BF72-E9BE21676F2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48" name="Arc 290">
                <a:extLst>
                  <a:ext uri="{FF2B5EF4-FFF2-40B4-BE49-F238E27FC236}">
                    <a16:creationId xmlns:a16="http://schemas.microsoft.com/office/drawing/2014/main" id="{2FE4E418-7713-4A46-8978-F5AE108CBFC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49" name="Arc 291">
                <a:extLst>
                  <a:ext uri="{FF2B5EF4-FFF2-40B4-BE49-F238E27FC236}">
                    <a16:creationId xmlns:a16="http://schemas.microsoft.com/office/drawing/2014/main" id="{0EBA32CF-533F-3D4B-B6FE-7B51256C950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51" name="Arc 292">
                <a:extLst>
                  <a:ext uri="{FF2B5EF4-FFF2-40B4-BE49-F238E27FC236}">
                    <a16:creationId xmlns:a16="http://schemas.microsoft.com/office/drawing/2014/main" id="{4B82CA81-5A99-6144-9DB7-0922A850A7E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52" name="Arc 293">
                <a:extLst>
                  <a:ext uri="{FF2B5EF4-FFF2-40B4-BE49-F238E27FC236}">
                    <a16:creationId xmlns:a16="http://schemas.microsoft.com/office/drawing/2014/main" id="{0CEE3055-A8E2-7A4F-A015-CBF0333142A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  <p:sp>
            <p:nvSpPr>
              <p:cNvPr id="53" name="Arc 294">
                <a:extLst>
                  <a:ext uri="{FF2B5EF4-FFF2-40B4-BE49-F238E27FC236}">
                    <a16:creationId xmlns:a16="http://schemas.microsoft.com/office/drawing/2014/main" id="{6335FD74-7A0C-EE4E-984B-9E8A604EEE2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b="1"/>
              </a:p>
            </p:txBody>
          </p: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0031FCDB-E33D-2643-995C-3A5FCF9EA6FD}"/>
              </a:ext>
            </a:extLst>
          </p:cNvPr>
          <p:cNvSpPr txBox="1"/>
          <p:nvPr/>
        </p:nvSpPr>
        <p:spPr>
          <a:xfrm>
            <a:off x="1863927" y="1478444"/>
            <a:ext cx="108791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T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, 14:4</a:t>
            </a:r>
            <a:endParaRPr lang="en-US" sz="1400" baseline="-25000" dirty="0">
              <a:solidFill>
                <a:srgbClr val="00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A1CD97-9AE9-0449-A812-C0C9DAEC2F32}"/>
              </a:ext>
            </a:extLst>
          </p:cNvPr>
          <p:cNvSpPr txBox="1"/>
          <p:nvPr/>
        </p:nvSpPr>
        <p:spPr>
          <a:xfrm>
            <a:off x="1957593" y="4866783"/>
            <a:ext cx="71371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T</a:t>
            </a:r>
            <a:r>
              <a:rPr lang="en-US" sz="1400" baseline="-25000" dirty="0">
                <a:solidFill>
                  <a:srgbClr val="000000"/>
                </a:solidFill>
              </a:rPr>
              <a:t>3</a:t>
            </a:r>
            <a:r>
              <a:rPr lang="en-US" sz="1400" dirty="0">
                <a:solidFill>
                  <a:srgbClr val="000000"/>
                </a:solidFill>
              </a:rPr>
              <a:t>, 23:6</a:t>
            </a:r>
            <a:endParaRPr lang="en-US" sz="1400" baseline="-25000" dirty="0">
              <a:solidFill>
                <a:srgbClr val="00000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DA1FFAA-2C61-104D-9EA0-52F7B218FA2F}"/>
              </a:ext>
            </a:extLst>
          </p:cNvPr>
          <p:cNvGrpSpPr/>
          <p:nvPr/>
        </p:nvGrpSpPr>
        <p:grpSpPr>
          <a:xfrm>
            <a:off x="2098439" y="3684356"/>
            <a:ext cx="427602" cy="762000"/>
            <a:chOff x="2266478" y="2277813"/>
            <a:chExt cx="427602" cy="762000"/>
          </a:xfrm>
        </p:grpSpPr>
        <p:grpSp>
          <p:nvGrpSpPr>
            <p:cNvPr id="70" name="Group 267">
              <a:extLst>
                <a:ext uri="{FF2B5EF4-FFF2-40B4-BE49-F238E27FC236}">
                  <a16:creationId xmlns:a16="http://schemas.microsoft.com/office/drawing/2014/main" id="{F80AC956-AD1D-5F4E-B427-334EBD7734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6478" y="2277813"/>
              <a:ext cx="152400" cy="762000"/>
              <a:chOff x="3935" y="1728"/>
              <a:chExt cx="96" cy="480"/>
            </a:xfrm>
          </p:grpSpPr>
          <p:sp>
            <p:nvSpPr>
              <p:cNvPr id="85" name="Arc 268">
                <a:extLst>
                  <a:ext uri="{FF2B5EF4-FFF2-40B4-BE49-F238E27FC236}">
                    <a16:creationId xmlns:a16="http://schemas.microsoft.com/office/drawing/2014/main" id="{6428D9B9-6D5E-AC49-A89B-3DD8F6F5279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Arc 269">
                <a:extLst>
                  <a:ext uri="{FF2B5EF4-FFF2-40B4-BE49-F238E27FC236}">
                    <a16:creationId xmlns:a16="http://schemas.microsoft.com/office/drawing/2014/main" id="{33BCC765-919B-184C-949B-50BD560C4D9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Arc 270">
                <a:extLst>
                  <a:ext uri="{FF2B5EF4-FFF2-40B4-BE49-F238E27FC236}">
                    <a16:creationId xmlns:a16="http://schemas.microsoft.com/office/drawing/2014/main" id="{A7D2ADC5-C2F0-2740-85D7-2A10DA6375B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Arc 271">
                <a:extLst>
                  <a:ext uri="{FF2B5EF4-FFF2-40B4-BE49-F238E27FC236}">
                    <a16:creationId xmlns:a16="http://schemas.microsoft.com/office/drawing/2014/main" id="{E3B06B79-2874-F944-ADD9-6E913BB456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Line 272">
                <a:extLst>
                  <a:ext uri="{FF2B5EF4-FFF2-40B4-BE49-F238E27FC236}">
                    <a16:creationId xmlns:a16="http://schemas.microsoft.com/office/drawing/2014/main" id="{08FBA86F-8819-CA46-B0D7-A54AB760554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273">
                <a:extLst>
                  <a:ext uri="{FF2B5EF4-FFF2-40B4-BE49-F238E27FC236}">
                    <a16:creationId xmlns:a16="http://schemas.microsoft.com/office/drawing/2014/main" id="{309C6884-D5E8-004D-8AFD-71821C5BCF8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Arc 274">
                <a:extLst>
                  <a:ext uri="{FF2B5EF4-FFF2-40B4-BE49-F238E27FC236}">
                    <a16:creationId xmlns:a16="http://schemas.microsoft.com/office/drawing/2014/main" id="{DB53773B-AF01-8F49-9E1E-3D8260AB3C3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Arc 275">
                <a:extLst>
                  <a:ext uri="{FF2B5EF4-FFF2-40B4-BE49-F238E27FC236}">
                    <a16:creationId xmlns:a16="http://schemas.microsoft.com/office/drawing/2014/main" id="{7DCBCB7D-5301-224C-9782-B9EDD37E3F7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Arc 276">
                <a:extLst>
                  <a:ext uri="{FF2B5EF4-FFF2-40B4-BE49-F238E27FC236}">
                    <a16:creationId xmlns:a16="http://schemas.microsoft.com/office/drawing/2014/main" id="{EDC922D4-CB11-2742-9836-CC9C1EE368E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Arc 277">
                <a:extLst>
                  <a:ext uri="{FF2B5EF4-FFF2-40B4-BE49-F238E27FC236}">
                    <a16:creationId xmlns:a16="http://schemas.microsoft.com/office/drawing/2014/main" id="{78C155B0-8EDB-9044-9A02-1DDE1A73BF1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Arc 278">
                <a:extLst>
                  <a:ext uri="{FF2B5EF4-FFF2-40B4-BE49-F238E27FC236}">
                    <a16:creationId xmlns:a16="http://schemas.microsoft.com/office/drawing/2014/main" id="{864EE12D-D8D3-3540-9DB4-8D44B9B394B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Arc 279">
                <a:extLst>
                  <a:ext uri="{FF2B5EF4-FFF2-40B4-BE49-F238E27FC236}">
                    <a16:creationId xmlns:a16="http://schemas.microsoft.com/office/drawing/2014/main" id="{6A23EF5F-E637-1A4E-849E-4CF67CC9DE3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Arc 280">
                <a:extLst>
                  <a:ext uri="{FF2B5EF4-FFF2-40B4-BE49-F238E27FC236}">
                    <a16:creationId xmlns:a16="http://schemas.microsoft.com/office/drawing/2014/main" id="{E3CD7F26-E0BE-7345-AD46-5596D890F52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281">
              <a:extLst>
                <a:ext uri="{FF2B5EF4-FFF2-40B4-BE49-F238E27FC236}">
                  <a16:creationId xmlns:a16="http://schemas.microsoft.com/office/drawing/2014/main" id="{7B5F4D44-E12C-1448-B480-EF0EEAF299F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541680" y="2277813"/>
              <a:ext cx="152400" cy="762000"/>
              <a:chOff x="3935" y="1728"/>
              <a:chExt cx="96" cy="480"/>
            </a:xfrm>
          </p:grpSpPr>
          <p:sp>
            <p:nvSpPr>
              <p:cNvPr id="72" name="Arc 282">
                <a:extLst>
                  <a:ext uri="{FF2B5EF4-FFF2-40B4-BE49-F238E27FC236}">
                    <a16:creationId xmlns:a16="http://schemas.microsoft.com/office/drawing/2014/main" id="{2CBAC686-C2B8-A24E-89C3-AD3A63AE3F7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Arc 283">
                <a:extLst>
                  <a:ext uri="{FF2B5EF4-FFF2-40B4-BE49-F238E27FC236}">
                    <a16:creationId xmlns:a16="http://schemas.microsoft.com/office/drawing/2014/main" id="{7AF3192C-10E6-B549-816F-12616009294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Arc 284">
                <a:extLst>
                  <a:ext uri="{FF2B5EF4-FFF2-40B4-BE49-F238E27FC236}">
                    <a16:creationId xmlns:a16="http://schemas.microsoft.com/office/drawing/2014/main" id="{C6CF80E8-03C5-A546-8D77-9D7D6CFD980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Arc 285">
                <a:extLst>
                  <a:ext uri="{FF2B5EF4-FFF2-40B4-BE49-F238E27FC236}">
                    <a16:creationId xmlns:a16="http://schemas.microsoft.com/office/drawing/2014/main" id="{3A7CC64C-6660-EF41-A1FD-D499B88150C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286">
                <a:extLst>
                  <a:ext uri="{FF2B5EF4-FFF2-40B4-BE49-F238E27FC236}">
                    <a16:creationId xmlns:a16="http://schemas.microsoft.com/office/drawing/2014/main" id="{4D1BADA2-F683-1D4E-9560-59E097A12E2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287">
                <a:extLst>
                  <a:ext uri="{FF2B5EF4-FFF2-40B4-BE49-F238E27FC236}">
                    <a16:creationId xmlns:a16="http://schemas.microsoft.com/office/drawing/2014/main" id="{07CD43CC-192F-314C-B109-14348CEB2AC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Arc 288">
                <a:extLst>
                  <a:ext uri="{FF2B5EF4-FFF2-40B4-BE49-F238E27FC236}">
                    <a16:creationId xmlns:a16="http://schemas.microsoft.com/office/drawing/2014/main" id="{42FF77FC-442F-0C41-8F66-F38D93AB666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Arc 289">
                <a:extLst>
                  <a:ext uri="{FF2B5EF4-FFF2-40B4-BE49-F238E27FC236}">
                    <a16:creationId xmlns:a16="http://schemas.microsoft.com/office/drawing/2014/main" id="{DF8C8644-58D2-1B42-AA1F-05100C2F9C2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Arc 290">
                <a:extLst>
                  <a:ext uri="{FF2B5EF4-FFF2-40B4-BE49-F238E27FC236}">
                    <a16:creationId xmlns:a16="http://schemas.microsoft.com/office/drawing/2014/main" id="{01302EA6-A17F-FD4A-B7C6-E1585CCB2A9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Arc 291">
                <a:extLst>
                  <a:ext uri="{FF2B5EF4-FFF2-40B4-BE49-F238E27FC236}">
                    <a16:creationId xmlns:a16="http://schemas.microsoft.com/office/drawing/2014/main" id="{BD426326-E694-7441-A222-D14F74B0ED8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Arc 292">
                <a:extLst>
                  <a:ext uri="{FF2B5EF4-FFF2-40B4-BE49-F238E27FC236}">
                    <a16:creationId xmlns:a16="http://schemas.microsoft.com/office/drawing/2014/main" id="{754859E0-C472-2344-AB36-A0C1E14BC86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rc 293">
                <a:extLst>
                  <a:ext uri="{FF2B5EF4-FFF2-40B4-BE49-F238E27FC236}">
                    <a16:creationId xmlns:a16="http://schemas.microsoft.com/office/drawing/2014/main" id="{E7A206CD-6A7B-B848-A2B2-7BBA8CC7470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Arc 294">
                <a:extLst>
                  <a:ext uri="{FF2B5EF4-FFF2-40B4-BE49-F238E27FC236}">
                    <a16:creationId xmlns:a16="http://schemas.microsoft.com/office/drawing/2014/main" id="{B03F65C3-FC31-9F47-809B-A87794B5A9B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AFA193B9-B721-C04C-BFF7-518626AA83BC}"/>
              </a:ext>
            </a:extLst>
          </p:cNvPr>
          <p:cNvSpPr txBox="1"/>
          <p:nvPr/>
        </p:nvSpPr>
        <p:spPr>
          <a:xfrm>
            <a:off x="1957593" y="3361044"/>
            <a:ext cx="71371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T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>
                <a:solidFill>
                  <a:srgbClr val="000000"/>
                </a:solidFill>
              </a:rPr>
              <a:t>, 1:20</a:t>
            </a:r>
            <a:endParaRPr lang="en-US" sz="1400" baseline="-250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EED66A-56F2-494C-BB12-2E8BBB011DE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24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A2E9A2-D878-584A-A0BB-403689EAD4DA}"/>
              </a:ext>
            </a:extLst>
          </p:cNvPr>
          <p:cNvSpPr txBox="1"/>
          <p:nvPr/>
        </p:nvSpPr>
        <p:spPr>
          <a:xfrm>
            <a:off x="3283909" y="975294"/>
            <a:ext cx="4991100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6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driver matcher uses FT 37-43</a:t>
            </a:r>
          </a:p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Measurement circuit below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067CFAB-D73C-C247-B23B-2EEDDA82F269}"/>
              </a:ext>
            </a:extLst>
          </p:cNvPr>
          <p:cNvGrpSpPr/>
          <p:nvPr/>
        </p:nvGrpSpPr>
        <p:grpSpPr>
          <a:xfrm>
            <a:off x="5425318" y="1770375"/>
            <a:ext cx="427602" cy="762000"/>
            <a:chOff x="2266478" y="2277813"/>
            <a:chExt cx="427602" cy="762000"/>
          </a:xfrm>
        </p:grpSpPr>
        <p:grpSp>
          <p:nvGrpSpPr>
            <p:cNvPr id="100" name="Group 267">
              <a:extLst>
                <a:ext uri="{FF2B5EF4-FFF2-40B4-BE49-F238E27FC236}">
                  <a16:creationId xmlns:a16="http://schemas.microsoft.com/office/drawing/2014/main" id="{2C455E28-92B6-0A44-A819-33C188689C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6478" y="2277813"/>
              <a:ext cx="152400" cy="762000"/>
              <a:chOff x="3935" y="1728"/>
              <a:chExt cx="96" cy="480"/>
            </a:xfrm>
          </p:grpSpPr>
          <p:sp>
            <p:nvSpPr>
              <p:cNvPr id="115" name="Arc 268">
                <a:extLst>
                  <a:ext uri="{FF2B5EF4-FFF2-40B4-BE49-F238E27FC236}">
                    <a16:creationId xmlns:a16="http://schemas.microsoft.com/office/drawing/2014/main" id="{00588DB1-B384-F24F-91FA-DFCDC40CD66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Arc 269">
                <a:extLst>
                  <a:ext uri="{FF2B5EF4-FFF2-40B4-BE49-F238E27FC236}">
                    <a16:creationId xmlns:a16="http://schemas.microsoft.com/office/drawing/2014/main" id="{B2D375AD-58EB-B340-B85E-985078493DE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Arc 270">
                <a:extLst>
                  <a:ext uri="{FF2B5EF4-FFF2-40B4-BE49-F238E27FC236}">
                    <a16:creationId xmlns:a16="http://schemas.microsoft.com/office/drawing/2014/main" id="{BA973ADE-24B5-2F44-901E-38843B2DAE8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Arc 271">
                <a:extLst>
                  <a:ext uri="{FF2B5EF4-FFF2-40B4-BE49-F238E27FC236}">
                    <a16:creationId xmlns:a16="http://schemas.microsoft.com/office/drawing/2014/main" id="{9E3FAEA4-1997-D241-80B3-B823CB73AD7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Line 272">
                <a:extLst>
                  <a:ext uri="{FF2B5EF4-FFF2-40B4-BE49-F238E27FC236}">
                    <a16:creationId xmlns:a16="http://schemas.microsoft.com/office/drawing/2014/main" id="{20E71AB4-1220-5C4D-8D72-39AE17FBEA9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273">
                <a:extLst>
                  <a:ext uri="{FF2B5EF4-FFF2-40B4-BE49-F238E27FC236}">
                    <a16:creationId xmlns:a16="http://schemas.microsoft.com/office/drawing/2014/main" id="{8C6FE8AA-FCE1-454F-8C96-CB9D74B9098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Arc 274">
                <a:extLst>
                  <a:ext uri="{FF2B5EF4-FFF2-40B4-BE49-F238E27FC236}">
                    <a16:creationId xmlns:a16="http://schemas.microsoft.com/office/drawing/2014/main" id="{70B8C36C-6F03-A14C-98FC-89F447960D0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Arc 275">
                <a:extLst>
                  <a:ext uri="{FF2B5EF4-FFF2-40B4-BE49-F238E27FC236}">
                    <a16:creationId xmlns:a16="http://schemas.microsoft.com/office/drawing/2014/main" id="{170A7FB0-6ED6-4D4E-B608-F2EE6D1D2CC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Arc 276">
                <a:extLst>
                  <a:ext uri="{FF2B5EF4-FFF2-40B4-BE49-F238E27FC236}">
                    <a16:creationId xmlns:a16="http://schemas.microsoft.com/office/drawing/2014/main" id="{90246C89-BC35-8942-A4F6-4D7A0AB0C53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Arc 277">
                <a:extLst>
                  <a:ext uri="{FF2B5EF4-FFF2-40B4-BE49-F238E27FC236}">
                    <a16:creationId xmlns:a16="http://schemas.microsoft.com/office/drawing/2014/main" id="{1C0680B6-88FA-B34C-9CEA-BD6431796AA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Arc 278">
                <a:extLst>
                  <a:ext uri="{FF2B5EF4-FFF2-40B4-BE49-F238E27FC236}">
                    <a16:creationId xmlns:a16="http://schemas.microsoft.com/office/drawing/2014/main" id="{397023C8-CD15-4C4B-BDF2-9D02C351F63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Arc 279">
                <a:extLst>
                  <a:ext uri="{FF2B5EF4-FFF2-40B4-BE49-F238E27FC236}">
                    <a16:creationId xmlns:a16="http://schemas.microsoft.com/office/drawing/2014/main" id="{7F43DA05-B1A3-F74A-AFA3-14E9C87E10B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Arc 280">
                <a:extLst>
                  <a:ext uri="{FF2B5EF4-FFF2-40B4-BE49-F238E27FC236}">
                    <a16:creationId xmlns:a16="http://schemas.microsoft.com/office/drawing/2014/main" id="{117509B9-7D17-0A4B-87CE-4B91C0BC6F5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1" name="Group 281">
              <a:extLst>
                <a:ext uri="{FF2B5EF4-FFF2-40B4-BE49-F238E27FC236}">
                  <a16:creationId xmlns:a16="http://schemas.microsoft.com/office/drawing/2014/main" id="{332B695C-C24E-E647-A0BE-41B17E94E22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541680" y="2277813"/>
              <a:ext cx="152400" cy="762000"/>
              <a:chOff x="3935" y="1728"/>
              <a:chExt cx="96" cy="480"/>
            </a:xfrm>
          </p:grpSpPr>
          <p:sp>
            <p:nvSpPr>
              <p:cNvPr id="102" name="Arc 282">
                <a:extLst>
                  <a:ext uri="{FF2B5EF4-FFF2-40B4-BE49-F238E27FC236}">
                    <a16:creationId xmlns:a16="http://schemas.microsoft.com/office/drawing/2014/main" id="{E86744BF-2D12-7141-8068-F713A9E78D5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Arc 283">
                <a:extLst>
                  <a:ext uri="{FF2B5EF4-FFF2-40B4-BE49-F238E27FC236}">
                    <a16:creationId xmlns:a16="http://schemas.microsoft.com/office/drawing/2014/main" id="{5944F8BB-0211-2840-A4E0-E5715B6CEC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Arc 284">
                <a:extLst>
                  <a:ext uri="{FF2B5EF4-FFF2-40B4-BE49-F238E27FC236}">
                    <a16:creationId xmlns:a16="http://schemas.microsoft.com/office/drawing/2014/main" id="{5BF5BE11-683C-A946-9F0D-23097948D2A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Arc 285">
                <a:extLst>
                  <a:ext uri="{FF2B5EF4-FFF2-40B4-BE49-F238E27FC236}">
                    <a16:creationId xmlns:a16="http://schemas.microsoft.com/office/drawing/2014/main" id="{5B0838E6-C119-CA48-B752-7AC776CEE29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Line 286">
                <a:extLst>
                  <a:ext uri="{FF2B5EF4-FFF2-40B4-BE49-F238E27FC236}">
                    <a16:creationId xmlns:a16="http://schemas.microsoft.com/office/drawing/2014/main" id="{EF2F3819-0C87-CB48-9C76-2A7C323E41A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Line 287">
                <a:extLst>
                  <a:ext uri="{FF2B5EF4-FFF2-40B4-BE49-F238E27FC236}">
                    <a16:creationId xmlns:a16="http://schemas.microsoft.com/office/drawing/2014/main" id="{C4AA54A0-9EC8-9C48-A887-69F5A433492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Arc 288">
                <a:extLst>
                  <a:ext uri="{FF2B5EF4-FFF2-40B4-BE49-F238E27FC236}">
                    <a16:creationId xmlns:a16="http://schemas.microsoft.com/office/drawing/2014/main" id="{89C9E373-3312-BE47-8F97-E98D1901DD7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Arc 289">
                <a:extLst>
                  <a:ext uri="{FF2B5EF4-FFF2-40B4-BE49-F238E27FC236}">
                    <a16:creationId xmlns:a16="http://schemas.microsoft.com/office/drawing/2014/main" id="{6FAF0766-EE28-834A-9F55-CF98DEB900A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Arc 290">
                <a:extLst>
                  <a:ext uri="{FF2B5EF4-FFF2-40B4-BE49-F238E27FC236}">
                    <a16:creationId xmlns:a16="http://schemas.microsoft.com/office/drawing/2014/main" id="{B02A487B-5DB4-4246-B2A4-C21A9F99F79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Arc 291">
                <a:extLst>
                  <a:ext uri="{FF2B5EF4-FFF2-40B4-BE49-F238E27FC236}">
                    <a16:creationId xmlns:a16="http://schemas.microsoft.com/office/drawing/2014/main" id="{DEED3365-07CB-B347-A901-68FED12BB29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Arc 292">
                <a:extLst>
                  <a:ext uri="{FF2B5EF4-FFF2-40B4-BE49-F238E27FC236}">
                    <a16:creationId xmlns:a16="http://schemas.microsoft.com/office/drawing/2014/main" id="{55BBA888-B94C-B147-AD04-617C5819A38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Arc 293">
                <a:extLst>
                  <a:ext uri="{FF2B5EF4-FFF2-40B4-BE49-F238E27FC236}">
                    <a16:creationId xmlns:a16="http://schemas.microsoft.com/office/drawing/2014/main" id="{95B85500-CB46-4A42-8081-0E54E43482D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Arc 294">
                <a:extLst>
                  <a:ext uri="{FF2B5EF4-FFF2-40B4-BE49-F238E27FC236}">
                    <a16:creationId xmlns:a16="http://schemas.microsoft.com/office/drawing/2014/main" id="{63EA268B-E7C0-014B-80A7-7317A680D08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2D7ED00-BE18-9142-AE07-E1F44CFECB07}"/>
                  </a:ext>
                </a:extLst>
              </p:cNvPr>
              <p:cNvSpPr txBox="1"/>
              <p:nvPr/>
            </p:nvSpPr>
            <p:spPr>
              <a:xfrm>
                <a:off x="4320716" y="1835275"/>
                <a:ext cx="543905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</a:rPr>
                  <a:t>50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82D7ED00-BE18-9142-AE07-E1F44CFEC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716" y="1835275"/>
                <a:ext cx="543905" cy="307775"/>
              </a:xfrm>
              <a:prstGeom prst="rect">
                <a:avLst/>
              </a:prstGeom>
              <a:blipFill>
                <a:blip r:embed="rId3"/>
                <a:stretch>
                  <a:fillRect l="-11364" t="-4000" b="-20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Freeform 135">
            <a:extLst>
              <a:ext uri="{FF2B5EF4-FFF2-40B4-BE49-F238E27FC236}">
                <a16:creationId xmlns:a16="http://schemas.microsoft.com/office/drawing/2014/main" id="{B782EF79-341B-B348-BA57-49B36727B999}"/>
              </a:ext>
            </a:extLst>
          </p:cNvPr>
          <p:cNvSpPr>
            <a:spLocks noChangeAspect="1"/>
          </p:cNvSpPr>
          <p:nvPr/>
        </p:nvSpPr>
        <p:spPr bwMode="auto">
          <a:xfrm>
            <a:off x="6071091" y="1775481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D1C82E6-C40E-8748-9E11-7129B53A4D10}"/>
              </a:ext>
            </a:extLst>
          </p:cNvPr>
          <p:cNvGrpSpPr/>
          <p:nvPr/>
        </p:nvGrpSpPr>
        <p:grpSpPr>
          <a:xfrm>
            <a:off x="3835976" y="1972330"/>
            <a:ext cx="543906" cy="523218"/>
            <a:chOff x="7097485" y="3674605"/>
            <a:chExt cx="548640" cy="548640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FD05A6A7-E396-4742-8DF6-AB432CEDC1A8}"/>
                </a:ext>
              </a:extLst>
            </p:cNvPr>
            <p:cNvSpPr/>
            <p:nvPr/>
          </p:nvSpPr>
          <p:spPr>
            <a:xfrm>
              <a:off x="7196744" y="3814776"/>
              <a:ext cx="294626" cy="299873"/>
            </a:xfrm>
            <a:custGeom>
              <a:avLst/>
              <a:gdLst>
                <a:gd name="connsiteX0" fmla="*/ 0 w 586788"/>
                <a:gd name="connsiteY0" fmla="*/ 227323 h 399320"/>
                <a:gd name="connsiteX1" fmla="*/ 255182 w 586788"/>
                <a:gd name="connsiteY1" fmla="*/ 4039 h 399320"/>
                <a:gd name="connsiteX2" fmla="*/ 361507 w 586788"/>
                <a:gd name="connsiteY2" fmla="*/ 397443 h 399320"/>
                <a:gd name="connsiteX3" fmla="*/ 574158 w 586788"/>
                <a:gd name="connsiteY3" fmla="*/ 152895 h 399320"/>
                <a:gd name="connsiteX4" fmla="*/ 563526 w 586788"/>
                <a:gd name="connsiteY4" fmla="*/ 152895 h 399320"/>
                <a:gd name="connsiteX5" fmla="*/ 563526 w 586788"/>
                <a:gd name="connsiteY5" fmla="*/ 152895 h 399320"/>
                <a:gd name="connsiteX6" fmla="*/ 574158 w 586788"/>
                <a:gd name="connsiteY6" fmla="*/ 152895 h 399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788" h="399320">
                  <a:moveTo>
                    <a:pt x="0" y="227323"/>
                  </a:moveTo>
                  <a:cubicBezTo>
                    <a:pt x="97465" y="101504"/>
                    <a:pt x="194931" y="-24314"/>
                    <a:pt x="255182" y="4039"/>
                  </a:cubicBezTo>
                  <a:cubicBezTo>
                    <a:pt x="315433" y="32392"/>
                    <a:pt x="308344" y="372634"/>
                    <a:pt x="361507" y="397443"/>
                  </a:cubicBezTo>
                  <a:cubicBezTo>
                    <a:pt x="414670" y="422252"/>
                    <a:pt x="540488" y="193653"/>
                    <a:pt x="574158" y="152895"/>
                  </a:cubicBezTo>
                  <a:cubicBezTo>
                    <a:pt x="607828" y="112137"/>
                    <a:pt x="563526" y="152895"/>
                    <a:pt x="563526" y="152895"/>
                  </a:cubicBezTo>
                  <a:lnTo>
                    <a:pt x="563526" y="152895"/>
                  </a:lnTo>
                  <a:lnTo>
                    <a:pt x="574158" y="152895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F5CFBB11-3418-2E4A-9D8C-0F54DE384E47}"/>
                </a:ext>
              </a:extLst>
            </p:cNvPr>
            <p:cNvSpPr/>
            <p:nvPr/>
          </p:nvSpPr>
          <p:spPr>
            <a:xfrm>
              <a:off x="7097485" y="3674605"/>
              <a:ext cx="548640" cy="548640"/>
            </a:xfrm>
            <a:prstGeom prst="ellips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Freeform 139">
            <a:extLst>
              <a:ext uri="{FF2B5EF4-FFF2-40B4-BE49-F238E27FC236}">
                <a16:creationId xmlns:a16="http://schemas.microsoft.com/office/drawing/2014/main" id="{51A85666-601F-0949-9721-4135EED2B499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4407420" y="1398050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" name="Freeform 140">
            <a:extLst>
              <a:ext uri="{FF2B5EF4-FFF2-40B4-BE49-F238E27FC236}">
                <a16:creationId xmlns:a16="http://schemas.microsoft.com/office/drawing/2014/main" id="{FD52CC5F-EB73-C446-A3E8-76A956DE2D83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5050335" y="1398050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3BA6080-B8FB-1043-8252-BD8D239C7642}"/>
              </a:ext>
            </a:extLst>
          </p:cNvPr>
          <p:cNvCxnSpPr>
            <a:cxnSpLocks/>
          </p:cNvCxnSpPr>
          <p:nvPr/>
        </p:nvCxnSpPr>
        <p:spPr>
          <a:xfrm>
            <a:off x="4102620" y="1773518"/>
            <a:ext cx="0" cy="18288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4DD2873-4A84-4C47-83E0-18D3539F3541}"/>
              </a:ext>
            </a:extLst>
          </p:cNvPr>
          <p:cNvCxnSpPr>
            <a:cxnSpLocks/>
          </p:cNvCxnSpPr>
          <p:nvPr/>
        </p:nvCxnSpPr>
        <p:spPr>
          <a:xfrm>
            <a:off x="4121670" y="2487893"/>
            <a:ext cx="0" cy="18288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4" name="Freeform 143">
            <a:extLst>
              <a:ext uri="{FF2B5EF4-FFF2-40B4-BE49-F238E27FC236}">
                <a16:creationId xmlns:a16="http://schemas.microsoft.com/office/drawing/2014/main" id="{87FB9104-C536-994A-9B09-EA4C82FF196C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4734998" y="2274066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7168B13-2584-8F4D-9F6F-D574F881A884}"/>
              </a:ext>
            </a:extLst>
          </p:cNvPr>
          <p:cNvCxnSpPr>
            <a:cxnSpLocks/>
          </p:cNvCxnSpPr>
          <p:nvPr/>
        </p:nvCxnSpPr>
        <p:spPr>
          <a:xfrm>
            <a:off x="4121671" y="2656216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86C12F0-1903-FA41-8C3C-F71D14635767}"/>
              </a:ext>
            </a:extLst>
          </p:cNvPr>
          <p:cNvCxnSpPr>
            <a:cxnSpLocks/>
          </p:cNvCxnSpPr>
          <p:nvPr/>
        </p:nvCxnSpPr>
        <p:spPr>
          <a:xfrm flipH="1">
            <a:off x="5147570" y="2656216"/>
            <a:ext cx="36576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E2EC773-4381-1946-A8EB-2D3C52067497}"/>
              </a:ext>
            </a:extLst>
          </p:cNvPr>
          <p:cNvCxnSpPr>
            <a:cxnSpLocks/>
          </p:cNvCxnSpPr>
          <p:nvPr/>
        </p:nvCxnSpPr>
        <p:spPr>
          <a:xfrm>
            <a:off x="5502795" y="2487893"/>
            <a:ext cx="0" cy="18288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Freeform 147">
            <a:extLst>
              <a:ext uri="{FF2B5EF4-FFF2-40B4-BE49-F238E27FC236}">
                <a16:creationId xmlns:a16="http://schemas.microsoft.com/office/drawing/2014/main" id="{287790BB-9FC9-0D44-B7F6-3904B24E65D6}"/>
              </a:ext>
            </a:extLst>
          </p:cNvPr>
          <p:cNvSpPr>
            <a:spLocks noChangeAspect="1"/>
          </p:cNvSpPr>
          <p:nvPr/>
        </p:nvSpPr>
        <p:spPr bwMode="auto">
          <a:xfrm>
            <a:off x="6718127" y="1775481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4590AEF5-280B-DB49-BE32-25C74ABB54EF}"/>
              </a:ext>
            </a:extLst>
          </p:cNvPr>
          <p:cNvSpPr/>
          <p:nvPr/>
        </p:nvSpPr>
        <p:spPr>
          <a:xfrm>
            <a:off x="7059611" y="174415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EA17BE5-F589-5B47-B5C9-ED15D02A743B}"/>
              </a:ext>
            </a:extLst>
          </p:cNvPr>
          <p:cNvCxnSpPr>
            <a:cxnSpLocks/>
          </p:cNvCxnSpPr>
          <p:nvPr/>
        </p:nvCxnSpPr>
        <p:spPr>
          <a:xfrm>
            <a:off x="5779459" y="1776624"/>
            <a:ext cx="1335716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81877180-94E8-DB4A-9D5A-35F5B6E8CAA7}"/>
              </a:ext>
            </a:extLst>
          </p:cNvPr>
          <p:cNvSpPr/>
          <p:nvPr/>
        </p:nvSpPr>
        <p:spPr>
          <a:xfrm>
            <a:off x="7050086" y="250615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69070E80-4FA1-034A-9CEF-3236B76332A2}"/>
              </a:ext>
            </a:extLst>
          </p:cNvPr>
          <p:cNvCxnSpPr>
            <a:cxnSpLocks/>
          </p:cNvCxnSpPr>
          <p:nvPr/>
        </p:nvCxnSpPr>
        <p:spPr>
          <a:xfrm>
            <a:off x="5769934" y="2523435"/>
            <a:ext cx="1335716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19662D6A-EA2A-4742-883D-0CA73943413E}"/>
                  </a:ext>
                </a:extLst>
              </p:cNvPr>
              <p:cNvSpPr txBox="1"/>
              <p:nvPr/>
            </p:nvSpPr>
            <p:spPr>
              <a:xfrm>
                <a:off x="4854583" y="1845263"/>
                <a:ext cx="543905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200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19662D6A-EA2A-4742-883D-0CA739434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583" y="1845263"/>
                <a:ext cx="543905" cy="307775"/>
              </a:xfrm>
              <a:prstGeom prst="rect">
                <a:avLst/>
              </a:prstGeom>
              <a:blipFill>
                <a:blip r:embed="rId4"/>
                <a:stretch>
                  <a:fillRect l="-11364" t="-4000" b="-20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920FD52-9FFE-EF4F-941B-F87D2085E014}"/>
                  </a:ext>
                </a:extLst>
              </p:cNvPr>
              <p:cNvSpPr txBox="1"/>
              <p:nvPr/>
            </p:nvSpPr>
            <p:spPr>
              <a:xfrm>
                <a:off x="4596941" y="2282950"/>
                <a:ext cx="543905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1K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920FD52-9FFE-EF4F-941B-F87D2085E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941" y="2282950"/>
                <a:ext cx="543905" cy="307775"/>
              </a:xfrm>
              <a:prstGeom prst="rect">
                <a:avLst/>
              </a:prstGeom>
              <a:blipFill>
                <a:blip r:embed="rId5"/>
                <a:stretch>
                  <a:fillRect l="-11364" b="-1923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5B7D5F73-2D16-624F-A92E-A3DE30D08C72}"/>
                  </a:ext>
                </a:extLst>
              </p:cNvPr>
              <p:cNvSpPr txBox="1"/>
              <p:nvPr/>
            </p:nvSpPr>
            <p:spPr>
              <a:xfrm>
                <a:off x="6209295" y="2007422"/>
                <a:ext cx="543905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100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5B7D5F73-2D16-624F-A92E-A3DE30D08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295" y="2007422"/>
                <a:ext cx="543905" cy="307775"/>
              </a:xfrm>
              <a:prstGeom prst="rect">
                <a:avLst/>
              </a:prstGeom>
              <a:blipFill>
                <a:blip r:embed="rId6"/>
                <a:stretch>
                  <a:fillRect l="-13953" t="-3846" b="-1923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112888A-89BE-D040-9502-B2549D365C93}"/>
                  </a:ext>
                </a:extLst>
              </p:cNvPr>
              <p:cNvSpPr txBox="1"/>
              <p:nvPr/>
            </p:nvSpPr>
            <p:spPr>
              <a:xfrm>
                <a:off x="6914145" y="2016947"/>
                <a:ext cx="543905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50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5112888A-89BE-D040-9502-B2549D365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145" y="2016947"/>
                <a:ext cx="543905" cy="307775"/>
              </a:xfrm>
              <a:prstGeom prst="rect">
                <a:avLst/>
              </a:prstGeom>
              <a:blipFill>
                <a:blip r:embed="rId7"/>
                <a:stretch>
                  <a:fillRect l="-11364" t="-4000" b="-24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TextBox 159">
            <a:extLst>
              <a:ext uri="{FF2B5EF4-FFF2-40B4-BE49-F238E27FC236}">
                <a16:creationId xmlns:a16="http://schemas.microsoft.com/office/drawing/2014/main" id="{8D57FB0F-3309-3D4E-A6FD-4495A870E5EA}"/>
              </a:ext>
            </a:extLst>
          </p:cNvPr>
          <p:cNvSpPr txBox="1"/>
          <p:nvPr/>
        </p:nvSpPr>
        <p:spPr>
          <a:xfrm>
            <a:off x="2989913" y="2909543"/>
            <a:ext cx="4991100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600" baseline="-25000" dirty="0">
                <a:solidFill>
                  <a:srgbClr val="000000"/>
                </a:solidFill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RF matcher uses FT 37-61</a:t>
            </a:r>
          </a:p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Measurement circuit below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F26605D-1EF3-F445-BAC3-D6C36280706E}"/>
              </a:ext>
            </a:extLst>
          </p:cNvPr>
          <p:cNvSpPr txBox="1"/>
          <p:nvPr/>
        </p:nvSpPr>
        <p:spPr>
          <a:xfrm>
            <a:off x="3148595" y="4810822"/>
            <a:ext cx="4991100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6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IF matcher uses FT 37-61</a:t>
            </a:r>
          </a:p>
          <a:p>
            <a:pPr marL="285750" indent="-285750" defTabSz="457200" latinLnBrk="1" hangingPunct="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Measurement circuit below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9E29737-4F6C-4946-A3E7-D20824E28EEE}"/>
              </a:ext>
            </a:extLst>
          </p:cNvPr>
          <p:cNvGrpSpPr/>
          <p:nvPr/>
        </p:nvGrpSpPr>
        <p:grpSpPr>
          <a:xfrm>
            <a:off x="5396743" y="3681076"/>
            <a:ext cx="427602" cy="762000"/>
            <a:chOff x="2266478" y="2277813"/>
            <a:chExt cx="427602" cy="762000"/>
          </a:xfrm>
        </p:grpSpPr>
        <p:grpSp>
          <p:nvGrpSpPr>
            <p:cNvPr id="163" name="Group 267">
              <a:extLst>
                <a:ext uri="{FF2B5EF4-FFF2-40B4-BE49-F238E27FC236}">
                  <a16:creationId xmlns:a16="http://schemas.microsoft.com/office/drawing/2014/main" id="{CA2A8B5D-9F92-804B-BA89-8AFFC5267F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6478" y="2277813"/>
              <a:ext cx="152400" cy="762000"/>
              <a:chOff x="3935" y="1728"/>
              <a:chExt cx="96" cy="480"/>
            </a:xfrm>
          </p:grpSpPr>
          <p:sp>
            <p:nvSpPr>
              <p:cNvPr id="179" name="Arc 268">
                <a:extLst>
                  <a:ext uri="{FF2B5EF4-FFF2-40B4-BE49-F238E27FC236}">
                    <a16:creationId xmlns:a16="http://schemas.microsoft.com/office/drawing/2014/main" id="{D93CF0DC-1A2D-C547-AF13-A6496376ADD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Arc 269">
                <a:extLst>
                  <a:ext uri="{FF2B5EF4-FFF2-40B4-BE49-F238E27FC236}">
                    <a16:creationId xmlns:a16="http://schemas.microsoft.com/office/drawing/2014/main" id="{0D29B2B6-D725-2448-97D7-EC7CEE4FD63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Arc 270">
                <a:extLst>
                  <a:ext uri="{FF2B5EF4-FFF2-40B4-BE49-F238E27FC236}">
                    <a16:creationId xmlns:a16="http://schemas.microsoft.com/office/drawing/2014/main" id="{B43FBF0F-98F3-8B4B-8B62-55101A93221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Arc 271">
                <a:extLst>
                  <a:ext uri="{FF2B5EF4-FFF2-40B4-BE49-F238E27FC236}">
                    <a16:creationId xmlns:a16="http://schemas.microsoft.com/office/drawing/2014/main" id="{A554C228-179A-DF42-A600-CAC337AA176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" name="Line 272">
                <a:extLst>
                  <a:ext uri="{FF2B5EF4-FFF2-40B4-BE49-F238E27FC236}">
                    <a16:creationId xmlns:a16="http://schemas.microsoft.com/office/drawing/2014/main" id="{C4F72FE8-BD58-DE41-9CF9-56621D01D7C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Line 273">
                <a:extLst>
                  <a:ext uri="{FF2B5EF4-FFF2-40B4-BE49-F238E27FC236}">
                    <a16:creationId xmlns:a16="http://schemas.microsoft.com/office/drawing/2014/main" id="{769847CD-87C9-064B-838F-5A38D51931E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Arc 274">
                <a:extLst>
                  <a:ext uri="{FF2B5EF4-FFF2-40B4-BE49-F238E27FC236}">
                    <a16:creationId xmlns:a16="http://schemas.microsoft.com/office/drawing/2014/main" id="{5EC14B7D-98B3-DB4B-A033-75DFF946F67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Arc 275">
                <a:extLst>
                  <a:ext uri="{FF2B5EF4-FFF2-40B4-BE49-F238E27FC236}">
                    <a16:creationId xmlns:a16="http://schemas.microsoft.com/office/drawing/2014/main" id="{8538A4B1-38AA-9247-A624-66B003E0D37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Arc 276">
                <a:extLst>
                  <a:ext uri="{FF2B5EF4-FFF2-40B4-BE49-F238E27FC236}">
                    <a16:creationId xmlns:a16="http://schemas.microsoft.com/office/drawing/2014/main" id="{3D75F49B-6C9D-694E-96A1-632EFB48E0D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Arc 277">
                <a:extLst>
                  <a:ext uri="{FF2B5EF4-FFF2-40B4-BE49-F238E27FC236}">
                    <a16:creationId xmlns:a16="http://schemas.microsoft.com/office/drawing/2014/main" id="{E8E4C35E-B6F0-9447-B963-C74FFF28288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Arc 278">
                <a:extLst>
                  <a:ext uri="{FF2B5EF4-FFF2-40B4-BE49-F238E27FC236}">
                    <a16:creationId xmlns:a16="http://schemas.microsoft.com/office/drawing/2014/main" id="{5A362929-C6D1-664D-B67C-61F1966E105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Arc 279">
                <a:extLst>
                  <a:ext uri="{FF2B5EF4-FFF2-40B4-BE49-F238E27FC236}">
                    <a16:creationId xmlns:a16="http://schemas.microsoft.com/office/drawing/2014/main" id="{CF1EFC78-9C28-2145-9160-E4B190ACC95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Arc 280">
                <a:extLst>
                  <a:ext uri="{FF2B5EF4-FFF2-40B4-BE49-F238E27FC236}">
                    <a16:creationId xmlns:a16="http://schemas.microsoft.com/office/drawing/2014/main" id="{D87FB5D6-3B6C-F343-B006-9900577C4EF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4" name="Group 281">
              <a:extLst>
                <a:ext uri="{FF2B5EF4-FFF2-40B4-BE49-F238E27FC236}">
                  <a16:creationId xmlns:a16="http://schemas.microsoft.com/office/drawing/2014/main" id="{EC83AE3D-12BF-0C42-A290-96F2021BAF4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541680" y="2277813"/>
              <a:ext cx="152400" cy="762000"/>
              <a:chOff x="3935" y="1728"/>
              <a:chExt cx="96" cy="480"/>
            </a:xfrm>
          </p:grpSpPr>
          <p:sp>
            <p:nvSpPr>
              <p:cNvPr id="165" name="Arc 282">
                <a:extLst>
                  <a:ext uri="{FF2B5EF4-FFF2-40B4-BE49-F238E27FC236}">
                    <a16:creationId xmlns:a16="http://schemas.microsoft.com/office/drawing/2014/main" id="{04A93BA3-86CC-1548-9B5A-6F8D15BC989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Arc 283">
                <a:extLst>
                  <a:ext uri="{FF2B5EF4-FFF2-40B4-BE49-F238E27FC236}">
                    <a16:creationId xmlns:a16="http://schemas.microsoft.com/office/drawing/2014/main" id="{125B7482-C868-B445-BDFB-040457BF121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Arc 284">
                <a:extLst>
                  <a:ext uri="{FF2B5EF4-FFF2-40B4-BE49-F238E27FC236}">
                    <a16:creationId xmlns:a16="http://schemas.microsoft.com/office/drawing/2014/main" id="{79ABDE34-4572-6C4B-9F3A-65DC3765CEB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Arc 285">
                <a:extLst>
                  <a:ext uri="{FF2B5EF4-FFF2-40B4-BE49-F238E27FC236}">
                    <a16:creationId xmlns:a16="http://schemas.microsoft.com/office/drawing/2014/main" id="{256F05B9-53B3-3D47-807A-EEBEF1498C2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Line 286">
                <a:extLst>
                  <a:ext uri="{FF2B5EF4-FFF2-40B4-BE49-F238E27FC236}">
                    <a16:creationId xmlns:a16="http://schemas.microsoft.com/office/drawing/2014/main" id="{E56B3769-B0A4-4A49-93AB-E4BF4DA8C40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Line 287">
                <a:extLst>
                  <a:ext uri="{FF2B5EF4-FFF2-40B4-BE49-F238E27FC236}">
                    <a16:creationId xmlns:a16="http://schemas.microsoft.com/office/drawing/2014/main" id="{A9DA0A02-3E3B-E241-A606-27E587A9107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Arc 288">
                <a:extLst>
                  <a:ext uri="{FF2B5EF4-FFF2-40B4-BE49-F238E27FC236}">
                    <a16:creationId xmlns:a16="http://schemas.microsoft.com/office/drawing/2014/main" id="{2AD65559-B8D2-6D47-B82B-58D1FA19C70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Arc 289">
                <a:extLst>
                  <a:ext uri="{FF2B5EF4-FFF2-40B4-BE49-F238E27FC236}">
                    <a16:creationId xmlns:a16="http://schemas.microsoft.com/office/drawing/2014/main" id="{4470F96C-C9A0-2242-B4FE-EBDF854FE8B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Arc 290">
                <a:extLst>
                  <a:ext uri="{FF2B5EF4-FFF2-40B4-BE49-F238E27FC236}">
                    <a16:creationId xmlns:a16="http://schemas.microsoft.com/office/drawing/2014/main" id="{5B0841CC-7444-C348-8CA9-16B7FF5810C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Arc 291">
                <a:extLst>
                  <a:ext uri="{FF2B5EF4-FFF2-40B4-BE49-F238E27FC236}">
                    <a16:creationId xmlns:a16="http://schemas.microsoft.com/office/drawing/2014/main" id="{C84318DA-6059-454A-B4B6-7495E258E78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Arc 292">
                <a:extLst>
                  <a:ext uri="{FF2B5EF4-FFF2-40B4-BE49-F238E27FC236}">
                    <a16:creationId xmlns:a16="http://schemas.microsoft.com/office/drawing/2014/main" id="{962C8BEE-F5E6-7D4C-ADD4-2ECEE3B867C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Arc 293">
                <a:extLst>
                  <a:ext uri="{FF2B5EF4-FFF2-40B4-BE49-F238E27FC236}">
                    <a16:creationId xmlns:a16="http://schemas.microsoft.com/office/drawing/2014/main" id="{07A2780D-BF5D-CD46-9160-E202B10886C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Arc 294">
                <a:extLst>
                  <a:ext uri="{FF2B5EF4-FFF2-40B4-BE49-F238E27FC236}">
                    <a16:creationId xmlns:a16="http://schemas.microsoft.com/office/drawing/2014/main" id="{0A1383A4-65C2-8244-BADF-FA5539CA383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2760B4E-A172-4D4D-8A18-DA036C9E9648}"/>
                  </a:ext>
                </a:extLst>
              </p:cNvPr>
              <p:cNvSpPr txBox="1"/>
              <p:nvPr/>
            </p:nvSpPr>
            <p:spPr>
              <a:xfrm>
                <a:off x="4292141" y="3745976"/>
                <a:ext cx="543905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</a:rPr>
                  <a:t>50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F2760B4E-A172-4D4D-8A18-DA036C9E9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141" y="3745976"/>
                <a:ext cx="543905" cy="307775"/>
              </a:xfrm>
              <a:prstGeom prst="rect">
                <a:avLst/>
              </a:prstGeom>
              <a:blipFill>
                <a:blip r:embed="rId8"/>
                <a:stretch>
                  <a:fillRect l="-11364" b="-1923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4" name="Group 193">
            <a:extLst>
              <a:ext uri="{FF2B5EF4-FFF2-40B4-BE49-F238E27FC236}">
                <a16:creationId xmlns:a16="http://schemas.microsoft.com/office/drawing/2014/main" id="{1E80A005-7342-ED40-B4C8-EF89A8185516}"/>
              </a:ext>
            </a:extLst>
          </p:cNvPr>
          <p:cNvGrpSpPr/>
          <p:nvPr/>
        </p:nvGrpSpPr>
        <p:grpSpPr>
          <a:xfrm>
            <a:off x="3807401" y="3883031"/>
            <a:ext cx="543906" cy="523218"/>
            <a:chOff x="7097485" y="3674605"/>
            <a:chExt cx="548640" cy="548640"/>
          </a:xfrm>
        </p:grpSpPr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9AC2A5DC-D992-364D-8544-526858349FB7}"/>
                </a:ext>
              </a:extLst>
            </p:cNvPr>
            <p:cNvSpPr/>
            <p:nvPr/>
          </p:nvSpPr>
          <p:spPr>
            <a:xfrm>
              <a:off x="7196744" y="3814776"/>
              <a:ext cx="294626" cy="299873"/>
            </a:xfrm>
            <a:custGeom>
              <a:avLst/>
              <a:gdLst>
                <a:gd name="connsiteX0" fmla="*/ 0 w 586788"/>
                <a:gd name="connsiteY0" fmla="*/ 227323 h 399320"/>
                <a:gd name="connsiteX1" fmla="*/ 255182 w 586788"/>
                <a:gd name="connsiteY1" fmla="*/ 4039 h 399320"/>
                <a:gd name="connsiteX2" fmla="*/ 361507 w 586788"/>
                <a:gd name="connsiteY2" fmla="*/ 397443 h 399320"/>
                <a:gd name="connsiteX3" fmla="*/ 574158 w 586788"/>
                <a:gd name="connsiteY3" fmla="*/ 152895 h 399320"/>
                <a:gd name="connsiteX4" fmla="*/ 563526 w 586788"/>
                <a:gd name="connsiteY4" fmla="*/ 152895 h 399320"/>
                <a:gd name="connsiteX5" fmla="*/ 563526 w 586788"/>
                <a:gd name="connsiteY5" fmla="*/ 152895 h 399320"/>
                <a:gd name="connsiteX6" fmla="*/ 574158 w 586788"/>
                <a:gd name="connsiteY6" fmla="*/ 152895 h 399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788" h="399320">
                  <a:moveTo>
                    <a:pt x="0" y="227323"/>
                  </a:moveTo>
                  <a:cubicBezTo>
                    <a:pt x="97465" y="101504"/>
                    <a:pt x="194931" y="-24314"/>
                    <a:pt x="255182" y="4039"/>
                  </a:cubicBezTo>
                  <a:cubicBezTo>
                    <a:pt x="315433" y="32392"/>
                    <a:pt x="308344" y="372634"/>
                    <a:pt x="361507" y="397443"/>
                  </a:cubicBezTo>
                  <a:cubicBezTo>
                    <a:pt x="414670" y="422252"/>
                    <a:pt x="540488" y="193653"/>
                    <a:pt x="574158" y="152895"/>
                  </a:cubicBezTo>
                  <a:cubicBezTo>
                    <a:pt x="607828" y="112137"/>
                    <a:pt x="563526" y="152895"/>
                    <a:pt x="563526" y="152895"/>
                  </a:cubicBezTo>
                  <a:lnTo>
                    <a:pt x="563526" y="152895"/>
                  </a:lnTo>
                  <a:lnTo>
                    <a:pt x="574158" y="152895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C1744114-292A-E742-AA2F-DDBE840F8879}"/>
                </a:ext>
              </a:extLst>
            </p:cNvPr>
            <p:cNvSpPr/>
            <p:nvPr/>
          </p:nvSpPr>
          <p:spPr>
            <a:xfrm>
              <a:off x="7097485" y="3674605"/>
              <a:ext cx="548640" cy="548640"/>
            </a:xfrm>
            <a:prstGeom prst="ellips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Freeform 196">
            <a:extLst>
              <a:ext uri="{FF2B5EF4-FFF2-40B4-BE49-F238E27FC236}">
                <a16:creationId xmlns:a16="http://schemas.microsoft.com/office/drawing/2014/main" id="{BCE64A8A-3FF0-7A44-BEF4-D74A25053D0B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4378845" y="3318911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D222C42-52E5-D54B-BEBE-62E2F23EC29A}"/>
              </a:ext>
            </a:extLst>
          </p:cNvPr>
          <p:cNvCxnSpPr>
            <a:cxnSpLocks/>
          </p:cNvCxnSpPr>
          <p:nvPr/>
        </p:nvCxnSpPr>
        <p:spPr>
          <a:xfrm>
            <a:off x="4074045" y="3684219"/>
            <a:ext cx="0" cy="18288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2D364816-DFE0-5044-8866-1386A63D5B47}"/>
              </a:ext>
            </a:extLst>
          </p:cNvPr>
          <p:cNvCxnSpPr>
            <a:cxnSpLocks/>
          </p:cNvCxnSpPr>
          <p:nvPr/>
        </p:nvCxnSpPr>
        <p:spPr>
          <a:xfrm>
            <a:off x="4093095" y="4398594"/>
            <a:ext cx="0" cy="18288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1DA6E5D5-BD3A-B54F-ACAE-26468E541D2D}"/>
              </a:ext>
            </a:extLst>
          </p:cNvPr>
          <p:cNvCxnSpPr>
            <a:cxnSpLocks/>
          </p:cNvCxnSpPr>
          <p:nvPr/>
        </p:nvCxnSpPr>
        <p:spPr>
          <a:xfrm>
            <a:off x="4083569" y="4566917"/>
            <a:ext cx="1408176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6033E74B-E672-FC47-8C2D-19B2EF2919D9}"/>
              </a:ext>
            </a:extLst>
          </p:cNvPr>
          <p:cNvCxnSpPr>
            <a:cxnSpLocks/>
          </p:cNvCxnSpPr>
          <p:nvPr/>
        </p:nvCxnSpPr>
        <p:spPr>
          <a:xfrm>
            <a:off x="5474220" y="4398594"/>
            <a:ext cx="0" cy="18288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5" name="Freeform 204">
            <a:extLst>
              <a:ext uri="{FF2B5EF4-FFF2-40B4-BE49-F238E27FC236}">
                <a16:creationId xmlns:a16="http://schemas.microsoft.com/office/drawing/2014/main" id="{C511EF3C-F24E-D746-89C5-390343574204}"/>
              </a:ext>
            </a:extLst>
          </p:cNvPr>
          <p:cNvSpPr>
            <a:spLocks noChangeAspect="1"/>
          </p:cNvSpPr>
          <p:nvPr/>
        </p:nvSpPr>
        <p:spPr bwMode="auto">
          <a:xfrm>
            <a:off x="6701909" y="3690375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5ABDB340-D396-A544-B378-4B791EF7DF41}"/>
              </a:ext>
            </a:extLst>
          </p:cNvPr>
          <p:cNvSpPr/>
          <p:nvPr/>
        </p:nvSpPr>
        <p:spPr>
          <a:xfrm>
            <a:off x="7031036" y="363606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FF8359AB-D297-8F4D-8847-4F51BF4CD24A}"/>
              </a:ext>
            </a:extLst>
          </p:cNvPr>
          <p:cNvSpPr/>
          <p:nvPr/>
        </p:nvSpPr>
        <p:spPr>
          <a:xfrm>
            <a:off x="7021511" y="440053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908FC9CF-AEDD-5840-A416-CDB831EDAAD5}"/>
              </a:ext>
            </a:extLst>
          </p:cNvPr>
          <p:cNvCxnSpPr>
            <a:cxnSpLocks/>
          </p:cNvCxnSpPr>
          <p:nvPr/>
        </p:nvCxnSpPr>
        <p:spPr>
          <a:xfrm>
            <a:off x="5741359" y="4442522"/>
            <a:ext cx="1335716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22AE8805-3951-9440-A078-4F382B5F82C9}"/>
                  </a:ext>
                </a:extLst>
              </p:cNvPr>
              <p:cNvSpPr txBox="1"/>
              <p:nvPr/>
            </p:nvSpPr>
            <p:spPr>
              <a:xfrm>
                <a:off x="6885570" y="3927648"/>
                <a:ext cx="543905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1.5K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22AE8805-3951-9440-A078-4F382B5F8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570" y="3927648"/>
                <a:ext cx="543905" cy="307775"/>
              </a:xfrm>
              <a:prstGeom prst="rect">
                <a:avLst/>
              </a:prstGeom>
              <a:blipFill>
                <a:blip r:embed="rId9"/>
                <a:stretch>
                  <a:fillRect l="-11364" t="-4000" b="-20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67A77BB3-6D3D-5744-AD3E-8F55B87916D2}"/>
              </a:ext>
            </a:extLst>
          </p:cNvPr>
          <p:cNvCxnSpPr>
            <a:cxnSpLocks/>
          </p:cNvCxnSpPr>
          <p:nvPr/>
        </p:nvCxnSpPr>
        <p:spPr>
          <a:xfrm>
            <a:off x="4805253" y="3693744"/>
            <a:ext cx="676656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15" name="Group 210">
            <a:extLst>
              <a:ext uri="{FF2B5EF4-FFF2-40B4-BE49-F238E27FC236}">
                <a16:creationId xmlns:a16="http://schemas.microsoft.com/office/drawing/2014/main" id="{049A2158-743E-D549-8262-DFDB3F3F41F3}"/>
              </a:ext>
            </a:extLst>
          </p:cNvPr>
          <p:cNvGrpSpPr>
            <a:grpSpLocks/>
          </p:cNvGrpSpPr>
          <p:nvPr/>
        </p:nvGrpSpPr>
        <p:grpSpPr bwMode="auto">
          <a:xfrm>
            <a:off x="5879826" y="3676055"/>
            <a:ext cx="304800" cy="762000"/>
            <a:chOff x="3216" y="1728"/>
            <a:chExt cx="192" cy="480"/>
          </a:xfrm>
        </p:grpSpPr>
        <p:sp>
          <p:nvSpPr>
            <p:cNvPr id="216" name="Line 8">
              <a:extLst>
                <a:ext uri="{FF2B5EF4-FFF2-40B4-BE49-F238E27FC236}">
                  <a16:creationId xmlns:a16="http://schemas.microsoft.com/office/drawing/2014/main" id="{637433BF-AC1B-934E-BEBC-AB2FE59CD5F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Line 9">
              <a:extLst>
                <a:ext uri="{FF2B5EF4-FFF2-40B4-BE49-F238E27FC236}">
                  <a16:creationId xmlns:a16="http://schemas.microsoft.com/office/drawing/2014/main" id="{470020BF-3049-4F41-A545-A1BC7A6831D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Line 10">
              <a:extLst>
                <a:ext uri="{FF2B5EF4-FFF2-40B4-BE49-F238E27FC236}">
                  <a16:creationId xmlns:a16="http://schemas.microsoft.com/office/drawing/2014/main" id="{88690B5C-2270-4944-AC7F-D9A3F0E4D2D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Line 11">
              <a:extLst>
                <a:ext uri="{FF2B5EF4-FFF2-40B4-BE49-F238E27FC236}">
                  <a16:creationId xmlns:a16="http://schemas.microsoft.com/office/drawing/2014/main" id="{9C512440-9751-2D4B-A469-2A13C60DE21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0" name="Group 210">
            <a:extLst>
              <a:ext uri="{FF2B5EF4-FFF2-40B4-BE49-F238E27FC236}">
                <a16:creationId xmlns:a16="http://schemas.microsoft.com/office/drawing/2014/main" id="{E1121236-E61F-4046-B614-1ADE24964F3B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6338331" y="3297424"/>
            <a:ext cx="304800" cy="762000"/>
            <a:chOff x="3216" y="1728"/>
            <a:chExt cx="192" cy="480"/>
          </a:xfrm>
        </p:grpSpPr>
        <p:sp>
          <p:nvSpPr>
            <p:cNvPr id="221" name="Line 8">
              <a:extLst>
                <a:ext uri="{FF2B5EF4-FFF2-40B4-BE49-F238E27FC236}">
                  <a16:creationId xmlns:a16="http://schemas.microsoft.com/office/drawing/2014/main" id="{E9DD8A3D-4C05-6D48-BF9F-D5DBCB09186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Line 9">
              <a:extLst>
                <a:ext uri="{FF2B5EF4-FFF2-40B4-BE49-F238E27FC236}">
                  <a16:creationId xmlns:a16="http://schemas.microsoft.com/office/drawing/2014/main" id="{E9BC24C7-4C03-FA4A-9DA8-E00E79E5630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Line 10">
              <a:extLst>
                <a:ext uri="{FF2B5EF4-FFF2-40B4-BE49-F238E27FC236}">
                  <a16:creationId xmlns:a16="http://schemas.microsoft.com/office/drawing/2014/main" id="{0DBFC955-1781-5A44-B238-06C055E4CC3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Line 11">
              <a:extLst>
                <a:ext uri="{FF2B5EF4-FFF2-40B4-BE49-F238E27FC236}">
                  <a16:creationId xmlns:a16="http://schemas.microsoft.com/office/drawing/2014/main" id="{13EEDFD6-1B50-8D4C-8357-C7BF99B6807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14687FFB-894F-8A44-8FA2-54AA85789561}"/>
              </a:ext>
            </a:extLst>
          </p:cNvPr>
          <p:cNvCxnSpPr>
            <a:cxnSpLocks/>
          </p:cNvCxnSpPr>
          <p:nvPr/>
        </p:nvCxnSpPr>
        <p:spPr>
          <a:xfrm>
            <a:off x="5733180" y="3682202"/>
            <a:ext cx="676656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E399D790-3918-A249-9BB5-45F369A59662}"/>
              </a:ext>
            </a:extLst>
          </p:cNvPr>
          <p:cNvCxnSpPr>
            <a:cxnSpLocks/>
          </p:cNvCxnSpPr>
          <p:nvPr/>
        </p:nvCxnSpPr>
        <p:spPr>
          <a:xfrm flipH="1">
            <a:off x="6673440" y="3673618"/>
            <a:ext cx="36576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D1876C45-908D-1F4A-AE2F-4C34A56D4A82}"/>
              </a:ext>
            </a:extLst>
          </p:cNvPr>
          <p:cNvSpPr txBox="1"/>
          <p:nvPr/>
        </p:nvSpPr>
        <p:spPr>
          <a:xfrm>
            <a:off x="6548238" y="3049038"/>
            <a:ext cx="108781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5pF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F921DBB6-F020-7C4A-9F7B-C1E46392F167}"/>
              </a:ext>
            </a:extLst>
          </p:cNvPr>
          <p:cNvSpPr txBox="1"/>
          <p:nvPr/>
        </p:nvSpPr>
        <p:spPr>
          <a:xfrm>
            <a:off x="6173458" y="3887735"/>
            <a:ext cx="68085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50pF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E6D5DAFE-80A2-0B44-8AB3-74F1F33D89F5}"/>
              </a:ext>
            </a:extLst>
          </p:cNvPr>
          <p:cNvCxnSpPr>
            <a:cxnSpLocks/>
          </p:cNvCxnSpPr>
          <p:nvPr/>
        </p:nvCxnSpPr>
        <p:spPr>
          <a:xfrm flipV="1">
            <a:off x="5958875" y="3901594"/>
            <a:ext cx="165646" cy="305588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4B94678A-D2D9-4E45-AB01-CA7EB9496E7C}"/>
              </a:ext>
            </a:extLst>
          </p:cNvPr>
          <p:cNvGrpSpPr/>
          <p:nvPr/>
        </p:nvGrpSpPr>
        <p:grpSpPr>
          <a:xfrm>
            <a:off x="5549143" y="5570576"/>
            <a:ext cx="427602" cy="762000"/>
            <a:chOff x="2266478" y="2277813"/>
            <a:chExt cx="427602" cy="762000"/>
          </a:xfrm>
        </p:grpSpPr>
        <p:grpSp>
          <p:nvGrpSpPr>
            <p:cNvPr id="232" name="Group 267">
              <a:extLst>
                <a:ext uri="{FF2B5EF4-FFF2-40B4-BE49-F238E27FC236}">
                  <a16:creationId xmlns:a16="http://schemas.microsoft.com/office/drawing/2014/main" id="{11906E41-8B2C-5445-945B-BE25DA6C22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6478" y="2277813"/>
              <a:ext cx="152400" cy="762000"/>
              <a:chOff x="3935" y="1728"/>
              <a:chExt cx="96" cy="480"/>
            </a:xfrm>
          </p:grpSpPr>
          <p:sp>
            <p:nvSpPr>
              <p:cNvPr id="247" name="Arc 268">
                <a:extLst>
                  <a:ext uri="{FF2B5EF4-FFF2-40B4-BE49-F238E27FC236}">
                    <a16:creationId xmlns:a16="http://schemas.microsoft.com/office/drawing/2014/main" id="{7818D847-5B58-BE45-8644-398F401C2DC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" name="Arc 269">
                <a:extLst>
                  <a:ext uri="{FF2B5EF4-FFF2-40B4-BE49-F238E27FC236}">
                    <a16:creationId xmlns:a16="http://schemas.microsoft.com/office/drawing/2014/main" id="{54226529-957E-B442-A9C7-A46CD91175A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" name="Arc 270">
                <a:extLst>
                  <a:ext uri="{FF2B5EF4-FFF2-40B4-BE49-F238E27FC236}">
                    <a16:creationId xmlns:a16="http://schemas.microsoft.com/office/drawing/2014/main" id="{FD321180-BCBC-4A46-BB3E-53D7428A506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" name="Arc 271">
                <a:extLst>
                  <a:ext uri="{FF2B5EF4-FFF2-40B4-BE49-F238E27FC236}">
                    <a16:creationId xmlns:a16="http://schemas.microsoft.com/office/drawing/2014/main" id="{3118A6CB-1AA1-0A4E-BF31-CADDB567818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" name="Line 272">
                <a:extLst>
                  <a:ext uri="{FF2B5EF4-FFF2-40B4-BE49-F238E27FC236}">
                    <a16:creationId xmlns:a16="http://schemas.microsoft.com/office/drawing/2014/main" id="{E47EF38F-0AD0-0E45-B79E-52819C58F97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Line 273">
                <a:extLst>
                  <a:ext uri="{FF2B5EF4-FFF2-40B4-BE49-F238E27FC236}">
                    <a16:creationId xmlns:a16="http://schemas.microsoft.com/office/drawing/2014/main" id="{1B132075-3F74-F248-8BA3-BC0B14AEF67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Arc 274">
                <a:extLst>
                  <a:ext uri="{FF2B5EF4-FFF2-40B4-BE49-F238E27FC236}">
                    <a16:creationId xmlns:a16="http://schemas.microsoft.com/office/drawing/2014/main" id="{B8D4D3B1-B1E5-B641-B3EA-34FAC2D3142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" name="Arc 275">
                <a:extLst>
                  <a:ext uri="{FF2B5EF4-FFF2-40B4-BE49-F238E27FC236}">
                    <a16:creationId xmlns:a16="http://schemas.microsoft.com/office/drawing/2014/main" id="{A52F501D-F9FE-374F-990B-9D9B6272DDC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Arc 276">
                <a:extLst>
                  <a:ext uri="{FF2B5EF4-FFF2-40B4-BE49-F238E27FC236}">
                    <a16:creationId xmlns:a16="http://schemas.microsoft.com/office/drawing/2014/main" id="{540AB85E-5075-9449-AA52-1FDFCE628D9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" name="Arc 277">
                <a:extLst>
                  <a:ext uri="{FF2B5EF4-FFF2-40B4-BE49-F238E27FC236}">
                    <a16:creationId xmlns:a16="http://schemas.microsoft.com/office/drawing/2014/main" id="{2A3AEA61-147C-1344-A004-1373B6E5803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Arc 278">
                <a:extLst>
                  <a:ext uri="{FF2B5EF4-FFF2-40B4-BE49-F238E27FC236}">
                    <a16:creationId xmlns:a16="http://schemas.microsoft.com/office/drawing/2014/main" id="{13F7794B-B13A-DE47-8536-B87FBEEAAB6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" name="Arc 279">
                <a:extLst>
                  <a:ext uri="{FF2B5EF4-FFF2-40B4-BE49-F238E27FC236}">
                    <a16:creationId xmlns:a16="http://schemas.microsoft.com/office/drawing/2014/main" id="{EF1732F7-CA7B-A443-815B-7069CF811D0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9" name="Arc 280">
                <a:extLst>
                  <a:ext uri="{FF2B5EF4-FFF2-40B4-BE49-F238E27FC236}">
                    <a16:creationId xmlns:a16="http://schemas.microsoft.com/office/drawing/2014/main" id="{F6A9E8D0-B89C-0F42-96BA-C165C76266B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3" name="Group 281">
              <a:extLst>
                <a:ext uri="{FF2B5EF4-FFF2-40B4-BE49-F238E27FC236}">
                  <a16:creationId xmlns:a16="http://schemas.microsoft.com/office/drawing/2014/main" id="{8D14A1DC-EFCB-BE4B-BA8C-2CDAEEF3801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541680" y="2277813"/>
              <a:ext cx="152400" cy="762000"/>
              <a:chOff x="3935" y="1728"/>
              <a:chExt cx="96" cy="480"/>
            </a:xfrm>
          </p:grpSpPr>
          <p:sp>
            <p:nvSpPr>
              <p:cNvPr id="234" name="Arc 282">
                <a:extLst>
                  <a:ext uri="{FF2B5EF4-FFF2-40B4-BE49-F238E27FC236}">
                    <a16:creationId xmlns:a16="http://schemas.microsoft.com/office/drawing/2014/main" id="{91268E03-A611-0047-B0A2-E39FF926FF9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" name="Arc 283">
                <a:extLst>
                  <a:ext uri="{FF2B5EF4-FFF2-40B4-BE49-F238E27FC236}">
                    <a16:creationId xmlns:a16="http://schemas.microsoft.com/office/drawing/2014/main" id="{9F69E59F-BBFA-CB4B-99CE-A4CFC4A3A77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" name="Arc 284">
                <a:extLst>
                  <a:ext uri="{FF2B5EF4-FFF2-40B4-BE49-F238E27FC236}">
                    <a16:creationId xmlns:a16="http://schemas.microsoft.com/office/drawing/2014/main" id="{4A6B050B-4184-FF45-A645-5D40E23F9F0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" name="Arc 285">
                <a:extLst>
                  <a:ext uri="{FF2B5EF4-FFF2-40B4-BE49-F238E27FC236}">
                    <a16:creationId xmlns:a16="http://schemas.microsoft.com/office/drawing/2014/main" id="{9CF9BFAB-09D7-3648-9FCA-24A8FD3953B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" name="Line 286">
                <a:extLst>
                  <a:ext uri="{FF2B5EF4-FFF2-40B4-BE49-F238E27FC236}">
                    <a16:creationId xmlns:a16="http://schemas.microsoft.com/office/drawing/2014/main" id="{3B4EECF3-0B94-6A4C-9272-7725BDCC66E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Line 287">
                <a:extLst>
                  <a:ext uri="{FF2B5EF4-FFF2-40B4-BE49-F238E27FC236}">
                    <a16:creationId xmlns:a16="http://schemas.microsoft.com/office/drawing/2014/main" id="{3A03EE0D-27B0-7D40-85C3-0C81992AA1F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" name="Arc 288">
                <a:extLst>
                  <a:ext uri="{FF2B5EF4-FFF2-40B4-BE49-F238E27FC236}">
                    <a16:creationId xmlns:a16="http://schemas.microsoft.com/office/drawing/2014/main" id="{4E63F0BA-205A-7B4E-9115-C91A7571959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" name="Arc 289">
                <a:extLst>
                  <a:ext uri="{FF2B5EF4-FFF2-40B4-BE49-F238E27FC236}">
                    <a16:creationId xmlns:a16="http://schemas.microsoft.com/office/drawing/2014/main" id="{3AFA6188-403B-9540-B633-4D653EB195C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" name="Arc 290">
                <a:extLst>
                  <a:ext uri="{FF2B5EF4-FFF2-40B4-BE49-F238E27FC236}">
                    <a16:creationId xmlns:a16="http://schemas.microsoft.com/office/drawing/2014/main" id="{74BC9C7A-1BA4-6B4A-921C-3AFD91B3FDE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" name="Arc 291">
                <a:extLst>
                  <a:ext uri="{FF2B5EF4-FFF2-40B4-BE49-F238E27FC236}">
                    <a16:creationId xmlns:a16="http://schemas.microsoft.com/office/drawing/2014/main" id="{1ED1F671-4197-2540-8312-835D2A3711D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" name="Arc 292">
                <a:extLst>
                  <a:ext uri="{FF2B5EF4-FFF2-40B4-BE49-F238E27FC236}">
                    <a16:creationId xmlns:a16="http://schemas.microsoft.com/office/drawing/2014/main" id="{0F1F5C6E-50D3-4C4E-AAC3-9F76256BDC8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Arc 293">
                <a:extLst>
                  <a:ext uri="{FF2B5EF4-FFF2-40B4-BE49-F238E27FC236}">
                    <a16:creationId xmlns:a16="http://schemas.microsoft.com/office/drawing/2014/main" id="{A190015B-70F9-7245-A81F-352E56E2589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" name="Arc 294">
                <a:extLst>
                  <a:ext uri="{FF2B5EF4-FFF2-40B4-BE49-F238E27FC236}">
                    <a16:creationId xmlns:a16="http://schemas.microsoft.com/office/drawing/2014/main" id="{0274AA24-28C4-E24B-8224-42014A67CAB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A7A3F599-C1C2-904B-9935-B4A3C70B52BA}"/>
                  </a:ext>
                </a:extLst>
              </p:cNvPr>
              <p:cNvSpPr txBox="1"/>
              <p:nvPr/>
            </p:nvSpPr>
            <p:spPr>
              <a:xfrm>
                <a:off x="4444541" y="5635476"/>
                <a:ext cx="543905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</a:rPr>
                  <a:t>750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A7A3F599-C1C2-904B-9935-B4A3C70B5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541" y="5635476"/>
                <a:ext cx="543905" cy="307775"/>
              </a:xfrm>
              <a:prstGeom prst="rect">
                <a:avLst/>
              </a:prstGeom>
              <a:blipFill>
                <a:blip r:embed="rId10"/>
                <a:stretch>
                  <a:fillRect l="-11364" b="-1923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1" name="Group 260">
            <a:extLst>
              <a:ext uri="{FF2B5EF4-FFF2-40B4-BE49-F238E27FC236}">
                <a16:creationId xmlns:a16="http://schemas.microsoft.com/office/drawing/2014/main" id="{925812B2-846B-6C4E-A585-0F002D413BCC}"/>
              </a:ext>
            </a:extLst>
          </p:cNvPr>
          <p:cNvGrpSpPr/>
          <p:nvPr/>
        </p:nvGrpSpPr>
        <p:grpSpPr>
          <a:xfrm>
            <a:off x="3959801" y="5772531"/>
            <a:ext cx="543906" cy="523218"/>
            <a:chOff x="7097485" y="3674605"/>
            <a:chExt cx="548640" cy="548640"/>
          </a:xfrm>
        </p:grpSpPr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38ABA104-9966-2E46-BBA8-7E58ACC06765}"/>
                </a:ext>
              </a:extLst>
            </p:cNvPr>
            <p:cNvSpPr/>
            <p:nvPr/>
          </p:nvSpPr>
          <p:spPr>
            <a:xfrm>
              <a:off x="7196744" y="3814776"/>
              <a:ext cx="294626" cy="299873"/>
            </a:xfrm>
            <a:custGeom>
              <a:avLst/>
              <a:gdLst>
                <a:gd name="connsiteX0" fmla="*/ 0 w 586788"/>
                <a:gd name="connsiteY0" fmla="*/ 227323 h 399320"/>
                <a:gd name="connsiteX1" fmla="*/ 255182 w 586788"/>
                <a:gd name="connsiteY1" fmla="*/ 4039 h 399320"/>
                <a:gd name="connsiteX2" fmla="*/ 361507 w 586788"/>
                <a:gd name="connsiteY2" fmla="*/ 397443 h 399320"/>
                <a:gd name="connsiteX3" fmla="*/ 574158 w 586788"/>
                <a:gd name="connsiteY3" fmla="*/ 152895 h 399320"/>
                <a:gd name="connsiteX4" fmla="*/ 563526 w 586788"/>
                <a:gd name="connsiteY4" fmla="*/ 152895 h 399320"/>
                <a:gd name="connsiteX5" fmla="*/ 563526 w 586788"/>
                <a:gd name="connsiteY5" fmla="*/ 152895 h 399320"/>
                <a:gd name="connsiteX6" fmla="*/ 574158 w 586788"/>
                <a:gd name="connsiteY6" fmla="*/ 152895 h 399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788" h="399320">
                  <a:moveTo>
                    <a:pt x="0" y="227323"/>
                  </a:moveTo>
                  <a:cubicBezTo>
                    <a:pt x="97465" y="101504"/>
                    <a:pt x="194931" y="-24314"/>
                    <a:pt x="255182" y="4039"/>
                  </a:cubicBezTo>
                  <a:cubicBezTo>
                    <a:pt x="315433" y="32392"/>
                    <a:pt x="308344" y="372634"/>
                    <a:pt x="361507" y="397443"/>
                  </a:cubicBezTo>
                  <a:cubicBezTo>
                    <a:pt x="414670" y="422252"/>
                    <a:pt x="540488" y="193653"/>
                    <a:pt x="574158" y="152895"/>
                  </a:cubicBezTo>
                  <a:cubicBezTo>
                    <a:pt x="607828" y="112137"/>
                    <a:pt x="563526" y="152895"/>
                    <a:pt x="563526" y="152895"/>
                  </a:cubicBezTo>
                  <a:lnTo>
                    <a:pt x="563526" y="152895"/>
                  </a:lnTo>
                  <a:lnTo>
                    <a:pt x="574158" y="152895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5A09CB1-3B36-084A-A571-19A1328CCB9C}"/>
                </a:ext>
              </a:extLst>
            </p:cNvPr>
            <p:cNvSpPr/>
            <p:nvPr/>
          </p:nvSpPr>
          <p:spPr>
            <a:xfrm>
              <a:off x="7097485" y="3674605"/>
              <a:ext cx="548640" cy="548640"/>
            </a:xfrm>
            <a:prstGeom prst="ellips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4" name="Freeform 263">
            <a:extLst>
              <a:ext uri="{FF2B5EF4-FFF2-40B4-BE49-F238E27FC236}">
                <a16:creationId xmlns:a16="http://schemas.microsoft.com/office/drawing/2014/main" id="{A80B58DD-CD12-3C45-B9C4-41A60E8FDE39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4531245" y="5199359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FE44A93B-D9DD-624E-9FD4-A5AEC125A613}"/>
              </a:ext>
            </a:extLst>
          </p:cNvPr>
          <p:cNvCxnSpPr>
            <a:cxnSpLocks/>
          </p:cNvCxnSpPr>
          <p:nvPr/>
        </p:nvCxnSpPr>
        <p:spPr>
          <a:xfrm>
            <a:off x="4226445" y="5573719"/>
            <a:ext cx="0" cy="18288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0B230D98-4351-224B-ABCE-393EAA70179D}"/>
              </a:ext>
            </a:extLst>
          </p:cNvPr>
          <p:cNvCxnSpPr>
            <a:cxnSpLocks/>
          </p:cNvCxnSpPr>
          <p:nvPr/>
        </p:nvCxnSpPr>
        <p:spPr>
          <a:xfrm>
            <a:off x="4245495" y="6288094"/>
            <a:ext cx="0" cy="18288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6904394-51A4-6E47-BE52-E7040A7D064D}"/>
              </a:ext>
            </a:extLst>
          </p:cNvPr>
          <p:cNvCxnSpPr>
            <a:cxnSpLocks/>
          </p:cNvCxnSpPr>
          <p:nvPr/>
        </p:nvCxnSpPr>
        <p:spPr>
          <a:xfrm>
            <a:off x="4235969" y="6456417"/>
            <a:ext cx="1408176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FD409C9B-AF74-CC47-87CE-A535E970955E}"/>
              </a:ext>
            </a:extLst>
          </p:cNvPr>
          <p:cNvCxnSpPr>
            <a:cxnSpLocks/>
          </p:cNvCxnSpPr>
          <p:nvPr/>
        </p:nvCxnSpPr>
        <p:spPr>
          <a:xfrm>
            <a:off x="5626620" y="6288094"/>
            <a:ext cx="0" cy="18288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9" name="Freeform 268">
            <a:extLst>
              <a:ext uri="{FF2B5EF4-FFF2-40B4-BE49-F238E27FC236}">
                <a16:creationId xmlns:a16="http://schemas.microsoft.com/office/drawing/2014/main" id="{690159C6-9335-8B43-B25A-2C83DBA034EE}"/>
              </a:ext>
            </a:extLst>
          </p:cNvPr>
          <p:cNvSpPr>
            <a:spLocks noChangeAspect="1"/>
          </p:cNvSpPr>
          <p:nvPr/>
        </p:nvSpPr>
        <p:spPr bwMode="auto">
          <a:xfrm>
            <a:off x="7270133" y="5573719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8EE97D61-AE20-CF42-944D-B3B35A372308}"/>
              </a:ext>
            </a:extLst>
          </p:cNvPr>
          <p:cNvSpPr/>
          <p:nvPr/>
        </p:nvSpPr>
        <p:spPr>
          <a:xfrm>
            <a:off x="7711756" y="55260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78CDFF2E-8676-F848-88D4-F57530312301}"/>
              </a:ext>
            </a:extLst>
          </p:cNvPr>
          <p:cNvSpPr/>
          <p:nvPr/>
        </p:nvSpPr>
        <p:spPr>
          <a:xfrm>
            <a:off x="7671751" y="629003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E817654A-7A2C-C743-A185-4E4ECE3A7383}"/>
              </a:ext>
            </a:extLst>
          </p:cNvPr>
          <p:cNvCxnSpPr>
            <a:cxnSpLocks/>
          </p:cNvCxnSpPr>
          <p:nvPr/>
        </p:nvCxnSpPr>
        <p:spPr>
          <a:xfrm>
            <a:off x="5893759" y="6332022"/>
            <a:ext cx="18288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B00B6EB5-8B38-6446-B86B-D5BB549F86A1}"/>
                  </a:ext>
                </a:extLst>
              </p:cNvPr>
              <p:cNvSpPr txBox="1"/>
              <p:nvPr/>
            </p:nvSpPr>
            <p:spPr>
              <a:xfrm>
                <a:off x="7564247" y="5796815"/>
                <a:ext cx="543905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1.5K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B00B6EB5-8B38-6446-B86B-D5BB549F8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47" y="5796815"/>
                <a:ext cx="543905" cy="307775"/>
              </a:xfrm>
              <a:prstGeom prst="rect">
                <a:avLst/>
              </a:prstGeom>
              <a:blipFill>
                <a:blip r:embed="rId11"/>
                <a:stretch>
                  <a:fillRect l="-11364" t="-4000" b="-20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CF580094-3794-524F-98A8-F48AD5D47A9F}"/>
              </a:ext>
            </a:extLst>
          </p:cNvPr>
          <p:cNvCxnSpPr>
            <a:cxnSpLocks/>
          </p:cNvCxnSpPr>
          <p:nvPr/>
        </p:nvCxnSpPr>
        <p:spPr>
          <a:xfrm>
            <a:off x="4957653" y="5583244"/>
            <a:ext cx="676656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75" name="Group 210">
            <a:extLst>
              <a:ext uri="{FF2B5EF4-FFF2-40B4-BE49-F238E27FC236}">
                <a16:creationId xmlns:a16="http://schemas.microsoft.com/office/drawing/2014/main" id="{1925B57E-F347-0644-9591-9864514A10A1}"/>
              </a:ext>
            </a:extLst>
          </p:cNvPr>
          <p:cNvGrpSpPr>
            <a:grpSpLocks/>
          </p:cNvGrpSpPr>
          <p:nvPr/>
        </p:nvGrpSpPr>
        <p:grpSpPr bwMode="auto">
          <a:xfrm>
            <a:off x="6377666" y="5565555"/>
            <a:ext cx="304800" cy="762000"/>
            <a:chOff x="3216" y="1728"/>
            <a:chExt cx="192" cy="480"/>
          </a:xfrm>
        </p:grpSpPr>
        <p:sp>
          <p:nvSpPr>
            <p:cNvPr id="276" name="Line 8">
              <a:extLst>
                <a:ext uri="{FF2B5EF4-FFF2-40B4-BE49-F238E27FC236}">
                  <a16:creationId xmlns:a16="http://schemas.microsoft.com/office/drawing/2014/main" id="{62092F27-8D16-0842-932B-4725DDF6D77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" name="Line 9">
              <a:extLst>
                <a:ext uri="{FF2B5EF4-FFF2-40B4-BE49-F238E27FC236}">
                  <a16:creationId xmlns:a16="http://schemas.microsoft.com/office/drawing/2014/main" id="{452FC54F-564B-784F-B605-2F43045B770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Line 10">
              <a:extLst>
                <a:ext uri="{FF2B5EF4-FFF2-40B4-BE49-F238E27FC236}">
                  <a16:creationId xmlns:a16="http://schemas.microsoft.com/office/drawing/2014/main" id="{F91CA02D-2922-3C4C-9FA0-A6031F400E1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Line 11">
              <a:extLst>
                <a:ext uri="{FF2B5EF4-FFF2-40B4-BE49-F238E27FC236}">
                  <a16:creationId xmlns:a16="http://schemas.microsoft.com/office/drawing/2014/main" id="{10751AB9-51E1-084E-8134-DD0045FACDE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FFBBE55-1F02-3146-B4B6-E4E24E2734E2}"/>
              </a:ext>
            </a:extLst>
          </p:cNvPr>
          <p:cNvCxnSpPr>
            <a:cxnSpLocks/>
          </p:cNvCxnSpPr>
          <p:nvPr/>
        </p:nvCxnSpPr>
        <p:spPr>
          <a:xfrm flipH="1">
            <a:off x="6592161" y="5563094"/>
            <a:ext cx="1171031" cy="113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7" name="TextBox 286">
            <a:extLst>
              <a:ext uri="{FF2B5EF4-FFF2-40B4-BE49-F238E27FC236}">
                <a16:creationId xmlns:a16="http://schemas.microsoft.com/office/drawing/2014/main" id="{47CF488E-AEDD-8247-9A58-B83D0880A4B7}"/>
              </a:ext>
            </a:extLst>
          </p:cNvPr>
          <p:cNvSpPr txBox="1"/>
          <p:nvPr/>
        </p:nvSpPr>
        <p:spPr>
          <a:xfrm>
            <a:off x="4730236" y="5864521"/>
            <a:ext cx="108781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47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pF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DCA884DA-26EF-D242-821A-2B98B6268CB3}"/>
              </a:ext>
            </a:extLst>
          </p:cNvPr>
          <p:cNvSpPr txBox="1"/>
          <p:nvPr/>
        </p:nvSpPr>
        <p:spPr>
          <a:xfrm>
            <a:off x="5971119" y="5111852"/>
            <a:ext cx="108781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L</a:t>
            </a:r>
            <a:r>
              <a:rPr lang="en-US" sz="1400" baseline="-25000" dirty="0">
                <a:solidFill>
                  <a:srgbClr val="000000"/>
                </a:solidFill>
              </a:rPr>
              <a:t>4</a:t>
            </a:r>
            <a:r>
              <a:rPr lang="en-US" sz="1400" dirty="0">
                <a:solidFill>
                  <a:srgbClr val="000000"/>
                </a:solidFill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18uH</a:t>
            </a:r>
          </a:p>
        </p:txBody>
      </p:sp>
      <p:grpSp>
        <p:nvGrpSpPr>
          <p:cNvPr id="290" name="Group 210">
            <a:extLst>
              <a:ext uri="{FF2B5EF4-FFF2-40B4-BE49-F238E27FC236}">
                <a16:creationId xmlns:a16="http://schemas.microsoft.com/office/drawing/2014/main" id="{004D5953-42FE-634E-9B0F-C28B4E887B76}"/>
              </a:ext>
            </a:extLst>
          </p:cNvPr>
          <p:cNvGrpSpPr>
            <a:grpSpLocks/>
          </p:cNvGrpSpPr>
          <p:nvPr/>
        </p:nvGrpSpPr>
        <p:grpSpPr bwMode="auto">
          <a:xfrm>
            <a:off x="5071533" y="5577246"/>
            <a:ext cx="304800" cy="762000"/>
            <a:chOff x="3216" y="1728"/>
            <a:chExt cx="192" cy="480"/>
          </a:xfrm>
        </p:grpSpPr>
        <p:sp>
          <p:nvSpPr>
            <p:cNvPr id="291" name="Line 8">
              <a:extLst>
                <a:ext uri="{FF2B5EF4-FFF2-40B4-BE49-F238E27FC236}">
                  <a16:creationId xmlns:a16="http://schemas.microsoft.com/office/drawing/2014/main" id="{ABBDFB72-294F-CC44-88F3-3FB7926C0A8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Line 9">
              <a:extLst>
                <a:ext uri="{FF2B5EF4-FFF2-40B4-BE49-F238E27FC236}">
                  <a16:creationId xmlns:a16="http://schemas.microsoft.com/office/drawing/2014/main" id="{0DFF60CE-7828-D342-92A0-8EFAA7B8ECA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3" name="Line 10">
              <a:extLst>
                <a:ext uri="{FF2B5EF4-FFF2-40B4-BE49-F238E27FC236}">
                  <a16:creationId xmlns:a16="http://schemas.microsoft.com/office/drawing/2014/main" id="{68531518-7052-0543-BD25-045F4F9BBE0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Line 11">
              <a:extLst>
                <a:ext uri="{FF2B5EF4-FFF2-40B4-BE49-F238E27FC236}">
                  <a16:creationId xmlns:a16="http://schemas.microsoft.com/office/drawing/2014/main" id="{5D1BCF6D-1144-954A-B304-CFFEA0576A8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847E5005-39FD-7E4C-8279-114F0CEFD2DD}"/>
              </a:ext>
            </a:extLst>
          </p:cNvPr>
          <p:cNvCxnSpPr>
            <a:cxnSpLocks/>
          </p:cNvCxnSpPr>
          <p:nvPr/>
        </p:nvCxnSpPr>
        <p:spPr>
          <a:xfrm>
            <a:off x="5223933" y="6273537"/>
            <a:ext cx="0" cy="18288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35BA5CAE-C387-CE4E-90BF-60DABB032DEF}"/>
              </a:ext>
            </a:extLst>
          </p:cNvPr>
          <p:cNvSpPr txBox="1"/>
          <p:nvPr/>
        </p:nvSpPr>
        <p:spPr>
          <a:xfrm>
            <a:off x="6704667" y="5668967"/>
            <a:ext cx="550848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47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pF</a:t>
            </a:r>
          </a:p>
        </p:txBody>
      </p:sp>
      <p:grpSp>
        <p:nvGrpSpPr>
          <p:cNvPr id="297" name="Group 209">
            <a:extLst>
              <a:ext uri="{FF2B5EF4-FFF2-40B4-BE49-F238E27FC236}">
                <a16:creationId xmlns:a16="http://schemas.microsoft.com/office/drawing/2014/main" id="{46D35A93-D8FC-DC4D-BB55-9B3F1690D73F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6185742" y="5202810"/>
            <a:ext cx="155448" cy="731520"/>
            <a:chOff x="3935" y="1728"/>
            <a:chExt cx="96" cy="480"/>
          </a:xfrm>
        </p:grpSpPr>
        <p:sp>
          <p:nvSpPr>
            <p:cNvPr id="298" name="Arc 59">
              <a:extLst>
                <a:ext uri="{FF2B5EF4-FFF2-40B4-BE49-F238E27FC236}">
                  <a16:creationId xmlns:a16="http://schemas.microsoft.com/office/drawing/2014/main" id="{098C116E-958B-A04F-BB31-B3EAFDD73F2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9" name="Arc 60">
              <a:extLst>
                <a:ext uri="{FF2B5EF4-FFF2-40B4-BE49-F238E27FC236}">
                  <a16:creationId xmlns:a16="http://schemas.microsoft.com/office/drawing/2014/main" id="{2303AEA3-2286-1C47-BF83-C98F170E6BA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" name="Arc 61">
              <a:extLst>
                <a:ext uri="{FF2B5EF4-FFF2-40B4-BE49-F238E27FC236}">
                  <a16:creationId xmlns:a16="http://schemas.microsoft.com/office/drawing/2014/main" id="{3B35EC4A-9D9C-1443-8517-0D8B4D4E11E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" name="Arc 62">
              <a:extLst>
                <a:ext uri="{FF2B5EF4-FFF2-40B4-BE49-F238E27FC236}">
                  <a16:creationId xmlns:a16="http://schemas.microsoft.com/office/drawing/2014/main" id="{E0F53330-187F-E74E-A5C5-717A7DA8252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2" name="Line 63">
              <a:extLst>
                <a:ext uri="{FF2B5EF4-FFF2-40B4-BE49-F238E27FC236}">
                  <a16:creationId xmlns:a16="http://schemas.microsoft.com/office/drawing/2014/main" id="{719FF641-0E3E-E143-B314-CCD8B544485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3" name="Line 64">
              <a:extLst>
                <a:ext uri="{FF2B5EF4-FFF2-40B4-BE49-F238E27FC236}">
                  <a16:creationId xmlns:a16="http://schemas.microsoft.com/office/drawing/2014/main" id="{C2EEF520-8571-1449-9E73-C713A1C1877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Arc 65">
              <a:extLst>
                <a:ext uri="{FF2B5EF4-FFF2-40B4-BE49-F238E27FC236}">
                  <a16:creationId xmlns:a16="http://schemas.microsoft.com/office/drawing/2014/main" id="{DB267263-B4E2-F540-986B-3D726B4DCC3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" name="Arc 66">
              <a:extLst>
                <a:ext uri="{FF2B5EF4-FFF2-40B4-BE49-F238E27FC236}">
                  <a16:creationId xmlns:a16="http://schemas.microsoft.com/office/drawing/2014/main" id="{4553DE09-9965-5A43-A6A1-A40D97BE268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Arc 67">
              <a:extLst>
                <a:ext uri="{FF2B5EF4-FFF2-40B4-BE49-F238E27FC236}">
                  <a16:creationId xmlns:a16="http://schemas.microsoft.com/office/drawing/2014/main" id="{E2A4A0B3-DF20-4A4F-AE83-3BF1C5DDE94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" name="Arc 68">
              <a:extLst>
                <a:ext uri="{FF2B5EF4-FFF2-40B4-BE49-F238E27FC236}">
                  <a16:creationId xmlns:a16="http://schemas.microsoft.com/office/drawing/2014/main" id="{23B33974-CE60-3245-B1C3-934F430A71A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Arc 69">
              <a:extLst>
                <a:ext uri="{FF2B5EF4-FFF2-40B4-BE49-F238E27FC236}">
                  <a16:creationId xmlns:a16="http://schemas.microsoft.com/office/drawing/2014/main" id="{5DED4396-840E-EE49-8466-67365AFD187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" name="Arc 70">
              <a:extLst>
                <a:ext uri="{FF2B5EF4-FFF2-40B4-BE49-F238E27FC236}">
                  <a16:creationId xmlns:a16="http://schemas.microsoft.com/office/drawing/2014/main" id="{F55BFF53-BF5E-F14A-AEBA-D287B047CE1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" name="Arc 71">
              <a:extLst>
                <a:ext uri="{FF2B5EF4-FFF2-40B4-BE49-F238E27FC236}">
                  <a16:creationId xmlns:a16="http://schemas.microsoft.com/office/drawing/2014/main" id="{D101B941-891B-3248-828E-9CF6C6A43CD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9787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124214" y="124755"/>
            <a:ext cx="11910951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 err="1"/>
              <a:t>Norcal</a:t>
            </a:r>
            <a:r>
              <a:rPr lang="en-US" sz="4400" dirty="0"/>
              <a:t> Driver</a:t>
            </a:r>
            <a:endParaRPr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/>
              <p:nvPr/>
            </p:nvSpPr>
            <p:spPr>
              <a:xfrm>
                <a:off x="6818978" y="2953245"/>
                <a:ext cx="4276464" cy="369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 defTabSz="45720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Use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 50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Ω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scope probe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978" y="2953245"/>
                <a:ext cx="4276464" cy="369330"/>
              </a:xfrm>
              <a:prstGeom prst="rect">
                <a:avLst/>
              </a:prstGeom>
              <a:blipFill>
                <a:blip r:embed="rId3"/>
                <a:stretch>
                  <a:fillRect l="-2077" t="-6667" b="-2666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FE41F2-5BE5-8944-8C1C-5B4BA337B75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25</a:t>
            </a:fld>
            <a:endParaRPr lang="en-US"/>
          </a:p>
        </p:txBody>
      </p:sp>
      <p:grpSp>
        <p:nvGrpSpPr>
          <p:cNvPr id="6" name="Group 222">
            <a:extLst>
              <a:ext uri="{FF2B5EF4-FFF2-40B4-BE49-F238E27FC236}">
                <a16:creationId xmlns:a16="http://schemas.microsoft.com/office/drawing/2014/main" id="{3BF1388E-BEC8-9F46-8D41-C10DADDD8FEF}"/>
              </a:ext>
            </a:extLst>
          </p:cNvPr>
          <p:cNvGrpSpPr>
            <a:grpSpLocks/>
          </p:cNvGrpSpPr>
          <p:nvPr/>
        </p:nvGrpSpPr>
        <p:grpSpPr bwMode="auto">
          <a:xfrm>
            <a:off x="3785447" y="2966247"/>
            <a:ext cx="304800" cy="381000"/>
            <a:chOff x="4272" y="3072"/>
            <a:chExt cx="192" cy="240"/>
          </a:xfrm>
        </p:grpSpPr>
        <p:sp>
          <p:nvSpPr>
            <p:cNvPr id="7" name="Line 99">
              <a:extLst>
                <a:ext uri="{FF2B5EF4-FFF2-40B4-BE49-F238E27FC236}">
                  <a16:creationId xmlns:a16="http://schemas.microsoft.com/office/drawing/2014/main" id="{4A0EDA98-DFCF-044A-B3C3-4530AA19FB1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00">
              <a:extLst>
                <a:ext uri="{FF2B5EF4-FFF2-40B4-BE49-F238E27FC236}">
                  <a16:creationId xmlns:a16="http://schemas.microsoft.com/office/drawing/2014/main" id="{15C410A3-A80A-4B47-AA07-B2EC8DA3F60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01">
              <a:extLst>
                <a:ext uri="{FF2B5EF4-FFF2-40B4-BE49-F238E27FC236}">
                  <a16:creationId xmlns:a16="http://schemas.microsoft.com/office/drawing/2014/main" id="{CC130F36-FE57-654D-8BD9-E8E71187B8F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2">
              <a:extLst>
                <a:ext uri="{FF2B5EF4-FFF2-40B4-BE49-F238E27FC236}">
                  <a16:creationId xmlns:a16="http://schemas.microsoft.com/office/drawing/2014/main" id="{BF8B4F6A-156A-E74C-9541-173046A1B94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03">
              <a:extLst>
                <a:ext uri="{FF2B5EF4-FFF2-40B4-BE49-F238E27FC236}">
                  <a16:creationId xmlns:a16="http://schemas.microsoft.com/office/drawing/2014/main" id="{FB1000F2-49D2-BF4A-9AA0-484D4DEA67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4">
              <a:extLst>
                <a:ext uri="{FF2B5EF4-FFF2-40B4-BE49-F238E27FC236}">
                  <a16:creationId xmlns:a16="http://schemas.microsoft.com/office/drawing/2014/main" id="{AA8A27FB-841E-DB4C-B86E-878044C1D6E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9A3C111-2409-154D-ADED-BE7B70E4411B}"/>
              </a:ext>
            </a:extLst>
          </p:cNvPr>
          <p:cNvSpPr txBox="1"/>
          <p:nvPr/>
        </p:nvSpPr>
        <p:spPr>
          <a:xfrm flipH="1">
            <a:off x="2784541" y="2867137"/>
            <a:ext cx="91332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2N2222A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BCAECB-7CEC-F04A-8908-9463A0C9DC8B}"/>
              </a:ext>
            </a:extLst>
          </p:cNvPr>
          <p:cNvSpPr/>
          <p:nvPr/>
        </p:nvSpPr>
        <p:spPr>
          <a:xfrm>
            <a:off x="4835783" y="225903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38DFA1-8610-244C-8566-A20F32B88913}"/>
              </a:ext>
            </a:extLst>
          </p:cNvPr>
          <p:cNvCxnSpPr>
            <a:cxnSpLocks/>
          </p:cNvCxnSpPr>
          <p:nvPr/>
        </p:nvCxnSpPr>
        <p:spPr>
          <a:xfrm flipH="1">
            <a:off x="3920901" y="2302498"/>
            <a:ext cx="914400" cy="1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Freeform 17">
            <a:extLst>
              <a:ext uri="{FF2B5EF4-FFF2-40B4-BE49-F238E27FC236}">
                <a16:creationId xmlns:a16="http://schemas.microsoft.com/office/drawing/2014/main" id="{208240A5-DB66-0B47-A5F6-A68E5AF20B84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2932322" y="2959999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5D2A340-02AC-6746-9230-79233628F072}"/>
              </a:ext>
            </a:extLst>
          </p:cNvPr>
          <p:cNvCxnSpPr>
            <a:cxnSpLocks/>
          </p:cNvCxnSpPr>
          <p:nvPr/>
        </p:nvCxnSpPr>
        <p:spPr>
          <a:xfrm flipH="1">
            <a:off x="3646104" y="4264736"/>
            <a:ext cx="36576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5" name="Group 222">
            <a:extLst>
              <a:ext uri="{FF2B5EF4-FFF2-40B4-BE49-F238E27FC236}">
                <a16:creationId xmlns:a16="http://schemas.microsoft.com/office/drawing/2014/main" id="{15525D00-1F7E-504F-8BC0-A2EA7A5481C0}"/>
              </a:ext>
            </a:extLst>
          </p:cNvPr>
          <p:cNvGrpSpPr>
            <a:grpSpLocks/>
          </p:cNvGrpSpPr>
          <p:nvPr/>
        </p:nvGrpSpPr>
        <p:grpSpPr bwMode="auto">
          <a:xfrm>
            <a:off x="3507558" y="5589512"/>
            <a:ext cx="304800" cy="381000"/>
            <a:chOff x="4272" y="3072"/>
            <a:chExt cx="192" cy="240"/>
          </a:xfrm>
        </p:grpSpPr>
        <p:sp>
          <p:nvSpPr>
            <p:cNvPr id="26" name="Line 99">
              <a:extLst>
                <a:ext uri="{FF2B5EF4-FFF2-40B4-BE49-F238E27FC236}">
                  <a16:creationId xmlns:a16="http://schemas.microsoft.com/office/drawing/2014/main" id="{E0B61861-CD5D-F244-AA73-FA5FD5B9542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00">
              <a:extLst>
                <a:ext uri="{FF2B5EF4-FFF2-40B4-BE49-F238E27FC236}">
                  <a16:creationId xmlns:a16="http://schemas.microsoft.com/office/drawing/2014/main" id="{AAA19FDD-DFFC-2C4A-9139-0294834F527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01">
              <a:extLst>
                <a:ext uri="{FF2B5EF4-FFF2-40B4-BE49-F238E27FC236}">
                  <a16:creationId xmlns:a16="http://schemas.microsoft.com/office/drawing/2014/main" id="{E88AD506-FB4D-4D48-A70E-3FDF12164A3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02">
              <a:extLst>
                <a:ext uri="{FF2B5EF4-FFF2-40B4-BE49-F238E27FC236}">
                  <a16:creationId xmlns:a16="http://schemas.microsoft.com/office/drawing/2014/main" id="{A0AA905C-5D47-074D-845E-2C332E38FA6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03">
              <a:extLst>
                <a:ext uri="{FF2B5EF4-FFF2-40B4-BE49-F238E27FC236}">
                  <a16:creationId xmlns:a16="http://schemas.microsoft.com/office/drawing/2014/main" id="{54660183-E060-7C48-9738-8533F45F17F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04">
              <a:extLst>
                <a:ext uri="{FF2B5EF4-FFF2-40B4-BE49-F238E27FC236}">
                  <a16:creationId xmlns:a16="http://schemas.microsoft.com/office/drawing/2014/main" id="{97C49924-3850-2346-BDFC-A9ED3D137EA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1F79A2D-4D6F-9549-959A-E1DDCFD38EE4}"/>
              </a:ext>
            </a:extLst>
          </p:cNvPr>
          <p:cNvSpPr txBox="1"/>
          <p:nvPr/>
        </p:nvSpPr>
        <p:spPr>
          <a:xfrm flipH="1">
            <a:off x="3104767" y="5124312"/>
            <a:ext cx="5253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56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10uF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A99957-FD4A-7D40-9958-451B9490D931}"/>
              </a:ext>
            </a:extLst>
          </p:cNvPr>
          <p:cNvSpPr txBox="1"/>
          <p:nvPr/>
        </p:nvSpPr>
        <p:spPr>
          <a:xfrm flipH="1">
            <a:off x="3507559" y="1347910"/>
            <a:ext cx="52536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8V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54BC16-C167-6A48-82F0-BE4BE2D695E8}"/>
              </a:ext>
            </a:extLst>
          </p:cNvPr>
          <p:cNvSpPr txBox="1"/>
          <p:nvPr/>
        </p:nvSpPr>
        <p:spPr>
          <a:xfrm flipH="1">
            <a:off x="4881504" y="1856406"/>
            <a:ext cx="134491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out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7A1D6D-F9BD-1B45-BD96-579F106B2117}"/>
                  </a:ext>
                </a:extLst>
              </p:cNvPr>
              <p:cNvSpPr txBox="1"/>
              <p:nvPr/>
            </p:nvSpPr>
            <p:spPr>
              <a:xfrm flipH="1">
                <a:off x="2773142" y="3413104"/>
                <a:ext cx="525365" cy="5232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</a:rPr>
                  <a:t>R</a:t>
                </a:r>
                <a:r>
                  <a:rPr lang="en-US" sz="1400" baseline="-25000" dirty="0">
                    <a:solidFill>
                      <a:srgbClr val="000000"/>
                    </a:solidFill>
                  </a:rPr>
                  <a:t>11</a:t>
                </a:r>
              </a:p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510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7A1D6D-F9BD-1B45-BD96-579F106B2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73142" y="3413104"/>
                <a:ext cx="525365" cy="523218"/>
              </a:xfrm>
              <a:prstGeom prst="rect">
                <a:avLst/>
              </a:prstGeom>
              <a:blipFill>
                <a:blip r:embed="rId4"/>
                <a:stretch>
                  <a:fillRect l="-11905" t="-2326" b="-930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478">
            <a:extLst>
              <a:ext uri="{FF2B5EF4-FFF2-40B4-BE49-F238E27FC236}">
                <a16:creationId xmlns:a16="http://schemas.microsoft.com/office/drawing/2014/main" id="{138FE700-7645-DA42-B67B-1BBB52987CE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259377" y="3040355"/>
            <a:ext cx="401622" cy="609600"/>
            <a:chOff x="4656" y="1344"/>
            <a:chExt cx="192" cy="384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78459269-879E-B14D-BFF0-ACC62B2DEE9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6" y="1344"/>
              <a:ext cx="99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192" y="288"/>
                </a:cxn>
                <a:cxn ang="0">
                  <a:pos x="192" y="480"/>
                </a:cxn>
                <a:cxn ang="0">
                  <a:pos x="0" y="576"/>
                </a:cxn>
                <a:cxn ang="0">
                  <a:pos x="0" y="768"/>
                </a:cxn>
              </a:cxnLst>
              <a:rect l="0" t="0" r="r" b="b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9" name="Line 36">
              <a:extLst>
                <a:ext uri="{FF2B5EF4-FFF2-40B4-BE49-F238E27FC236}">
                  <a16:creationId xmlns:a16="http://schemas.microsoft.com/office/drawing/2014/main" id="{00ECE742-3C08-9642-9F18-2F399C7FABB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4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B0ADE173-1023-AA4B-A422-1C56090457C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536"/>
              <a:ext cx="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D35803B6-5DC7-AF49-AB31-227C8BC496F6}"/>
                </a:ext>
              </a:extLst>
            </p:cNvPr>
            <p:cNvSpPr>
              <a:spLocks noChangeAspect="1"/>
            </p:cNvSpPr>
            <p:nvPr/>
          </p:nvSpPr>
          <p:spPr bwMode="auto">
            <a:xfrm rot="20040000">
              <a:off x="4656" y="1597"/>
              <a:ext cx="48" cy="4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6" y="0"/>
                </a:cxn>
                <a:cxn ang="0">
                  <a:pos x="96" y="96"/>
                </a:cxn>
                <a:cxn ang="0">
                  <a:pos x="0" y="48"/>
                </a:cxn>
              </a:cxnLst>
              <a:rect l="0" t="0" r="r" b="b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sp>
        <p:nvSpPr>
          <p:cNvPr id="42" name="Freeform 41">
            <a:extLst>
              <a:ext uri="{FF2B5EF4-FFF2-40B4-BE49-F238E27FC236}">
                <a16:creationId xmlns:a16="http://schemas.microsoft.com/office/drawing/2014/main" id="{39C44A21-9D34-7544-A8AF-57282FCEF4A3}"/>
              </a:ext>
            </a:extLst>
          </p:cNvPr>
          <p:cNvSpPr>
            <a:spLocks noChangeAspect="1"/>
          </p:cNvSpPr>
          <p:nvPr/>
        </p:nvSpPr>
        <p:spPr bwMode="auto">
          <a:xfrm>
            <a:off x="4625548" y="2302497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98C87C1-D532-AA44-8920-43AFBB2316A7}"/>
              </a:ext>
            </a:extLst>
          </p:cNvPr>
          <p:cNvSpPr/>
          <p:nvPr/>
        </p:nvSpPr>
        <p:spPr>
          <a:xfrm>
            <a:off x="3610109" y="500072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B573D05-C130-F745-9B86-8BB3C4C293C0}"/>
              </a:ext>
            </a:extLst>
          </p:cNvPr>
          <p:cNvSpPr/>
          <p:nvPr/>
        </p:nvSpPr>
        <p:spPr>
          <a:xfrm>
            <a:off x="3611380" y="423018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222">
            <a:extLst>
              <a:ext uri="{FF2B5EF4-FFF2-40B4-BE49-F238E27FC236}">
                <a16:creationId xmlns:a16="http://schemas.microsoft.com/office/drawing/2014/main" id="{A183A900-D2E2-6A4F-B6A5-27CEAF6BA533}"/>
              </a:ext>
            </a:extLst>
          </p:cNvPr>
          <p:cNvGrpSpPr>
            <a:grpSpLocks/>
          </p:cNvGrpSpPr>
          <p:nvPr/>
        </p:nvGrpSpPr>
        <p:grpSpPr bwMode="auto">
          <a:xfrm>
            <a:off x="4552759" y="3017775"/>
            <a:ext cx="304800" cy="381000"/>
            <a:chOff x="4272" y="3072"/>
            <a:chExt cx="192" cy="240"/>
          </a:xfrm>
        </p:grpSpPr>
        <p:sp>
          <p:nvSpPr>
            <p:cNvPr id="71" name="Line 99">
              <a:extLst>
                <a:ext uri="{FF2B5EF4-FFF2-40B4-BE49-F238E27FC236}">
                  <a16:creationId xmlns:a16="http://schemas.microsoft.com/office/drawing/2014/main" id="{492CE2DD-7B42-A840-9CA2-27FD6CAA38A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00">
              <a:extLst>
                <a:ext uri="{FF2B5EF4-FFF2-40B4-BE49-F238E27FC236}">
                  <a16:creationId xmlns:a16="http://schemas.microsoft.com/office/drawing/2014/main" id="{7CD979DA-2EFF-5946-8BC3-73138084238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01">
              <a:extLst>
                <a:ext uri="{FF2B5EF4-FFF2-40B4-BE49-F238E27FC236}">
                  <a16:creationId xmlns:a16="http://schemas.microsoft.com/office/drawing/2014/main" id="{57053345-0ADF-3044-99D2-78007E52BFC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102">
              <a:extLst>
                <a:ext uri="{FF2B5EF4-FFF2-40B4-BE49-F238E27FC236}">
                  <a16:creationId xmlns:a16="http://schemas.microsoft.com/office/drawing/2014/main" id="{28593A8A-C41D-394C-8F2D-EDCBD748BA9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03">
              <a:extLst>
                <a:ext uri="{FF2B5EF4-FFF2-40B4-BE49-F238E27FC236}">
                  <a16:creationId xmlns:a16="http://schemas.microsoft.com/office/drawing/2014/main" id="{B251EF4B-7533-214A-AF6A-039596162E9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04">
              <a:extLst>
                <a:ext uri="{FF2B5EF4-FFF2-40B4-BE49-F238E27FC236}">
                  <a16:creationId xmlns:a16="http://schemas.microsoft.com/office/drawing/2014/main" id="{A1967A7B-EC7C-174D-9B22-BDE8C87E9C0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" name="Oval 76">
            <a:extLst>
              <a:ext uri="{FF2B5EF4-FFF2-40B4-BE49-F238E27FC236}">
                <a16:creationId xmlns:a16="http://schemas.microsoft.com/office/drawing/2014/main" id="{F75EBA22-CBF3-2C49-8B00-940AB3FD4FC3}"/>
              </a:ext>
            </a:extLst>
          </p:cNvPr>
          <p:cNvSpPr/>
          <p:nvPr/>
        </p:nvSpPr>
        <p:spPr>
          <a:xfrm>
            <a:off x="2607949" y="32932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168C677-3BB5-BF46-91D5-2F6DCBF3207C}"/>
              </a:ext>
            </a:extLst>
          </p:cNvPr>
          <p:cNvGrpSpPr/>
          <p:nvPr/>
        </p:nvGrpSpPr>
        <p:grpSpPr>
          <a:xfrm>
            <a:off x="3581062" y="2292266"/>
            <a:ext cx="427602" cy="762000"/>
            <a:chOff x="2266478" y="2277813"/>
            <a:chExt cx="427602" cy="762000"/>
          </a:xfrm>
        </p:grpSpPr>
        <p:grpSp>
          <p:nvGrpSpPr>
            <p:cNvPr id="81" name="Group 267">
              <a:extLst>
                <a:ext uri="{FF2B5EF4-FFF2-40B4-BE49-F238E27FC236}">
                  <a16:creationId xmlns:a16="http://schemas.microsoft.com/office/drawing/2014/main" id="{D0765476-8ECC-B648-B36A-5F3C8416E6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6478" y="2277813"/>
              <a:ext cx="152400" cy="762000"/>
              <a:chOff x="3935" y="1728"/>
              <a:chExt cx="96" cy="480"/>
            </a:xfrm>
          </p:grpSpPr>
          <p:sp>
            <p:nvSpPr>
              <p:cNvPr id="96" name="Arc 268">
                <a:extLst>
                  <a:ext uri="{FF2B5EF4-FFF2-40B4-BE49-F238E27FC236}">
                    <a16:creationId xmlns:a16="http://schemas.microsoft.com/office/drawing/2014/main" id="{69404E0F-8DB8-9D47-95D9-940B04EC65D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Arc 269">
                <a:extLst>
                  <a:ext uri="{FF2B5EF4-FFF2-40B4-BE49-F238E27FC236}">
                    <a16:creationId xmlns:a16="http://schemas.microsoft.com/office/drawing/2014/main" id="{0C2152F8-6095-3B49-8584-68436B5332A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Arc 270">
                <a:extLst>
                  <a:ext uri="{FF2B5EF4-FFF2-40B4-BE49-F238E27FC236}">
                    <a16:creationId xmlns:a16="http://schemas.microsoft.com/office/drawing/2014/main" id="{C519BA85-7365-EE42-A30F-C304EA28A54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Arc 271">
                <a:extLst>
                  <a:ext uri="{FF2B5EF4-FFF2-40B4-BE49-F238E27FC236}">
                    <a16:creationId xmlns:a16="http://schemas.microsoft.com/office/drawing/2014/main" id="{7B7C141E-30A6-7D49-B9B4-A6D13D9A922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Line 272">
                <a:extLst>
                  <a:ext uri="{FF2B5EF4-FFF2-40B4-BE49-F238E27FC236}">
                    <a16:creationId xmlns:a16="http://schemas.microsoft.com/office/drawing/2014/main" id="{FC6BFE89-77E2-6B48-8DD9-1B514FC8F31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273">
                <a:extLst>
                  <a:ext uri="{FF2B5EF4-FFF2-40B4-BE49-F238E27FC236}">
                    <a16:creationId xmlns:a16="http://schemas.microsoft.com/office/drawing/2014/main" id="{81E13952-61C9-AD42-8EB0-D5FB873CED1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Arc 274">
                <a:extLst>
                  <a:ext uri="{FF2B5EF4-FFF2-40B4-BE49-F238E27FC236}">
                    <a16:creationId xmlns:a16="http://schemas.microsoft.com/office/drawing/2014/main" id="{E27BBFE4-4963-4747-BABD-EA9F2EDA4D2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Arc 275">
                <a:extLst>
                  <a:ext uri="{FF2B5EF4-FFF2-40B4-BE49-F238E27FC236}">
                    <a16:creationId xmlns:a16="http://schemas.microsoft.com/office/drawing/2014/main" id="{33390F03-41BD-314B-A6B1-7EC605CA170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Arc 276">
                <a:extLst>
                  <a:ext uri="{FF2B5EF4-FFF2-40B4-BE49-F238E27FC236}">
                    <a16:creationId xmlns:a16="http://schemas.microsoft.com/office/drawing/2014/main" id="{CC594B15-E925-2B4A-B252-FDF0237AF5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Arc 277">
                <a:extLst>
                  <a:ext uri="{FF2B5EF4-FFF2-40B4-BE49-F238E27FC236}">
                    <a16:creationId xmlns:a16="http://schemas.microsoft.com/office/drawing/2014/main" id="{EC9151A4-782D-AC4C-AA3C-ECD074AACE0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Arc 278">
                <a:extLst>
                  <a:ext uri="{FF2B5EF4-FFF2-40B4-BE49-F238E27FC236}">
                    <a16:creationId xmlns:a16="http://schemas.microsoft.com/office/drawing/2014/main" id="{7C156613-BF28-5544-95ED-6CF159DF350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Arc 279">
                <a:extLst>
                  <a:ext uri="{FF2B5EF4-FFF2-40B4-BE49-F238E27FC236}">
                    <a16:creationId xmlns:a16="http://schemas.microsoft.com/office/drawing/2014/main" id="{BC28CC89-6C6A-7D47-94D7-4F9BD7211A9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Arc 280">
                <a:extLst>
                  <a:ext uri="{FF2B5EF4-FFF2-40B4-BE49-F238E27FC236}">
                    <a16:creationId xmlns:a16="http://schemas.microsoft.com/office/drawing/2014/main" id="{0879C8DA-591E-2C44-9A8A-84F0B96DBFD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" name="Group 281">
              <a:extLst>
                <a:ext uri="{FF2B5EF4-FFF2-40B4-BE49-F238E27FC236}">
                  <a16:creationId xmlns:a16="http://schemas.microsoft.com/office/drawing/2014/main" id="{3472A02E-570E-5F42-8D16-DCD15528FEB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541680" y="2277813"/>
              <a:ext cx="152400" cy="762000"/>
              <a:chOff x="3935" y="1728"/>
              <a:chExt cx="96" cy="480"/>
            </a:xfrm>
          </p:grpSpPr>
          <p:sp>
            <p:nvSpPr>
              <p:cNvPr id="83" name="Arc 282">
                <a:extLst>
                  <a:ext uri="{FF2B5EF4-FFF2-40B4-BE49-F238E27FC236}">
                    <a16:creationId xmlns:a16="http://schemas.microsoft.com/office/drawing/2014/main" id="{D87A57E7-F5C1-2D4C-9D70-8D46D5FCB28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Arc 283">
                <a:extLst>
                  <a:ext uri="{FF2B5EF4-FFF2-40B4-BE49-F238E27FC236}">
                    <a16:creationId xmlns:a16="http://schemas.microsoft.com/office/drawing/2014/main" id="{1FDBAF98-9305-A249-96F2-3981E4D33BE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rc 284">
                <a:extLst>
                  <a:ext uri="{FF2B5EF4-FFF2-40B4-BE49-F238E27FC236}">
                    <a16:creationId xmlns:a16="http://schemas.microsoft.com/office/drawing/2014/main" id="{50559B8E-0D21-B541-8087-9AEFF234F36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Arc 285">
                <a:extLst>
                  <a:ext uri="{FF2B5EF4-FFF2-40B4-BE49-F238E27FC236}">
                    <a16:creationId xmlns:a16="http://schemas.microsoft.com/office/drawing/2014/main" id="{6FEA6BD8-3731-4F44-9047-E4708C4AA27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Line 286">
                <a:extLst>
                  <a:ext uri="{FF2B5EF4-FFF2-40B4-BE49-F238E27FC236}">
                    <a16:creationId xmlns:a16="http://schemas.microsoft.com/office/drawing/2014/main" id="{3E9CF980-757E-9D46-8DFF-87DC373C798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287">
                <a:extLst>
                  <a:ext uri="{FF2B5EF4-FFF2-40B4-BE49-F238E27FC236}">
                    <a16:creationId xmlns:a16="http://schemas.microsoft.com/office/drawing/2014/main" id="{316A5A2D-F337-524E-8D1A-FA5C94A0C3E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Arc 288">
                <a:extLst>
                  <a:ext uri="{FF2B5EF4-FFF2-40B4-BE49-F238E27FC236}">
                    <a16:creationId xmlns:a16="http://schemas.microsoft.com/office/drawing/2014/main" id="{C521A270-2962-0D46-AA60-4FAA98988FA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Arc 289">
                <a:extLst>
                  <a:ext uri="{FF2B5EF4-FFF2-40B4-BE49-F238E27FC236}">
                    <a16:creationId xmlns:a16="http://schemas.microsoft.com/office/drawing/2014/main" id="{DC82B1DF-F603-B949-B0CA-061A35C0AE2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Arc 290">
                <a:extLst>
                  <a:ext uri="{FF2B5EF4-FFF2-40B4-BE49-F238E27FC236}">
                    <a16:creationId xmlns:a16="http://schemas.microsoft.com/office/drawing/2014/main" id="{E806987D-D120-5941-88DE-443BCF01E99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Arc 291">
                <a:extLst>
                  <a:ext uri="{FF2B5EF4-FFF2-40B4-BE49-F238E27FC236}">
                    <a16:creationId xmlns:a16="http://schemas.microsoft.com/office/drawing/2014/main" id="{7CF314EF-F1CF-1C4C-BB72-DC1F8639593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Arc 292">
                <a:extLst>
                  <a:ext uri="{FF2B5EF4-FFF2-40B4-BE49-F238E27FC236}">
                    <a16:creationId xmlns:a16="http://schemas.microsoft.com/office/drawing/2014/main" id="{8A83E93C-5F02-9C4E-9AB4-F043F8516A5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Arc 293">
                <a:extLst>
                  <a:ext uri="{FF2B5EF4-FFF2-40B4-BE49-F238E27FC236}">
                    <a16:creationId xmlns:a16="http://schemas.microsoft.com/office/drawing/2014/main" id="{EEF220C1-71B2-3548-ACFD-42EF3FEDDD9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Arc 294">
                <a:extLst>
                  <a:ext uri="{FF2B5EF4-FFF2-40B4-BE49-F238E27FC236}">
                    <a16:creationId xmlns:a16="http://schemas.microsoft.com/office/drawing/2014/main" id="{659B9ABD-3137-5244-9BDF-7464DB60A2D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5771A44B-DC60-F54B-9F14-A97EB4A39BB1}"/>
              </a:ext>
            </a:extLst>
          </p:cNvPr>
          <p:cNvSpPr txBox="1"/>
          <p:nvPr/>
        </p:nvSpPr>
        <p:spPr>
          <a:xfrm>
            <a:off x="3250194" y="2405844"/>
            <a:ext cx="36727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T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2162ABDF-F628-364E-84CA-CE4CBA3C06F3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3574773" y="3570069"/>
            <a:ext cx="172455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" name="Freeform 110">
            <a:extLst>
              <a:ext uri="{FF2B5EF4-FFF2-40B4-BE49-F238E27FC236}">
                <a16:creationId xmlns:a16="http://schemas.microsoft.com/office/drawing/2014/main" id="{B6E738E5-653B-C645-837D-0281157CA742}"/>
              </a:ext>
            </a:extLst>
          </p:cNvPr>
          <p:cNvSpPr>
            <a:spLocks noChangeAspect="1"/>
          </p:cNvSpPr>
          <p:nvPr/>
        </p:nvSpPr>
        <p:spPr bwMode="auto">
          <a:xfrm flipH="1">
            <a:off x="3578315" y="4222204"/>
            <a:ext cx="172455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" name="Group 210">
            <a:extLst>
              <a:ext uri="{FF2B5EF4-FFF2-40B4-BE49-F238E27FC236}">
                <a16:creationId xmlns:a16="http://schemas.microsoft.com/office/drawing/2014/main" id="{F782D9D4-8FA1-2945-B421-D4E62D9DCF22}"/>
              </a:ext>
            </a:extLst>
          </p:cNvPr>
          <p:cNvGrpSpPr>
            <a:grpSpLocks/>
          </p:cNvGrpSpPr>
          <p:nvPr/>
        </p:nvGrpSpPr>
        <p:grpSpPr bwMode="auto">
          <a:xfrm>
            <a:off x="3514062" y="4910337"/>
            <a:ext cx="304800" cy="762000"/>
            <a:chOff x="3216" y="1728"/>
            <a:chExt cx="192" cy="480"/>
          </a:xfrm>
        </p:grpSpPr>
        <p:sp>
          <p:nvSpPr>
            <p:cNvPr id="113" name="Line 8">
              <a:extLst>
                <a:ext uri="{FF2B5EF4-FFF2-40B4-BE49-F238E27FC236}">
                  <a16:creationId xmlns:a16="http://schemas.microsoft.com/office/drawing/2014/main" id="{32C789F8-2092-1D41-BEC6-7131195857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9">
              <a:extLst>
                <a:ext uri="{FF2B5EF4-FFF2-40B4-BE49-F238E27FC236}">
                  <a16:creationId xmlns:a16="http://schemas.microsoft.com/office/drawing/2014/main" id="{1895DF20-600B-6848-A2B6-8EC7F724FF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10">
              <a:extLst>
                <a:ext uri="{FF2B5EF4-FFF2-40B4-BE49-F238E27FC236}">
                  <a16:creationId xmlns:a16="http://schemas.microsoft.com/office/drawing/2014/main" id="{D853FA14-8589-8346-AB0F-43B76795EFC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11">
              <a:extLst>
                <a:ext uri="{FF2B5EF4-FFF2-40B4-BE49-F238E27FC236}">
                  <a16:creationId xmlns:a16="http://schemas.microsoft.com/office/drawing/2014/main" id="{B0DC83E9-0A56-D145-BBCF-050C4511002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7" name="Group 218">
            <a:extLst>
              <a:ext uri="{FF2B5EF4-FFF2-40B4-BE49-F238E27FC236}">
                <a16:creationId xmlns:a16="http://schemas.microsoft.com/office/drawing/2014/main" id="{64F42EC8-557F-6342-9A00-667B6ADE947A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964758" y="4672044"/>
            <a:ext cx="152400" cy="762000"/>
            <a:chOff x="5280" y="1200"/>
            <a:chExt cx="96" cy="480"/>
          </a:xfrm>
        </p:grpSpPr>
        <p:sp>
          <p:nvSpPr>
            <p:cNvPr id="118" name="Line 106">
              <a:extLst>
                <a:ext uri="{FF2B5EF4-FFF2-40B4-BE49-F238E27FC236}">
                  <a16:creationId xmlns:a16="http://schemas.microsoft.com/office/drawing/2014/main" id="{6232A700-92DD-6444-A31F-EC55432A8CB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20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07">
              <a:extLst>
                <a:ext uri="{FF2B5EF4-FFF2-40B4-BE49-F238E27FC236}">
                  <a16:creationId xmlns:a16="http://schemas.microsoft.com/office/drawing/2014/main" id="{A5CDA265-86E1-C745-9190-1C64DA40578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108">
              <a:extLst>
                <a:ext uri="{FF2B5EF4-FFF2-40B4-BE49-F238E27FC236}">
                  <a16:creationId xmlns:a16="http://schemas.microsoft.com/office/drawing/2014/main" id="{F0FD8E07-4969-8840-8675-5F8E6400E1D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0 w 288"/>
                <a:gd name="T1" fmla="*/ 0 h 240"/>
                <a:gd name="T2" fmla="*/ 0 w 288"/>
                <a:gd name="T3" fmla="*/ 1 h 240"/>
                <a:gd name="T4" fmla="*/ 0 w 288"/>
                <a:gd name="T5" fmla="*/ 1 h 240"/>
                <a:gd name="T6" fmla="*/ 0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109">
              <a:extLst>
                <a:ext uri="{FF2B5EF4-FFF2-40B4-BE49-F238E27FC236}">
                  <a16:creationId xmlns:a16="http://schemas.microsoft.com/office/drawing/2014/main" id="{81D27A1A-4538-3942-9FDE-3954C614B43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D06F7E7-B90D-5549-8F0A-07FC1326BD5D}"/>
              </a:ext>
            </a:extLst>
          </p:cNvPr>
          <p:cNvCxnSpPr>
            <a:cxnSpLocks/>
          </p:cNvCxnSpPr>
          <p:nvPr/>
        </p:nvCxnSpPr>
        <p:spPr>
          <a:xfrm>
            <a:off x="4008664" y="4264736"/>
            <a:ext cx="0" cy="36576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DEB7D50-482D-8D4B-8427-1072DB96418D}"/>
              </a:ext>
            </a:extLst>
          </p:cNvPr>
          <p:cNvCxnSpPr>
            <a:cxnSpLocks/>
          </p:cNvCxnSpPr>
          <p:nvPr/>
        </p:nvCxnSpPr>
        <p:spPr>
          <a:xfrm flipH="1">
            <a:off x="3727392" y="4634536"/>
            <a:ext cx="292608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56FC93B-27E6-5049-B3DC-0E3D6BA9233D}"/>
              </a:ext>
            </a:extLst>
          </p:cNvPr>
          <p:cNvCxnSpPr>
            <a:cxnSpLocks/>
          </p:cNvCxnSpPr>
          <p:nvPr/>
        </p:nvCxnSpPr>
        <p:spPr>
          <a:xfrm flipH="1">
            <a:off x="3653695" y="1766628"/>
            <a:ext cx="1" cy="54864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D7F6B622-618E-5D4E-988B-32DB23844BE0}"/>
              </a:ext>
            </a:extLst>
          </p:cNvPr>
          <p:cNvSpPr/>
          <p:nvPr/>
        </p:nvSpPr>
        <p:spPr>
          <a:xfrm>
            <a:off x="3613733" y="173888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B9820E56-7716-B14E-85C9-BAD4277E67C2}"/>
              </a:ext>
            </a:extLst>
          </p:cNvPr>
          <p:cNvSpPr/>
          <p:nvPr/>
        </p:nvSpPr>
        <p:spPr>
          <a:xfrm>
            <a:off x="4688265" y="500508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EDD0F08-88A5-9547-BE4C-09A988330BA4}"/>
                  </a:ext>
                </a:extLst>
              </p:cNvPr>
              <p:cNvSpPr txBox="1"/>
              <p:nvPr/>
            </p:nvSpPr>
            <p:spPr>
              <a:xfrm flipH="1">
                <a:off x="3902754" y="3610599"/>
                <a:ext cx="525365" cy="5232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</a:rPr>
                  <a:t>R</a:t>
                </a:r>
                <a:r>
                  <a:rPr lang="en-US" sz="1400" baseline="-25000" dirty="0">
                    <a:solidFill>
                      <a:srgbClr val="000000"/>
                    </a:solidFill>
                  </a:rPr>
                  <a:t>12</a:t>
                </a:r>
              </a:p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20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EDD0F08-88A5-9547-BE4C-09A988330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02754" y="3610599"/>
                <a:ext cx="525365" cy="523218"/>
              </a:xfrm>
              <a:prstGeom prst="rect">
                <a:avLst/>
              </a:prstGeom>
              <a:blipFill>
                <a:blip r:embed="rId5"/>
                <a:stretch>
                  <a:fillRect l="-11905" t="-2381" b="-1190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E582507-8029-C04C-93FC-C6DCCD362C8A}"/>
                  </a:ext>
                </a:extLst>
              </p:cNvPr>
              <p:cNvSpPr txBox="1"/>
              <p:nvPr/>
            </p:nvSpPr>
            <p:spPr>
              <a:xfrm flipH="1">
                <a:off x="3057090" y="4284491"/>
                <a:ext cx="525365" cy="5232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</a:rPr>
                  <a:t>R</a:t>
                </a:r>
                <a:r>
                  <a:rPr lang="en-US" sz="1400" baseline="-25000" dirty="0">
                    <a:solidFill>
                      <a:srgbClr val="000000"/>
                    </a:solidFill>
                  </a:rPr>
                  <a:t>13</a:t>
                </a:r>
              </a:p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500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E582507-8029-C04C-93FC-C6DCCD362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57090" y="4284491"/>
                <a:ext cx="525365" cy="523218"/>
              </a:xfrm>
              <a:prstGeom prst="rect">
                <a:avLst/>
              </a:prstGeom>
              <a:blipFill>
                <a:blip r:embed="rId6"/>
                <a:stretch>
                  <a:fillRect l="-11628" t="-2381" b="-1190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5D341C9A-C0F2-624A-932B-D1E8BDFA73D5}"/>
                  </a:ext>
                </a:extLst>
              </p:cNvPr>
              <p:cNvSpPr txBox="1"/>
              <p:nvPr/>
            </p:nvSpPr>
            <p:spPr>
              <a:xfrm flipH="1">
                <a:off x="4847659" y="2536206"/>
                <a:ext cx="525365" cy="5232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</a:rPr>
                  <a:t>R</a:t>
                </a:r>
                <a:r>
                  <a:rPr lang="en-US" sz="1400" baseline="-25000" dirty="0">
                    <a:solidFill>
                      <a:srgbClr val="000000"/>
                    </a:solidFill>
                  </a:rPr>
                  <a:t>14</a:t>
                </a:r>
              </a:p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100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5D341C9A-C0F2-624A-932B-D1E8BDFA7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47659" y="2536206"/>
                <a:ext cx="525365" cy="523218"/>
              </a:xfrm>
              <a:prstGeom prst="rect">
                <a:avLst/>
              </a:prstGeom>
              <a:blipFill>
                <a:blip r:embed="rId7"/>
                <a:stretch>
                  <a:fillRect l="-11905" t="-2381" b="-1428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TextBox 132">
            <a:extLst>
              <a:ext uri="{FF2B5EF4-FFF2-40B4-BE49-F238E27FC236}">
                <a16:creationId xmlns:a16="http://schemas.microsoft.com/office/drawing/2014/main" id="{E14C096C-53F5-6442-9F1B-8FFFEE999A20}"/>
              </a:ext>
            </a:extLst>
          </p:cNvPr>
          <p:cNvSpPr txBox="1"/>
          <p:nvPr/>
        </p:nvSpPr>
        <p:spPr>
          <a:xfrm flipH="1">
            <a:off x="4969560" y="4889005"/>
            <a:ext cx="134491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 jack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2642540-0FFD-3C4E-848B-6CEF68DAB40F}"/>
              </a:ext>
            </a:extLst>
          </p:cNvPr>
          <p:cNvSpPr txBox="1"/>
          <p:nvPr/>
        </p:nvSpPr>
        <p:spPr>
          <a:xfrm>
            <a:off x="3703804" y="5000899"/>
            <a:ext cx="39188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3685CE5-B45A-2848-8977-8C09354B39F7}"/>
              </a:ext>
            </a:extLst>
          </p:cNvPr>
          <p:cNvCxnSpPr>
            <a:cxnSpLocks/>
          </p:cNvCxnSpPr>
          <p:nvPr/>
        </p:nvCxnSpPr>
        <p:spPr>
          <a:xfrm flipH="1">
            <a:off x="4360479" y="5044678"/>
            <a:ext cx="36576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5" name="Group 210">
            <a:extLst>
              <a:ext uri="{FF2B5EF4-FFF2-40B4-BE49-F238E27FC236}">
                <a16:creationId xmlns:a16="http://schemas.microsoft.com/office/drawing/2014/main" id="{1E398F28-276A-6041-B01A-96B9C3437EAD}"/>
              </a:ext>
            </a:extLst>
          </p:cNvPr>
          <p:cNvGrpSpPr>
            <a:grpSpLocks/>
          </p:cNvGrpSpPr>
          <p:nvPr/>
        </p:nvGrpSpPr>
        <p:grpSpPr bwMode="auto">
          <a:xfrm>
            <a:off x="4248090" y="5060918"/>
            <a:ext cx="304800" cy="762000"/>
            <a:chOff x="3216" y="1728"/>
            <a:chExt cx="192" cy="480"/>
          </a:xfrm>
        </p:grpSpPr>
        <p:sp>
          <p:nvSpPr>
            <p:cNvPr id="128" name="Line 8">
              <a:extLst>
                <a:ext uri="{FF2B5EF4-FFF2-40B4-BE49-F238E27FC236}">
                  <a16:creationId xmlns:a16="http://schemas.microsoft.com/office/drawing/2014/main" id="{9D319E1C-6C94-3340-BEEE-6951342E940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9">
              <a:extLst>
                <a:ext uri="{FF2B5EF4-FFF2-40B4-BE49-F238E27FC236}">
                  <a16:creationId xmlns:a16="http://schemas.microsoft.com/office/drawing/2014/main" id="{948A73DD-A252-494E-B6DA-397E117BEE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10">
              <a:extLst>
                <a:ext uri="{FF2B5EF4-FFF2-40B4-BE49-F238E27FC236}">
                  <a16:creationId xmlns:a16="http://schemas.microsoft.com/office/drawing/2014/main" id="{F69B181F-89A5-E747-8EA1-BE7A841C679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11">
              <a:extLst>
                <a:ext uri="{FF2B5EF4-FFF2-40B4-BE49-F238E27FC236}">
                  <a16:creationId xmlns:a16="http://schemas.microsoft.com/office/drawing/2014/main" id="{DCD38137-C5FA-8F49-991B-EDFCDC947A6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8" name="Group 222">
            <a:extLst>
              <a:ext uri="{FF2B5EF4-FFF2-40B4-BE49-F238E27FC236}">
                <a16:creationId xmlns:a16="http://schemas.microsoft.com/office/drawing/2014/main" id="{7D669E79-9D8F-494C-8B06-8A4D9F3BDEE8}"/>
              </a:ext>
            </a:extLst>
          </p:cNvPr>
          <p:cNvGrpSpPr>
            <a:grpSpLocks/>
          </p:cNvGrpSpPr>
          <p:nvPr/>
        </p:nvGrpSpPr>
        <p:grpSpPr bwMode="auto">
          <a:xfrm>
            <a:off x="4248090" y="5647530"/>
            <a:ext cx="304800" cy="381000"/>
            <a:chOff x="4272" y="3072"/>
            <a:chExt cx="192" cy="240"/>
          </a:xfrm>
        </p:grpSpPr>
        <p:sp>
          <p:nvSpPr>
            <p:cNvPr id="139" name="Line 99">
              <a:extLst>
                <a:ext uri="{FF2B5EF4-FFF2-40B4-BE49-F238E27FC236}">
                  <a16:creationId xmlns:a16="http://schemas.microsoft.com/office/drawing/2014/main" id="{A48A3618-62ED-E447-893E-9DB4944F1AB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Line 100">
              <a:extLst>
                <a:ext uri="{FF2B5EF4-FFF2-40B4-BE49-F238E27FC236}">
                  <a16:creationId xmlns:a16="http://schemas.microsoft.com/office/drawing/2014/main" id="{4DE840BF-D3C5-1045-A17C-7CF663DFA3D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01">
              <a:extLst>
                <a:ext uri="{FF2B5EF4-FFF2-40B4-BE49-F238E27FC236}">
                  <a16:creationId xmlns:a16="http://schemas.microsoft.com/office/drawing/2014/main" id="{820D5846-AD26-C546-ACF9-E8CA4A6E15C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102">
              <a:extLst>
                <a:ext uri="{FF2B5EF4-FFF2-40B4-BE49-F238E27FC236}">
                  <a16:creationId xmlns:a16="http://schemas.microsoft.com/office/drawing/2014/main" id="{52D2774E-2E09-8D45-BB79-FB5E170E0BE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103">
              <a:extLst>
                <a:ext uri="{FF2B5EF4-FFF2-40B4-BE49-F238E27FC236}">
                  <a16:creationId xmlns:a16="http://schemas.microsoft.com/office/drawing/2014/main" id="{AA27A7B9-0639-3646-B087-7FB83A30BC4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104">
              <a:extLst>
                <a:ext uri="{FF2B5EF4-FFF2-40B4-BE49-F238E27FC236}">
                  <a16:creationId xmlns:a16="http://schemas.microsoft.com/office/drawing/2014/main" id="{5E9C9B19-A2A8-DE48-A1D3-F1F322DDE86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FDAF3B47-AD17-1046-A27E-4C8BC669D19B}"/>
              </a:ext>
            </a:extLst>
          </p:cNvPr>
          <p:cNvSpPr txBox="1"/>
          <p:nvPr/>
        </p:nvSpPr>
        <p:spPr>
          <a:xfrm flipH="1">
            <a:off x="4725941" y="5306044"/>
            <a:ext cx="5253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48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10nF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DA3AE0F4-943E-9F48-8202-B54986F0304B}"/>
              </a:ext>
            </a:extLst>
          </p:cNvPr>
          <p:cNvSpPr/>
          <p:nvPr/>
        </p:nvSpPr>
        <p:spPr>
          <a:xfrm>
            <a:off x="4362196" y="499799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44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261257" y="76149"/>
            <a:ext cx="11815947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 err="1"/>
              <a:t>Norcal</a:t>
            </a:r>
            <a:r>
              <a:rPr lang="en-US" sz="4400" dirty="0"/>
              <a:t> Buffer</a:t>
            </a:r>
            <a:endParaRPr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/>
              <p:nvPr/>
            </p:nvSpPr>
            <p:spPr>
              <a:xfrm>
                <a:off x="2251473" y="4391098"/>
                <a:ext cx="4276464" cy="65620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𝑉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473" y="4391098"/>
                <a:ext cx="4276464" cy="656203"/>
              </a:xfrm>
              <a:prstGeom prst="rect">
                <a:avLst/>
              </a:prstGeom>
              <a:blipFill>
                <a:blip r:embed="rId3"/>
                <a:stretch>
                  <a:fillRect l="-888" b="-943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39A2A84-4DB2-F54A-B7CE-826C5C63F227}"/>
              </a:ext>
            </a:extLst>
          </p:cNvPr>
          <p:cNvGrpSpPr/>
          <p:nvPr/>
        </p:nvGrpSpPr>
        <p:grpSpPr>
          <a:xfrm>
            <a:off x="7681700" y="2815671"/>
            <a:ext cx="796405" cy="519348"/>
            <a:chOff x="2940494" y="1205493"/>
            <a:chExt cx="796405" cy="51934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F316A7-DD9E-364E-920A-03E050F20C61}"/>
                </a:ext>
              </a:extLst>
            </p:cNvPr>
            <p:cNvSpPr/>
            <p:nvPr/>
          </p:nvSpPr>
          <p:spPr>
            <a:xfrm>
              <a:off x="3104707" y="1205493"/>
              <a:ext cx="548640" cy="5193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885ADBA-0C68-8649-943A-459C6A94E818}"/>
                </a:ext>
              </a:extLst>
            </p:cNvPr>
            <p:cNvCxnSpPr/>
            <p:nvPr/>
          </p:nvCxnSpPr>
          <p:spPr>
            <a:xfrm>
              <a:off x="3375378" y="1303161"/>
              <a:ext cx="0" cy="31356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D33B405-A28A-744A-86EA-E342F270EECA}"/>
                </a:ext>
              </a:extLst>
            </p:cNvPr>
            <p:cNvCxnSpPr/>
            <p:nvPr/>
          </p:nvCxnSpPr>
          <p:spPr>
            <a:xfrm>
              <a:off x="2940494" y="1465136"/>
              <a:ext cx="36576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444CAFD-0F4B-D34C-897C-1A6246E4C22A}"/>
                </a:ext>
              </a:extLst>
            </p:cNvPr>
            <p:cNvCxnSpPr>
              <a:cxnSpLocks/>
            </p:cNvCxnSpPr>
            <p:nvPr/>
          </p:nvCxnSpPr>
          <p:spPr>
            <a:xfrm>
              <a:off x="3365496" y="1298216"/>
              <a:ext cx="36576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D7FEA62-4411-DB42-B845-A8B903F4283B}"/>
                </a:ext>
              </a:extLst>
            </p:cNvPr>
            <p:cNvCxnSpPr>
              <a:cxnSpLocks/>
            </p:cNvCxnSpPr>
            <p:nvPr/>
          </p:nvCxnSpPr>
          <p:spPr>
            <a:xfrm>
              <a:off x="3371139" y="1608662"/>
              <a:ext cx="36576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E936DD-1739-5A4D-883C-C6349A0CB2AD}"/>
                </a:ext>
              </a:extLst>
            </p:cNvPr>
            <p:cNvCxnSpPr/>
            <p:nvPr/>
          </p:nvCxnSpPr>
          <p:spPr>
            <a:xfrm>
              <a:off x="3301998" y="1297515"/>
              <a:ext cx="0" cy="31356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3" name="Freeform 12">
            <a:extLst>
              <a:ext uri="{FF2B5EF4-FFF2-40B4-BE49-F238E27FC236}">
                <a16:creationId xmlns:a16="http://schemas.microsoft.com/office/drawing/2014/main" id="{10E82F2C-0397-3D4F-B658-297A5B8658CC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2470058" y="2682742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" name="Group 210">
            <a:extLst>
              <a:ext uri="{FF2B5EF4-FFF2-40B4-BE49-F238E27FC236}">
                <a16:creationId xmlns:a16="http://schemas.microsoft.com/office/drawing/2014/main" id="{8E591BBE-925D-C945-9EF5-2E4E59A5FCD4}"/>
              </a:ext>
            </a:extLst>
          </p:cNvPr>
          <p:cNvGrpSpPr>
            <a:grpSpLocks/>
          </p:cNvGrpSpPr>
          <p:nvPr/>
        </p:nvGrpSpPr>
        <p:grpSpPr bwMode="auto">
          <a:xfrm>
            <a:off x="5997709" y="3059572"/>
            <a:ext cx="304800" cy="762000"/>
            <a:chOff x="3216" y="1728"/>
            <a:chExt cx="192" cy="480"/>
          </a:xfrm>
        </p:grpSpPr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FB9A9BF2-8103-DB46-B069-4741C291F57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82D38EE6-2099-7444-AE83-F091BA8ED84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0">
              <a:extLst>
                <a:ext uri="{FF2B5EF4-FFF2-40B4-BE49-F238E27FC236}">
                  <a16:creationId xmlns:a16="http://schemas.microsoft.com/office/drawing/2014/main" id="{9A5BE7C1-1FBD-3744-AE51-0CABB606629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D9F6D4DA-8EA9-C449-81FE-9FA4A2D9A35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222">
            <a:extLst>
              <a:ext uri="{FF2B5EF4-FFF2-40B4-BE49-F238E27FC236}">
                <a16:creationId xmlns:a16="http://schemas.microsoft.com/office/drawing/2014/main" id="{FD9DE7DB-E106-C642-829B-D0F6B7974C61}"/>
              </a:ext>
            </a:extLst>
          </p:cNvPr>
          <p:cNvGrpSpPr>
            <a:grpSpLocks/>
          </p:cNvGrpSpPr>
          <p:nvPr/>
        </p:nvGrpSpPr>
        <p:grpSpPr bwMode="auto">
          <a:xfrm>
            <a:off x="9063622" y="2340324"/>
            <a:ext cx="304800" cy="381000"/>
            <a:chOff x="4272" y="3072"/>
            <a:chExt cx="192" cy="240"/>
          </a:xfrm>
        </p:grpSpPr>
        <p:sp>
          <p:nvSpPr>
            <p:cNvPr id="20" name="Line 99">
              <a:extLst>
                <a:ext uri="{FF2B5EF4-FFF2-40B4-BE49-F238E27FC236}">
                  <a16:creationId xmlns:a16="http://schemas.microsoft.com/office/drawing/2014/main" id="{8DD72CE4-D551-5449-81B1-C358082E70F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00">
              <a:extLst>
                <a:ext uri="{FF2B5EF4-FFF2-40B4-BE49-F238E27FC236}">
                  <a16:creationId xmlns:a16="http://schemas.microsoft.com/office/drawing/2014/main" id="{65D9EF72-2C23-2F44-AFE5-FC6474B4447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01">
              <a:extLst>
                <a:ext uri="{FF2B5EF4-FFF2-40B4-BE49-F238E27FC236}">
                  <a16:creationId xmlns:a16="http://schemas.microsoft.com/office/drawing/2014/main" id="{1FE29893-00F3-0743-B120-0B77B6EB629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2">
              <a:extLst>
                <a:ext uri="{FF2B5EF4-FFF2-40B4-BE49-F238E27FC236}">
                  <a16:creationId xmlns:a16="http://schemas.microsoft.com/office/drawing/2014/main" id="{C8CF00B2-6DBA-7143-A22E-5EB595CBFEC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03">
              <a:extLst>
                <a:ext uri="{FF2B5EF4-FFF2-40B4-BE49-F238E27FC236}">
                  <a16:creationId xmlns:a16="http://schemas.microsoft.com/office/drawing/2014/main" id="{376847FB-A91C-F947-BB0A-5E4A0D99EAB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04">
              <a:extLst>
                <a:ext uri="{FF2B5EF4-FFF2-40B4-BE49-F238E27FC236}">
                  <a16:creationId xmlns:a16="http://schemas.microsoft.com/office/drawing/2014/main" id="{3D4629F7-6FED-BF4D-B5F9-AE7FDBC4C32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F399F7-D6D0-ED4C-BE6C-34DFF73EBEDE}"/>
              </a:ext>
            </a:extLst>
          </p:cNvPr>
          <p:cNvCxnSpPr>
            <a:cxnSpLocks/>
          </p:cNvCxnSpPr>
          <p:nvPr/>
        </p:nvCxnSpPr>
        <p:spPr>
          <a:xfrm flipV="1">
            <a:off x="5997710" y="3257156"/>
            <a:ext cx="267491" cy="367637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DA15984-5937-4B47-9AF8-6CC6A8A69A00}"/>
              </a:ext>
            </a:extLst>
          </p:cNvPr>
          <p:cNvSpPr txBox="1"/>
          <p:nvPr/>
        </p:nvSpPr>
        <p:spPr>
          <a:xfrm flipH="1">
            <a:off x="2326572" y="2702262"/>
            <a:ext cx="52536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1.5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E64F4F-FE3B-674C-8D4D-56E10BDB2C0F}"/>
              </a:ext>
            </a:extLst>
          </p:cNvPr>
          <p:cNvSpPr txBox="1"/>
          <p:nvPr/>
        </p:nvSpPr>
        <p:spPr>
          <a:xfrm flipH="1">
            <a:off x="5667866" y="3352772"/>
            <a:ext cx="51472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50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25pF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D669EB7-0C61-0642-BBD7-3011E6BAC8F9}"/>
              </a:ext>
            </a:extLst>
          </p:cNvPr>
          <p:cNvCxnSpPr>
            <a:cxnSpLocks/>
          </p:cNvCxnSpPr>
          <p:nvPr/>
        </p:nvCxnSpPr>
        <p:spPr>
          <a:xfrm flipH="1">
            <a:off x="8458074" y="1917532"/>
            <a:ext cx="1" cy="982301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DD2145F7-78CA-9840-A8C7-C57A9E17399A}"/>
              </a:ext>
            </a:extLst>
          </p:cNvPr>
          <p:cNvSpPr/>
          <p:nvPr/>
        </p:nvSpPr>
        <p:spPr>
          <a:xfrm>
            <a:off x="8408587" y="188978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209">
            <a:extLst>
              <a:ext uri="{FF2B5EF4-FFF2-40B4-BE49-F238E27FC236}">
                <a16:creationId xmlns:a16="http://schemas.microsoft.com/office/drawing/2014/main" id="{15C52109-E6A9-8844-B81D-2BD74946A76D}"/>
              </a:ext>
            </a:extLst>
          </p:cNvPr>
          <p:cNvGrpSpPr>
            <a:grpSpLocks/>
          </p:cNvGrpSpPr>
          <p:nvPr/>
        </p:nvGrpSpPr>
        <p:grpSpPr bwMode="auto">
          <a:xfrm>
            <a:off x="6479108" y="3069439"/>
            <a:ext cx="152400" cy="762000"/>
            <a:chOff x="3935" y="1728"/>
            <a:chExt cx="96" cy="480"/>
          </a:xfrm>
        </p:grpSpPr>
        <p:sp>
          <p:nvSpPr>
            <p:cNvPr id="38" name="Arc 59">
              <a:extLst>
                <a:ext uri="{FF2B5EF4-FFF2-40B4-BE49-F238E27FC236}">
                  <a16:creationId xmlns:a16="http://schemas.microsoft.com/office/drawing/2014/main" id="{7D19D41F-47FF-DE45-9084-09D798E4F4F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Arc 60">
              <a:extLst>
                <a:ext uri="{FF2B5EF4-FFF2-40B4-BE49-F238E27FC236}">
                  <a16:creationId xmlns:a16="http://schemas.microsoft.com/office/drawing/2014/main" id="{C80CC08E-4ACB-604D-A007-CA8A0DCA001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rc 61">
              <a:extLst>
                <a:ext uri="{FF2B5EF4-FFF2-40B4-BE49-F238E27FC236}">
                  <a16:creationId xmlns:a16="http://schemas.microsoft.com/office/drawing/2014/main" id="{55B1161A-DD5E-B441-8A17-FF78BD18160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Arc 62">
              <a:extLst>
                <a:ext uri="{FF2B5EF4-FFF2-40B4-BE49-F238E27FC236}">
                  <a16:creationId xmlns:a16="http://schemas.microsoft.com/office/drawing/2014/main" id="{719FA313-C609-C244-8586-99619DB9D07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63">
              <a:extLst>
                <a:ext uri="{FF2B5EF4-FFF2-40B4-BE49-F238E27FC236}">
                  <a16:creationId xmlns:a16="http://schemas.microsoft.com/office/drawing/2014/main" id="{7A025C12-A39F-4545-90DE-33902E3E133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64">
              <a:extLst>
                <a:ext uri="{FF2B5EF4-FFF2-40B4-BE49-F238E27FC236}">
                  <a16:creationId xmlns:a16="http://schemas.microsoft.com/office/drawing/2014/main" id="{E9132BA4-6CFC-3E45-8D86-C195A453E41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Arc 65">
              <a:extLst>
                <a:ext uri="{FF2B5EF4-FFF2-40B4-BE49-F238E27FC236}">
                  <a16:creationId xmlns:a16="http://schemas.microsoft.com/office/drawing/2014/main" id="{DBE78B02-6396-104D-B3AA-E377FD6A435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Arc 66">
              <a:extLst>
                <a:ext uri="{FF2B5EF4-FFF2-40B4-BE49-F238E27FC236}">
                  <a16:creationId xmlns:a16="http://schemas.microsoft.com/office/drawing/2014/main" id="{FC23F5F0-50C5-3F44-A635-D359E69C96A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Arc 67">
              <a:extLst>
                <a:ext uri="{FF2B5EF4-FFF2-40B4-BE49-F238E27FC236}">
                  <a16:creationId xmlns:a16="http://schemas.microsoft.com/office/drawing/2014/main" id="{788C6A65-85B0-B449-BA7B-40E23769478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Arc 68">
              <a:extLst>
                <a:ext uri="{FF2B5EF4-FFF2-40B4-BE49-F238E27FC236}">
                  <a16:creationId xmlns:a16="http://schemas.microsoft.com/office/drawing/2014/main" id="{F3733101-C306-404B-87A7-B180D3DAFFA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Arc 69">
              <a:extLst>
                <a:ext uri="{FF2B5EF4-FFF2-40B4-BE49-F238E27FC236}">
                  <a16:creationId xmlns:a16="http://schemas.microsoft.com/office/drawing/2014/main" id="{9EA72915-CC51-6A48-AEDE-B3424C490CD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Arc 70">
              <a:extLst>
                <a:ext uri="{FF2B5EF4-FFF2-40B4-BE49-F238E27FC236}">
                  <a16:creationId xmlns:a16="http://schemas.microsoft.com/office/drawing/2014/main" id="{F3AF317E-14A0-3345-A964-1B29E359EE1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Arc 71">
              <a:extLst>
                <a:ext uri="{FF2B5EF4-FFF2-40B4-BE49-F238E27FC236}">
                  <a16:creationId xmlns:a16="http://schemas.microsoft.com/office/drawing/2014/main" id="{0F59E61C-6110-8A43-82EF-EB56BFE6963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" name="Group 210">
            <a:extLst>
              <a:ext uri="{FF2B5EF4-FFF2-40B4-BE49-F238E27FC236}">
                <a16:creationId xmlns:a16="http://schemas.microsoft.com/office/drawing/2014/main" id="{04C979B2-3E7B-7D41-B719-969328AF3F0F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106394" y="2693848"/>
            <a:ext cx="304800" cy="762000"/>
            <a:chOff x="3216" y="1728"/>
            <a:chExt cx="192" cy="480"/>
          </a:xfrm>
        </p:grpSpPr>
        <p:sp>
          <p:nvSpPr>
            <p:cNvPr id="53" name="Line 8">
              <a:extLst>
                <a:ext uri="{FF2B5EF4-FFF2-40B4-BE49-F238E27FC236}">
                  <a16:creationId xmlns:a16="http://schemas.microsoft.com/office/drawing/2014/main" id="{C7AFBC88-1B2A-FA4F-9A16-1C72BE571FA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9">
              <a:extLst>
                <a:ext uri="{FF2B5EF4-FFF2-40B4-BE49-F238E27FC236}">
                  <a16:creationId xmlns:a16="http://schemas.microsoft.com/office/drawing/2014/main" id="{7AB18DA9-C979-A046-890C-06A8FBF8A78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0">
              <a:extLst>
                <a:ext uri="{FF2B5EF4-FFF2-40B4-BE49-F238E27FC236}">
                  <a16:creationId xmlns:a16="http://schemas.microsoft.com/office/drawing/2014/main" id="{AB98F0DC-B55D-C748-835A-16FAEBA011F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1">
              <a:extLst>
                <a:ext uri="{FF2B5EF4-FFF2-40B4-BE49-F238E27FC236}">
                  <a16:creationId xmlns:a16="http://schemas.microsoft.com/office/drawing/2014/main" id="{8AB7FFF9-C1D3-5741-B08C-487777170EF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68DE465-98DC-E14A-AF21-5ACCA8172B38}"/>
              </a:ext>
            </a:extLst>
          </p:cNvPr>
          <p:cNvCxnSpPr>
            <a:cxnSpLocks/>
          </p:cNvCxnSpPr>
          <p:nvPr/>
        </p:nvCxnSpPr>
        <p:spPr>
          <a:xfrm flipH="1">
            <a:off x="5617324" y="3074948"/>
            <a:ext cx="146304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8" name="Group 210">
            <a:extLst>
              <a:ext uri="{FF2B5EF4-FFF2-40B4-BE49-F238E27FC236}">
                <a16:creationId xmlns:a16="http://schemas.microsoft.com/office/drawing/2014/main" id="{2141BF3C-5D21-A64F-8208-1BCCA536CF2D}"/>
              </a:ext>
            </a:extLst>
          </p:cNvPr>
          <p:cNvGrpSpPr>
            <a:grpSpLocks/>
          </p:cNvGrpSpPr>
          <p:nvPr/>
        </p:nvGrpSpPr>
        <p:grpSpPr bwMode="auto">
          <a:xfrm>
            <a:off x="4545864" y="3062190"/>
            <a:ext cx="304800" cy="762000"/>
            <a:chOff x="3216" y="1728"/>
            <a:chExt cx="192" cy="480"/>
          </a:xfrm>
        </p:grpSpPr>
        <p:sp>
          <p:nvSpPr>
            <p:cNvPr id="59" name="Line 8">
              <a:extLst>
                <a:ext uri="{FF2B5EF4-FFF2-40B4-BE49-F238E27FC236}">
                  <a16:creationId xmlns:a16="http://schemas.microsoft.com/office/drawing/2014/main" id="{07910258-2F07-8B49-830B-6DB15B9A0DD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9">
              <a:extLst>
                <a:ext uri="{FF2B5EF4-FFF2-40B4-BE49-F238E27FC236}">
                  <a16:creationId xmlns:a16="http://schemas.microsoft.com/office/drawing/2014/main" id="{95F7EF62-E438-C149-8F26-60220379C90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0">
              <a:extLst>
                <a:ext uri="{FF2B5EF4-FFF2-40B4-BE49-F238E27FC236}">
                  <a16:creationId xmlns:a16="http://schemas.microsoft.com/office/drawing/2014/main" id="{BD176EEF-5BB5-1742-AC97-21E4389260A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1">
              <a:extLst>
                <a:ext uri="{FF2B5EF4-FFF2-40B4-BE49-F238E27FC236}">
                  <a16:creationId xmlns:a16="http://schemas.microsoft.com/office/drawing/2014/main" id="{053A0F6B-416E-3542-9C16-653F3DB4824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" name="Group 222">
            <a:extLst>
              <a:ext uri="{FF2B5EF4-FFF2-40B4-BE49-F238E27FC236}">
                <a16:creationId xmlns:a16="http://schemas.microsoft.com/office/drawing/2014/main" id="{18F9643D-67E5-8742-A5A4-7F091B974E6B}"/>
              </a:ext>
            </a:extLst>
          </p:cNvPr>
          <p:cNvGrpSpPr>
            <a:grpSpLocks/>
          </p:cNvGrpSpPr>
          <p:nvPr/>
        </p:nvGrpSpPr>
        <p:grpSpPr bwMode="auto">
          <a:xfrm>
            <a:off x="4545864" y="3745919"/>
            <a:ext cx="304800" cy="381000"/>
            <a:chOff x="4272" y="3072"/>
            <a:chExt cx="192" cy="240"/>
          </a:xfrm>
        </p:grpSpPr>
        <p:sp>
          <p:nvSpPr>
            <p:cNvPr id="64" name="Line 99">
              <a:extLst>
                <a:ext uri="{FF2B5EF4-FFF2-40B4-BE49-F238E27FC236}">
                  <a16:creationId xmlns:a16="http://schemas.microsoft.com/office/drawing/2014/main" id="{BD5605D9-3381-DC41-BFFF-5E559C09DA1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00">
              <a:extLst>
                <a:ext uri="{FF2B5EF4-FFF2-40B4-BE49-F238E27FC236}">
                  <a16:creationId xmlns:a16="http://schemas.microsoft.com/office/drawing/2014/main" id="{18176630-F22F-A244-8B87-B4C249F4688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101">
              <a:extLst>
                <a:ext uri="{FF2B5EF4-FFF2-40B4-BE49-F238E27FC236}">
                  <a16:creationId xmlns:a16="http://schemas.microsoft.com/office/drawing/2014/main" id="{BAC244B8-A3AF-9C46-8D87-D975F58494B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02">
              <a:extLst>
                <a:ext uri="{FF2B5EF4-FFF2-40B4-BE49-F238E27FC236}">
                  <a16:creationId xmlns:a16="http://schemas.microsoft.com/office/drawing/2014/main" id="{EA521F29-A852-EB4A-A6EC-6C3EB76A18C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103">
              <a:extLst>
                <a:ext uri="{FF2B5EF4-FFF2-40B4-BE49-F238E27FC236}">
                  <a16:creationId xmlns:a16="http://schemas.microsoft.com/office/drawing/2014/main" id="{0758EF65-52C0-A241-BE98-4B8EC85B11E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04">
              <a:extLst>
                <a:ext uri="{FF2B5EF4-FFF2-40B4-BE49-F238E27FC236}">
                  <a16:creationId xmlns:a16="http://schemas.microsoft.com/office/drawing/2014/main" id="{7DBA2682-44F0-B247-884F-07318E370EC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0" name="Group 222">
            <a:extLst>
              <a:ext uri="{FF2B5EF4-FFF2-40B4-BE49-F238E27FC236}">
                <a16:creationId xmlns:a16="http://schemas.microsoft.com/office/drawing/2014/main" id="{5CAB8C1D-E1C5-0B42-95EA-F7191970625F}"/>
              </a:ext>
            </a:extLst>
          </p:cNvPr>
          <p:cNvGrpSpPr>
            <a:grpSpLocks/>
          </p:cNvGrpSpPr>
          <p:nvPr/>
        </p:nvGrpSpPr>
        <p:grpSpPr bwMode="auto">
          <a:xfrm>
            <a:off x="5997709" y="3821572"/>
            <a:ext cx="304800" cy="381000"/>
            <a:chOff x="4272" y="3072"/>
            <a:chExt cx="192" cy="240"/>
          </a:xfrm>
        </p:grpSpPr>
        <p:sp>
          <p:nvSpPr>
            <p:cNvPr id="71" name="Line 99">
              <a:extLst>
                <a:ext uri="{FF2B5EF4-FFF2-40B4-BE49-F238E27FC236}">
                  <a16:creationId xmlns:a16="http://schemas.microsoft.com/office/drawing/2014/main" id="{0FF94510-648A-B141-8231-76AF8B032FE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00">
              <a:extLst>
                <a:ext uri="{FF2B5EF4-FFF2-40B4-BE49-F238E27FC236}">
                  <a16:creationId xmlns:a16="http://schemas.microsoft.com/office/drawing/2014/main" id="{E8C1984E-3705-8C4D-BF28-B228850E3B5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101">
              <a:extLst>
                <a:ext uri="{FF2B5EF4-FFF2-40B4-BE49-F238E27FC236}">
                  <a16:creationId xmlns:a16="http://schemas.microsoft.com/office/drawing/2014/main" id="{E134172D-0B8C-B748-A3B0-7ACBA360683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102">
              <a:extLst>
                <a:ext uri="{FF2B5EF4-FFF2-40B4-BE49-F238E27FC236}">
                  <a16:creationId xmlns:a16="http://schemas.microsoft.com/office/drawing/2014/main" id="{8B85305D-3D1D-7D45-8598-E8A5568CFE8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03">
              <a:extLst>
                <a:ext uri="{FF2B5EF4-FFF2-40B4-BE49-F238E27FC236}">
                  <a16:creationId xmlns:a16="http://schemas.microsoft.com/office/drawing/2014/main" id="{FF5DB6F7-2EC4-8943-AC77-84577AD371B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04">
              <a:extLst>
                <a:ext uri="{FF2B5EF4-FFF2-40B4-BE49-F238E27FC236}">
                  <a16:creationId xmlns:a16="http://schemas.microsoft.com/office/drawing/2014/main" id="{3D8DC7E6-2501-D846-94F4-95F253851CA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" name="Group 222">
            <a:extLst>
              <a:ext uri="{FF2B5EF4-FFF2-40B4-BE49-F238E27FC236}">
                <a16:creationId xmlns:a16="http://schemas.microsoft.com/office/drawing/2014/main" id="{825757BE-DFFF-6945-BF82-13B7CD283757}"/>
              </a:ext>
            </a:extLst>
          </p:cNvPr>
          <p:cNvGrpSpPr>
            <a:grpSpLocks/>
          </p:cNvGrpSpPr>
          <p:nvPr/>
        </p:nvGrpSpPr>
        <p:grpSpPr bwMode="auto">
          <a:xfrm>
            <a:off x="6400311" y="3798460"/>
            <a:ext cx="304800" cy="381000"/>
            <a:chOff x="4272" y="3072"/>
            <a:chExt cx="192" cy="240"/>
          </a:xfrm>
        </p:grpSpPr>
        <p:sp>
          <p:nvSpPr>
            <p:cNvPr id="78" name="Line 99">
              <a:extLst>
                <a:ext uri="{FF2B5EF4-FFF2-40B4-BE49-F238E27FC236}">
                  <a16:creationId xmlns:a16="http://schemas.microsoft.com/office/drawing/2014/main" id="{0741971A-2E7E-2747-8805-0A9E3416AA4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100">
              <a:extLst>
                <a:ext uri="{FF2B5EF4-FFF2-40B4-BE49-F238E27FC236}">
                  <a16:creationId xmlns:a16="http://schemas.microsoft.com/office/drawing/2014/main" id="{C21788F8-77A8-AD48-8F5C-E972991A07A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01">
              <a:extLst>
                <a:ext uri="{FF2B5EF4-FFF2-40B4-BE49-F238E27FC236}">
                  <a16:creationId xmlns:a16="http://schemas.microsoft.com/office/drawing/2014/main" id="{F4724CF4-636B-1449-8C0E-692865448F8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02">
              <a:extLst>
                <a:ext uri="{FF2B5EF4-FFF2-40B4-BE49-F238E27FC236}">
                  <a16:creationId xmlns:a16="http://schemas.microsoft.com/office/drawing/2014/main" id="{C66BB128-C3F3-0442-A34B-367D192F8BB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103">
              <a:extLst>
                <a:ext uri="{FF2B5EF4-FFF2-40B4-BE49-F238E27FC236}">
                  <a16:creationId xmlns:a16="http://schemas.microsoft.com/office/drawing/2014/main" id="{836D02E3-6F0D-7B46-9057-4D64A36D676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104">
              <a:extLst>
                <a:ext uri="{FF2B5EF4-FFF2-40B4-BE49-F238E27FC236}">
                  <a16:creationId xmlns:a16="http://schemas.microsoft.com/office/drawing/2014/main" id="{36404FB7-3B05-8944-881B-5F524030F00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4" name="Freeform 83">
            <a:extLst>
              <a:ext uri="{FF2B5EF4-FFF2-40B4-BE49-F238E27FC236}">
                <a16:creationId xmlns:a16="http://schemas.microsoft.com/office/drawing/2014/main" id="{8105D38C-0E1D-4E44-B6F1-E4FCD2AF9D4E}"/>
              </a:ext>
            </a:extLst>
          </p:cNvPr>
          <p:cNvSpPr>
            <a:spLocks noChangeAspect="1"/>
          </p:cNvSpPr>
          <p:nvPr/>
        </p:nvSpPr>
        <p:spPr bwMode="auto">
          <a:xfrm rot="5400000">
            <a:off x="7272506" y="2698940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773738C8-C060-4245-A0A4-42D444001290}"/>
              </a:ext>
            </a:extLst>
          </p:cNvPr>
          <p:cNvSpPr>
            <a:spLocks noChangeAspect="1"/>
          </p:cNvSpPr>
          <p:nvPr/>
        </p:nvSpPr>
        <p:spPr bwMode="auto">
          <a:xfrm>
            <a:off x="8423526" y="3215483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7" name="Group 210">
            <a:extLst>
              <a:ext uri="{FF2B5EF4-FFF2-40B4-BE49-F238E27FC236}">
                <a16:creationId xmlns:a16="http://schemas.microsoft.com/office/drawing/2014/main" id="{0D0BAF34-7BF8-FB4C-AB02-348C132065C3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690175" y="1970400"/>
            <a:ext cx="304800" cy="762000"/>
            <a:chOff x="3216" y="1728"/>
            <a:chExt cx="192" cy="480"/>
          </a:xfrm>
        </p:grpSpPr>
        <p:sp>
          <p:nvSpPr>
            <p:cNvPr id="88" name="Line 8">
              <a:extLst>
                <a:ext uri="{FF2B5EF4-FFF2-40B4-BE49-F238E27FC236}">
                  <a16:creationId xmlns:a16="http://schemas.microsoft.com/office/drawing/2014/main" id="{BDB875FF-CB87-7343-9142-6FE73C3C5A1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9">
              <a:extLst>
                <a:ext uri="{FF2B5EF4-FFF2-40B4-BE49-F238E27FC236}">
                  <a16:creationId xmlns:a16="http://schemas.microsoft.com/office/drawing/2014/main" id="{FB5CD4E8-EF4F-9A4E-B985-97C4BC17FE1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0">
              <a:extLst>
                <a:ext uri="{FF2B5EF4-FFF2-40B4-BE49-F238E27FC236}">
                  <a16:creationId xmlns:a16="http://schemas.microsoft.com/office/drawing/2014/main" id="{07858899-6AB0-4F41-93A5-694DF809418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11">
              <a:extLst>
                <a:ext uri="{FF2B5EF4-FFF2-40B4-BE49-F238E27FC236}">
                  <a16:creationId xmlns:a16="http://schemas.microsoft.com/office/drawing/2014/main" id="{ADE766EF-602C-3346-854D-A1B0E430346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07BF5AF-C153-1C47-96DE-68106918439D}"/>
              </a:ext>
            </a:extLst>
          </p:cNvPr>
          <p:cNvCxnSpPr>
            <a:cxnSpLocks/>
          </p:cNvCxnSpPr>
          <p:nvPr/>
        </p:nvCxnSpPr>
        <p:spPr>
          <a:xfrm flipH="1">
            <a:off x="8407069" y="3211258"/>
            <a:ext cx="731520" cy="8723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5" name="Group 222">
            <a:extLst>
              <a:ext uri="{FF2B5EF4-FFF2-40B4-BE49-F238E27FC236}">
                <a16:creationId xmlns:a16="http://schemas.microsoft.com/office/drawing/2014/main" id="{C8564231-81DA-034C-AD4F-7BC244CD29B5}"/>
              </a:ext>
            </a:extLst>
          </p:cNvPr>
          <p:cNvGrpSpPr>
            <a:grpSpLocks/>
          </p:cNvGrpSpPr>
          <p:nvPr/>
        </p:nvGrpSpPr>
        <p:grpSpPr bwMode="auto">
          <a:xfrm>
            <a:off x="8340375" y="3896432"/>
            <a:ext cx="304800" cy="381000"/>
            <a:chOff x="4272" y="3072"/>
            <a:chExt cx="192" cy="240"/>
          </a:xfrm>
        </p:grpSpPr>
        <p:sp>
          <p:nvSpPr>
            <p:cNvPr id="96" name="Line 99">
              <a:extLst>
                <a:ext uri="{FF2B5EF4-FFF2-40B4-BE49-F238E27FC236}">
                  <a16:creationId xmlns:a16="http://schemas.microsoft.com/office/drawing/2014/main" id="{DD8C3626-CEF8-1044-9C31-475C03A5E5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00">
              <a:extLst>
                <a:ext uri="{FF2B5EF4-FFF2-40B4-BE49-F238E27FC236}">
                  <a16:creationId xmlns:a16="http://schemas.microsoft.com/office/drawing/2014/main" id="{1AEA0545-6B92-7740-87BC-152177E12E5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01">
              <a:extLst>
                <a:ext uri="{FF2B5EF4-FFF2-40B4-BE49-F238E27FC236}">
                  <a16:creationId xmlns:a16="http://schemas.microsoft.com/office/drawing/2014/main" id="{1F8D87AD-967C-5A45-9AFB-27D0F272B71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102">
              <a:extLst>
                <a:ext uri="{FF2B5EF4-FFF2-40B4-BE49-F238E27FC236}">
                  <a16:creationId xmlns:a16="http://schemas.microsoft.com/office/drawing/2014/main" id="{A6EEF142-A082-6B45-B41A-4CDB58B20B1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03">
              <a:extLst>
                <a:ext uri="{FF2B5EF4-FFF2-40B4-BE49-F238E27FC236}">
                  <a16:creationId xmlns:a16="http://schemas.microsoft.com/office/drawing/2014/main" id="{0CA364C8-A949-664B-A34A-9F894AD59C1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04">
              <a:extLst>
                <a:ext uri="{FF2B5EF4-FFF2-40B4-BE49-F238E27FC236}">
                  <a16:creationId xmlns:a16="http://schemas.microsoft.com/office/drawing/2014/main" id="{614D9FD5-2E3C-5649-9076-743A0D0483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" name="Oval 101">
            <a:extLst>
              <a:ext uri="{FF2B5EF4-FFF2-40B4-BE49-F238E27FC236}">
                <a16:creationId xmlns:a16="http://schemas.microsoft.com/office/drawing/2014/main" id="{25FD582C-64AC-1347-8A40-8950A515FE57}"/>
              </a:ext>
            </a:extLst>
          </p:cNvPr>
          <p:cNvSpPr/>
          <p:nvPr/>
        </p:nvSpPr>
        <p:spPr>
          <a:xfrm>
            <a:off x="9116159" y="316268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6E5B14D-0C8F-644B-BAB4-0DD97C3AAFA6}"/>
              </a:ext>
            </a:extLst>
          </p:cNvPr>
          <p:cNvSpPr/>
          <p:nvPr/>
        </p:nvSpPr>
        <p:spPr>
          <a:xfrm>
            <a:off x="2132618" y="302189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6547FF-0C74-FC45-A8EA-3BA8099B71BC}"/>
              </a:ext>
            </a:extLst>
          </p:cNvPr>
          <p:cNvSpPr txBox="1"/>
          <p:nvPr/>
        </p:nvSpPr>
        <p:spPr>
          <a:xfrm flipH="1">
            <a:off x="8737463" y="1643094"/>
            <a:ext cx="5253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36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47nF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2AAD9B6-9A6D-8248-9FCE-13B875530EE0}"/>
              </a:ext>
            </a:extLst>
          </p:cNvPr>
          <p:cNvSpPr txBox="1"/>
          <p:nvPr/>
        </p:nvSpPr>
        <p:spPr>
          <a:xfrm flipH="1">
            <a:off x="7958866" y="1484443"/>
            <a:ext cx="52536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8V TX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5BB50F5-CED0-DD4D-A1D6-CCEC85F5587E}"/>
              </a:ext>
            </a:extLst>
          </p:cNvPr>
          <p:cNvSpPr txBox="1"/>
          <p:nvPr/>
        </p:nvSpPr>
        <p:spPr>
          <a:xfrm flipH="1">
            <a:off x="9280514" y="3048487"/>
            <a:ext cx="11635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Driver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E056836-AAA6-BB43-933B-69ED5108CEE6}"/>
                  </a:ext>
                </a:extLst>
              </p:cNvPr>
              <p:cNvSpPr txBox="1"/>
              <p:nvPr/>
            </p:nvSpPr>
            <p:spPr>
              <a:xfrm flipH="1">
                <a:off x="8713609" y="3436999"/>
                <a:ext cx="525365" cy="5232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</a:rPr>
                  <a:t>R</a:t>
                </a:r>
                <a:r>
                  <a:rPr lang="en-US" sz="1400" baseline="-25000" dirty="0">
                    <a:solidFill>
                      <a:srgbClr val="000000"/>
                    </a:solidFill>
                  </a:rPr>
                  <a:t>11</a:t>
                </a:r>
              </a:p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510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E056836-AAA6-BB43-933B-69ED5108C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713609" y="3436999"/>
                <a:ext cx="525365" cy="523218"/>
              </a:xfrm>
              <a:prstGeom prst="rect">
                <a:avLst/>
              </a:prstGeom>
              <a:blipFill>
                <a:blip r:embed="rId4"/>
                <a:stretch>
                  <a:fillRect l="-9302" t="-2381" b="-1190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486D0C6B-630B-2047-BD7B-519BBD580E7C}"/>
              </a:ext>
            </a:extLst>
          </p:cNvPr>
          <p:cNvSpPr txBox="1"/>
          <p:nvPr/>
        </p:nvSpPr>
        <p:spPr>
          <a:xfrm flipH="1">
            <a:off x="5142501" y="2343441"/>
            <a:ext cx="5253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39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50pF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123F7FA-2DEB-F34C-BF2C-6AAB7B897F05}"/>
                  </a:ext>
                </a:extLst>
              </p:cNvPr>
              <p:cNvSpPr txBox="1"/>
              <p:nvPr/>
            </p:nvSpPr>
            <p:spPr>
              <a:xfrm flipH="1">
                <a:off x="7146066" y="2391969"/>
                <a:ext cx="525365" cy="5232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</a:rPr>
                  <a:t>R</a:t>
                </a:r>
                <a:r>
                  <a:rPr lang="en-US" sz="1400" baseline="-25000" dirty="0">
                    <a:solidFill>
                      <a:srgbClr val="000000"/>
                    </a:solidFill>
                  </a:rPr>
                  <a:t>10</a:t>
                </a:r>
              </a:p>
              <a:p>
                <a:pPr defTabSz="457200" latinLnBrk="1" hangingPunct="0"/>
                <a:r>
                  <a:rPr lang="en-US" sz="1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510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Ω</m:t>
                    </m:r>
                  </m:oMath>
                </a14:m>
                <a:endParaRPr lang="en-US" sz="1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123F7FA-2DEB-F34C-BF2C-6AAB7B897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146066" y="2391969"/>
                <a:ext cx="525365" cy="523218"/>
              </a:xfrm>
              <a:prstGeom prst="rect">
                <a:avLst/>
              </a:prstGeom>
              <a:blipFill>
                <a:blip r:embed="rId5"/>
                <a:stretch>
                  <a:fillRect l="-11905" t="-2381" b="-1190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>
            <a:extLst>
              <a:ext uri="{FF2B5EF4-FFF2-40B4-BE49-F238E27FC236}">
                <a16:creationId xmlns:a16="http://schemas.microsoft.com/office/drawing/2014/main" id="{89436788-79F5-1C41-BFEF-4A487D46E7CC}"/>
              </a:ext>
            </a:extLst>
          </p:cNvPr>
          <p:cNvSpPr txBox="1"/>
          <p:nvPr/>
        </p:nvSpPr>
        <p:spPr>
          <a:xfrm flipH="1">
            <a:off x="6711710" y="3335788"/>
            <a:ext cx="5253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L</a:t>
            </a:r>
            <a:r>
              <a:rPr lang="en-US" sz="1400" baseline="-25000" dirty="0">
                <a:solidFill>
                  <a:srgbClr val="000000"/>
                </a:solidFill>
              </a:rPr>
              <a:t>6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3.1uF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0EE82AB-60DF-A046-95B7-C19EDF507050}"/>
              </a:ext>
            </a:extLst>
          </p:cNvPr>
          <p:cNvSpPr txBox="1"/>
          <p:nvPr/>
        </p:nvSpPr>
        <p:spPr>
          <a:xfrm flipH="1">
            <a:off x="4902720" y="3291008"/>
            <a:ext cx="66739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38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100pF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FE74552-B19C-0C42-AB2F-7FD770A5BF50}"/>
              </a:ext>
            </a:extLst>
          </p:cNvPr>
          <p:cNvSpPr txBox="1"/>
          <p:nvPr/>
        </p:nvSpPr>
        <p:spPr>
          <a:xfrm flipH="1">
            <a:off x="7697241" y="3370455"/>
            <a:ext cx="52536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J309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E1105482-C95D-C247-92F2-B9BAD06A58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26</a:t>
            </a:fld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473D009-73CF-FB4C-A80A-F304B45AE40D}"/>
              </a:ext>
            </a:extLst>
          </p:cNvPr>
          <p:cNvSpPr txBox="1"/>
          <p:nvPr/>
        </p:nvSpPr>
        <p:spPr>
          <a:xfrm flipH="1">
            <a:off x="3003458" y="2521667"/>
            <a:ext cx="116356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Pin 4 transmit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 mixer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691B6D1-BFDA-1A4A-B73D-09A5BAD875A5}"/>
              </a:ext>
            </a:extLst>
          </p:cNvPr>
          <p:cNvSpPr/>
          <p:nvPr/>
        </p:nvSpPr>
        <p:spPr>
          <a:xfrm>
            <a:off x="3331498" y="302189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43A59AA-A20A-4749-88F0-ED7FFCFD70A8}"/>
              </a:ext>
            </a:extLst>
          </p:cNvPr>
          <p:cNvCxnSpPr>
            <a:cxnSpLocks/>
          </p:cNvCxnSpPr>
          <p:nvPr/>
        </p:nvCxnSpPr>
        <p:spPr>
          <a:xfrm flipH="1">
            <a:off x="4569680" y="3074848"/>
            <a:ext cx="49099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CF7DF34D-CE87-D849-B27C-B4285C84C5C5}"/>
              </a:ext>
            </a:extLst>
          </p:cNvPr>
          <p:cNvSpPr txBox="1"/>
          <p:nvPr/>
        </p:nvSpPr>
        <p:spPr>
          <a:xfrm flipH="1">
            <a:off x="1742130" y="2248603"/>
            <a:ext cx="1163561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Function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</a:t>
            </a:r>
            <a:r>
              <a:rPr lang="en-US" sz="1400" dirty="0">
                <a:solidFill>
                  <a:srgbClr val="000000"/>
                </a:solidFill>
              </a:rPr>
              <a:t>tor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0AFE8ED-E19F-784A-B474-E0DAABE8F8F4}"/>
              </a:ext>
            </a:extLst>
          </p:cNvPr>
          <p:cNvCxnSpPr>
            <a:cxnSpLocks/>
          </p:cNvCxnSpPr>
          <p:nvPr/>
        </p:nvCxnSpPr>
        <p:spPr>
          <a:xfrm flipH="1">
            <a:off x="2851936" y="3067618"/>
            <a:ext cx="49099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8EA37C68-6786-4349-A409-F4813AE8E325}"/>
              </a:ext>
            </a:extLst>
          </p:cNvPr>
          <p:cNvSpPr txBox="1"/>
          <p:nvPr/>
        </p:nvSpPr>
        <p:spPr>
          <a:xfrm flipH="1">
            <a:off x="4096021" y="2414561"/>
            <a:ext cx="52536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37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5pF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" name="Group 210">
            <a:extLst>
              <a:ext uri="{FF2B5EF4-FFF2-40B4-BE49-F238E27FC236}">
                <a16:creationId xmlns:a16="http://schemas.microsoft.com/office/drawing/2014/main" id="{D8D4EA9A-6965-CB48-8320-A2AB98745A76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120874" y="2693848"/>
            <a:ext cx="304800" cy="762000"/>
            <a:chOff x="3216" y="1728"/>
            <a:chExt cx="192" cy="480"/>
          </a:xfrm>
        </p:grpSpPr>
        <p:sp>
          <p:nvSpPr>
            <p:cNvPr id="120" name="Line 8">
              <a:extLst>
                <a:ext uri="{FF2B5EF4-FFF2-40B4-BE49-F238E27FC236}">
                  <a16:creationId xmlns:a16="http://schemas.microsoft.com/office/drawing/2014/main" id="{80F6EB22-DC53-7A45-8386-571030C998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Line 9">
              <a:extLst>
                <a:ext uri="{FF2B5EF4-FFF2-40B4-BE49-F238E27FC236}">
                  <a16:creationId xmlns:a16="http://schemas.microsoft.com/office/drawing/2014/main" id="{4797E23F-095F-0045-B403-A6CE7F88521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10">
              <a:extLst>
                <a:ext uri="{FF2B5EF4-FFF2-40B4-BE49-F238E27FC236}">
                  <a16:creationId xmlns:a16="http://schemas.microsoft.com/office/drawing/2014/main" id="{7BE82C0E-20E8-7149-8A9E-93D3FE4BEEA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Line 11">
              <a:extLst>
                <a:ext uri="{FF2B5EF4-FFF2-40B4-BE49-F238E27FC236}">
                  <a16:creationId xmlns:a16="http://schemas.microsoft.com/office/drawing/2014/main" id="{519356F3-9D05-9541-AE4F-DB91B3879A8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6AC4D36-034B-9946-9945-B00EDFB1F4B4}"/>
              </a:ext>
            </a:extLst>
          </p:cNvPr>
          <p:cNvCxnSpPr>
            <a:cxnSpLocks/>
          </p:cNvCxnSpPr>
          <p:nvPr/>
        </p:nvCxnSpPr>
        <p:spPr>
          <a:xfrm flipH="1">
            <a:off x="3401280" y="3065632"/>
            <a:ext cx="49099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E6CCE141-C257-164B-A3BA-BE7DEBA8D350}"/>
              </a:ext>
            </a:extLst>
          </p:cNvPr>
          <p:cNvSpPr/>
          <p:nvPr/>
        </p:nvSpPr>
        <p:spPr>
          <a:xfrm>
            <a:off x="4653480" y="30254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54F38539-2F5F-8141-B0F4-673DE928DF4F}"/>
              </a:ext>
            </a:extLst>
          </p:cNvPr>
          <p:cNvSpPr/>
          <p:nvPr/>
        </p:nvSpPr>
        <p:spPr>
          <a:xfrm>
            <a:off x="6113687" y="302897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7EC6EC5-1A08-A84B-B456-DDA0A1678248}"/>
              </a:ext>
            </a:extLst>
          </p:cNvPr>
          <p:cNvSpPr/>
          <p:nvPr/>
        </p:nvSpPr>
        <p:spPr>
          <a:xfrm>
            <a:off x="6510638" y="303251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65A69558-CD0C-844E-A25A-44C7DA410E4E}"/>
              </a:ext>
            </a:extLst>
          </p:cNvPr>
          <p:cNvSpPr/>
          <p:nvPr/>
        </p:nvSpPr>
        <p:spPr>
          <a:xfrm>
            <a:off x="8460484" y="316622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0BF9CA0C-2551-9C4B-8847-14D77CD9F8F6}"/>
              </a:ext>
            </a:extLst>
          </p:cNvPr>
          <p:cNvSpPr/>
          <p:nvPr/>
        </p:nvSpPr>
        <p:spPr>
          <a:xfrm>
            <a:off x="8410862" y="23085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26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201881" y="117076"/>
            <a:ext cx="11519064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 err="1"/>
              <a:t>Norcal</a:t>
            </a:r>
            <a:r>
              <a:rPr lang="en-US" sz="4400" dirty="0"/>
              <a:t> transmit bandpass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/>
              <p:nvPr/>
            </p:nvSpPr>
            <p:spPr>
              <a:xfrm>
                <a:off x="4537794" y="1039757"/>
                <a:ext cx="5799983" cy="47784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  <a:cs typeface="Calibri"/>
                  <a:sym typeface="Calibri"/>
                </a:endParaRPr>
              </a:p>
              <a:p>
                <a:pPr marL="285750" indent="-285750" defTabSz="45720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39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=50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𝑝𝐹</m:t>
                    </m:r>
                  </m:oMath>
                </a14:m>
                <a: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285750" indent="-285750" defTabSz="45720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is 36 turns #28 on T37-2 which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=4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𝑛𝐻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𝑡𝑢𝑟𝑛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285750" indent="-285750" defTabSz="45720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=3.1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38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39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37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2,3−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38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39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Resonance is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2,3−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38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18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465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when almost all the voltage drop is across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2,3−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465</m:t>
                            </m:r>
                          </m:e>
                        </m:rad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≈50.8×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≈7.1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𝑀𝐻𝑧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Q of filter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comes from the other components and must be measured</a:t>
                </a: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2,3−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is small for the other modulation product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794" y="1039757"/>
                <a:ext cx="5799983" cy="4778486"/>
              </a:xfrm>
              <a:prstGeom prst="rect">
                <a:avLst/>
              </a:prstGeom>
              <a:blipFill>
                <a:blip r:embed="rId3"/>
                <a:stretch>
                  <a:fillRect l="-1528" r="-1092" b="-133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>
            <a:extLst>
              <a:ext uri="{FF2B5EF4-FFF2-40B4-BE49-F238E27FC236}">
                <a16:creationId xmlns:a16="http://schemas.microsoft.com/office/drawing/2014/main" id="{33749E67-877D-C442-A99F-41CDA88BC3D9}"/>
              </a:ext>
            </a:extLst>
          </p:cNvPr>
          <p:cNvSpPr txBox="1"/>
          <p:nvPr/>
        </p:nvSpPr>
        <p:spPr>
          <a:xfrm>
            <a:off x="2183628" y="1999315"/>
            <a:ext cx="87387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200" dirty="0">
                <a:solidFill>
                  <a:srgbClr val="000000"/>
                </a:solidFill>
              </a:rPr>
              <a:t>37</a:t>
            </a:r>
            <a:r>
              <a:rPr lang="en-US" sz="1400" dirty="0">
                <a:solidFill>
                  <a:srgbClr val="000000"/>
                </a:solidFill>
              </a:rPr>
              <a:t> (5pF)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" name="Group 209">
            <a:extLst>
              <a:ext uri="{FF2B5EF4-FFF2-40B4-BE49-F238E27FC236}">
                <a16:creationId xmlns:a16="http://schemas.microsoft.com/office/drawing/2014/main" id="{25EE28CB-B58B-9F4C-9021-69F0484515CE}"/>
              </a:ext>
            </a:extLst>
          </p:cNvPr>
          <p:cNvGrpSpPr>
            <a:grpSpLocks/>
          </p:cNvGrpSpPr>
          <p:nvPr/>
        </p:nvGrpSpPr>
        <p:grpSpPr bwMode="auto">
          <a:xfrm>
            <a:off x="3671267" y="2533061"/>
            <a:ext cx="152400" cy="762000"/>
            <a:chOff x="3935" y="1728"/>
            <a:chExt cx="96" cy="480"/>
          </a:xfrm>
        </p:grpSpPr>
        <p:sp>
          <p:nvSpPr>
            <p:cNvPr id="7" name="Arc 59">
              <a:extLst>
                <a:ext uri="{FF2B5EF4-FFF2-40B4-BE49-F238E27FC236}">
                  <a16:creationId xmlns:a16="http://schemas.microsoft.com/office/drawing/2014/main" id="{5938C292-BA1A-2E40-88CC-212BD5DD8F5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rc 60">
              <a:extLst>
                <a:ext uri="{FF2B5EF4-FFF2-40B4-BE49-F238E27FC236}">
                  <a16:creationId xmlns:a16="http://schemas.microsoft.com/office/drawing/2014/main" id="{C31E34E5-7178-1141-8B0B-7FAB7441523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rc 61">
              <a:extLst>
                <a:ext uri="{FF2B5EF4-FFF2-40B4-BE49-F238E27FC236}">
                  <a16:creationId xmlns:a16="http://schemas.microsoft.com/office/drawing/2014/main" id="{78A432F7-3672-D944-8F83-D9B88C82EB8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rc 62">
              <a:extLst>
                <a:ext uri="{FF2B5EF4-FFF2-40B4-BE49-F238E27FC236}">
                  <a16:creationId xmlns:a16="http://schemas.microsoft.com/office/drawing/2014/main" id="{D2A67245-66F6-E442-B910-728B1AA6FB0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63">
              <a:extLst>
                <a:ext uri="{FF2B5EF4-FFF2-40B4-BE49-F238E27FC236}">
                  <a16:creationId xmlns:a16="http://schemas.microsoft.com/office/drawing/2014/main" id="{8C878F2F-95C3-0549-A0F7-719DC7F8287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64">
              <a:extLst>
                <a:ext uri="{FF2B5EF4-FFF2-40B4-BE49-F238E27FC236}">
                  <a16:creationId xmlns:a16="http://schemas.microsoft.com/office/drawing/2014/main" id="{3D303924-2E02-C043-A8CD-678F5F8D7FA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Arc 65">
              <a:extLst>
                <a:ext uri="{FF2B5EF4-FFF2-40B4-BE49-F238E27FC236}">
                  <a16:creationId xmlns:a16="http://schemas.microsoft.com/office/drawing/2014/main" id="{2D7D761E-B9ED-3D47-BBA4-4155B35E01A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rc 66">
              <a:extLst>
                <a:ext uri="{FF2B5EF4-FFF2-40B4-BE49-F238E27FC236}">
                  <a16:creationId xmlns:a16="http://schemas.microsoft.com/office/drawing/2014/main" id="{A7A5F764-CBE0-E14D-A444-9A3015EBD2E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rc 67">
              <a:extLst>
                <a:ext uri="{FF2B5EF4-FFF2-40B4-BE49-F238E27FC236}">
                  <a16:creationId xmlns:a16="http://schemas.microsoft.com/office/drawing/2014/main" id="{6196411F-DC48-1341-A88F-7F4F27ECE6E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rc 68">
              <a:extLst>
                <a:ext uri="{FF2B5EF4-FFF2-40B4-BE49-F238E27FC236}">
                  <a16:creationId xmlns:a16="http://schemas.microsoft.com/office/drawing/2014/main" id="{02B31099-1317-194F-929D-595CC207B6F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rc 69">
              <a:extLst>
                <a:ext uri="{FF2B5EF4-FFF2-40B4-BE49-F238E27FC236}">
                  <a16:creationId xmlns:a16="http://schemas.microsoft.com/office/drawing/2014/main" id="{5FCFACD4-CF78-744A-9B31-31E5B985438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rc 70">
              <a:extLst>
                <a:ext uri="{FF2B5EF4-FFF2-40B4-BE49-F238E27FC236}">
                  <a16:creationId xmlns:a16="http://schemas.microsoft.com/office/drawing/2014/main" id="{6D23E497-A62C-1C42-9139-A17315D742A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rc 71">
              <a:extLst>
                <a:ext uri="{FF2B5EF4-FFF2-40B4-BE49-F238E27FC236}">
                  <a16:creationId xmlns:a16="http://schemas.microsoft.com/office/drawing/2014/main" id="{4739F801-47F5-1544-B7AB-AD438F67A4F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210">
            <a:extLst>
              <a:ext uri="{FF2B5EF4-FFF2-40B4-BE49-F238E27FC236}">
                <a16:creationId xmlns:a16="http://schemas.microsoft.com/office/drawing/2014/main" id="{E41D0997-3450-0D4A-934B-00768BA44EA5}"/>
              </a:ext>
            </a:extLst>
          </p:cNvPr>
          <p:cNvGrpSpPr>
            <a:grpSpLocks/>
          </p:cNvGrpSpPr>
          <p:nvPr/>
        </p:nvGrpSpPr>
        <p:grpSpPr bwMode="auto">
          <a:xfrm>
            <a:off x="3237594" y="2537243"/>
            <a:ext cx="304800" cy="762000"/>
            <a:chOff x="3216" y="1728"/>
            <a:chExt cx="192" cy="480"/>
          </a:xfrm>
        </p:grpSpPr>
        <p:sp>
          <p:nvSpPr>
            <p:cNvPr id="22" name="Line 8">
              <a:extLst>
                <a:ext uri="{FF2B5EF4-FFF2-40B4-BE49-F238E27FC236}">
                  <a16:creationId xmlns:a16="http://schemas.microsoft.com/office/drawing/2014/main" id="{45C3D36B-8466-B742-9765-7198AF1F678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9">
              <a:extLst>
                <a:ext uri="{FF2B5EF4-FFF2-40B4-BE49-F238E27FC236}">
                  <a16:creationId xmlns:a16="http://schemas.microsoft.com/office/drawing/2014/main" id="{02931459-F109-3D48-9FD3-C63187D93C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0">
              <a:extLst>
                <a:ext uri="{FF2B5EF4-FFF2-40B4-BE49-F238E27FC236}">
                  <a16:creationId xmlns:a16="http://schemas.microsoft.com/office/drawing/2014/main" id="{257B29AF-DA9D-3E43-86CE-F9118526284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F9F25EDE-E148-5340-B6FA-27B1B94C9A2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905BA66D-2CF8-194C-8957-7C3130AE71D4}"/>
              </a:ext>
            </a:extLst>
          </p:cNvPr>
          <p:cNvSpPr/>
          <p:nvPr/>
        </p:nvSpPr>
        <p:spPr>
          <a:xfrm>
            <a:off x="3978043" y="248761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EBEAB0B-519E-B64C-94CD-CD10433389BA}"/>
              </a:ext>
            </a:extLst>
          </p:cNvPr>
          <p:cNvCxnSpPr>
            <a:cxnSpLocks/>
          </p:cNvCxnSpPr>
          <p:nvPr/>
        </p:nvCxnSpPr>
        <p:spPr>
          <a:xfrm>
            <a:off x="2868737" y="2522052"/>
            <a:ext cx="1159106" cy="516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8" name="Group 210">
            <a:extLst>
              <a:ext uri="{FF2B5EF4-FFF2-40B4-BE49-F238E27FC236}">
                <a16:creationId xmlns:a16="http://schemas.microsoft.com/office/drawing/2014/main" id="{E38EA5DD-A9DD-4644-B846-55396703788A}"/>
              </a:ext>
            </a:extLst>
          </p:cNvPr>
          <p:cNvGrpSpPr>
            <a:grpSpLocks/>
          </p:cNvGrpSpPr>
          <p:nvPr/>
        </p:nvGrpSpPr>
        <p:grpSpPr bwMode="auto">
          <a:xfrm>
            <a:off x="2713113" y="2533855"/>
            <a:ext cx="304800" cy="762000"/>
            <a:chOff x="3216" y="1728"/>
            <a:chExt cx="192" cy="480"/>
          </a:xfrm>
        </p:grpSpPr>
        <p:sp>
          <p:nvSpPr>
            <p:cNvPr id="29" name="Line 8">
              <a:extLst>
                <a:ext uri="{FF2B5EF4-FFF2-40B4-BE49-F238E27FC236}">
                  <a16:creationId xmlns:a16="http://schemas.microsoft.com/office/drawing/2014/main" id="{5C282EEB-B0D1-744A-A34E-AA3F37D1860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9">
              <a:extLst>
                <a:ext uri="{FF2B5EF4-FFF2-40B4-BE49-F238E27FC236}">
                  <a16:creationId xmlns:a16="http://schemas.microsoft.com/office/drawing/2014/main" id="{9F85869D-22E3-A645-B1DF-088B567947D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0">
              <a:extLst>
                <a:ext uri="{FF2B5EF4-FFF2-40B4-BE49-F238E27FC236}">
                  <a16:creationId xmlns:a16="http://schemas.microsoft.com/office/drawing/2014/main" id="{942840BD-DF14-474C-B6D3-F07A065CDC3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1">
              <a:extLst>
                <a:ext uri="{FF2B5EF4-FFF2-40B4-BE49-F238E27FC236}">
                  <a16:creationId xmlns:a16="http://schemas.microsoft.com/office/drawing/2014/main" id="{0899945E-3D63-9043-BDA6-91EC663BFF7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210">
            <a:extLst>
              <a:ext uri="{FF2B5EF4-FFF2-40B4-BE49-F238E27FC236}">
                <a16:creationId xmlns:a16="http://schemas.microsoft.com/office/drawing/2014/main" id="{0853B1A6-EA7A-454C-950A-39FEFFB3AE19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383268" y="2162697"/>
            <a:ext cx="274320" cy="731520"/>
            <a:chOff x="3216" y="1728"/>
            <a:chExt cx="192" cy="480"/>
          </a:xfrm>
        </p:grpSpPr>
        <p:sp>
          <p:nvSpPr>
            <p:cNvPr id="34" name="Line 8">
              <a:extLst>
                <a:ext uri="{FF2B5EF4-FFF2-40B4-BE49-F238E27FC236}">
                  <a16:creationId xmlns:a16="http://schemas.microsoft.com/office/drawing/2014/main" id="{C0FD6EFD-A014-2245-B604-F1335A5F6A5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9">
              <a:extLst>
                <a:ext uri="{FF2B5EF4-FFF2-40B4-BE49-F238E27FC236}">
                  <a16:creationId xmlns:a16="http://schemas.microsoft.com/office/drawing/2014/main" id="{33B28D03-507C-6F4E-90D3-F33920EE052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0">
              <a:extLst>
                <a:ext uri="{FF2B5EF4-FFF2-40B4-BE49-F238E27FC236}">
                  <a16:creationId xmlns:a16="http://schemas.microsoft.com/office/drawing/2014/main" id="{91F45949-8EE6-E248-8674-818AD907E6B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1">
              <a:extLst>
                <a:ext uri="{FF2B5EF4-FFF2-40B4-BE49-F238E27FC236}">
                  <a16:creationId xmlns:a16="http://schemas.microsoft.com/office/drawing/2014/main" id="{0A4590CE-5436-4A47-8486-46B0752455A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88B37ED-0515-1C40-B2E6-92827104D26C}"/>
              </a:ext>
            </a:extLst>
          </p:cNvPr>
          <p:cNvCxnSpPr>
            <a:cxnSpLocks/>
          </p:cNvCxnSpPr>
          <p:nvPr/>
        </p:nvCxnSpPr>
        <p:spPr>
          <a:xfrm>
            <a:off x="2127111" y="3274897"/>
            <a:ext cx="18288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7B3B3AC-7795-A242-88CA-2FE142484B19}"/>
              </a:ext>
            </a:extLst>
          </p:cNvPr>
          <p:cNvSpPr/>
          <p:nvPr/>
        </p:nvSpPr>
        <p:spPr>
          <a:xfrm>
            <a:off x="3960321" y="32354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2645865-8B59-3E40-899B-0C1BA830769C}"/>
              </a:ext>
            </a:extLst>
          </p:cNvPr>
          <p:cNvSpPr/>
          <p:nvPr/>
        </p:nvSpPr>
        <p:spPr>
          <a:xfrm>
            <a:off x="2081902" y="32283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FDA02FD-E9C9-904E-A34E-B9C7D5022E97}"/>
              </a:ext>
            </a:extLst>
          </p:cNvPr>
          <p:cNvSpPr/>
          <p:nvPr/>
        </p:nvSpPr>
        <p:spPr>
          <a:xfrm>
            <a:off x="2096076" y="248760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28FA35-0CD4-6C4F-A40A-838BC1A3E2AD}"/>
              </a:ext>
            </a:extLst>
          </p:cNvPr>
          <p:cNvSpPr txBox="1"/>
          <p:nvPr/>
        </p:nvSpPr>
        <p:spPr>
          <a:xfrm>
            <a:off x="1726030" y="2768052"/>
            <a:ext cx="109128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38</a:t>
            </a:r>
            <a:r>
              <a:rPr lang="en-US" sz="1400" dirty="0">
                <a:solidFill>
                  <a:srgbClr val="000000"/>
                </a:solidFill>
              </a:rPr>
              <a:t> (100pF)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B57B4B-4424-BF44-9819-4A80CC30B885}"/>
              </a:ext>
            </a:extLst>
          </p:cNvPr>
          <p:cNvSpPr txBox="1"/>
          <p:nvPr/>
        </p:nvSpPr>
        <p:spPr>
          <a:xfrm>
            <a:off x="3004270" y="2545057"/>
            <a:ext cx="87387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39</a:t>
            </a:r>
            <a:endParaRPr lang="en-US" sz="14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68D088-955A-544C-ABBA-FCB453A1CFAC}"/>
              </a:ext>
            </a:extLst>
          </p:cNvPr>
          <p:cNvSpPr txBox="1"/>
          <p:nvPr/>
        </p:nvSpPr>
        <p:spPr>
          <a:xfrm>
            <a:off x="3890498" y="2768052"/>
            <a:ext cx="87387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03A0C0-BB74-1B4A-A3A1-6723D5C25A4F}"/>
              </a:ext>
            </a:extLst>
          </p:cNvPr>
          <p:cNvCxnSpPr/>
          <p:nvPr/>
        </p:nvCxnSpPr>
        <p:spPr>
          <a:xfrm flipV="1">
            <a:off x="3285797" y="2698944"/>
            <a:ext cx="240855" cy="346881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A9066-978B-764A-AAFE-4B4C78D47D7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27</a:t>
            </a:fld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FE5241C-89FE-6A49-AF91-2A4A9E13DB92}"/>
              </a:ext>
            </a:extLst>
          </p:cNvPr>
          <p:cNvSpPr/>
          <p:nvPr/>
        </p:nvSpPr>
        <p:spPr>
          <a:xfrm>
            <a:off x="2812007" y="248052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392758D-1ECB-0D40-B85F-09AC7D7DA907}"/>
              </a:ext>
            </a:extLst>
          </p:cNvPr>
          <p:cNvSpPr/>
          <p:nvPr/>
        </p:nvSpPr>
        <p:spPr>
          <a:xfrm>
            <a:off x="3347181" y="248406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8F73A89-AF66-2844-8D0F-E02E1D24355A}"/>
              </a:ext>
            </a:extLst>
          </p:cNvPr>
          <p:cNvSpPr/>
          <p:nvPr/>
        </p:nvSpPr>
        <p:spPr>
          <a:xfrm>
            <a:off x="3701603" y="248760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9048C45-DD73-3D45-B593-AC9D7AC4D94F}"/>
              </a:ext>
            </a:extLst>
          </p:cNvPr>
          <p:cNvSpPr/>
          <p:nvPr/>
        </p:nvSpPr>
        <p:spPr>
          <a:xfrm>
            <a:off x="2804917" y="322834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96800AB-6102-B14D-A7CF-E6A0AEFBAE34}"/>
              </a:ext>
            </a:extLst>
          </p:cNvPr>
          <p:cNvSpPr/>
          <p:nvPr/>
        </p:nvSpPr>
        <p:spPr>
          <a:xfrm>
            <a:off x="3350722" y="323188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D9856A2-69D0-7F46-B837-366CD14498AE}"/>
              </a:ext>
            </a:extLst>
          </p:cNvPr>
          <p:cNvSpPr/>
          <p:nvPr/>
        </p:nvSpPr>
        <p:spPr>
          <a:xfrm>
            <a:off x="3705143" y="324606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49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154379" y="150954"/>
            <a:ext cx="12037617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 err="1"/>
              <a:t>Norcal</a:t>
            </a:r>
            <a:r>
              <a:rPr lang="en-US" sz="4400" dirty="0"/>
              <a:t> transmit mixer and oscillator</a:t>
            </a:r>
            <a:endParaRPr sz="4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214607-09D4-A544-A949-82658DCE0E1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28</a:t>
            </a:fld>
            <a:endParaRPr lang="en-US"/>
          </a:p>
        </p:txBody>
      </p:sp>
      <p:sp>
        <p:nvSpPr>
          <p:cNvPr id="16" name="Shape 51">
            <a:extLst>
              <a:ext uri="{FF2B5EF4-FFF2-40B4-BE49-F238E27FC236}">
                <a16:creationId xmlns:a16="http://schemas.microsoft.com/office/drawing/2014/main" id="{475EE5B6-E02A-A04D-B608-C37E82494806}"/>
              </a:ext>
            </a:extLst>
          </p:cNvPr>
          <p:cNvSpPr/>
          <p:nvPr/>
        </p:nvSpPr>
        <p:spPr>
          <a:xfrm>
            <a:off x="5833797" y="2340319"/>
            <a:ext cx="460062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1400" dirty="0"/>
              <a:t>SA602</a:t>
            </a:r>
            <a:endParaRPr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DF77B2-7636-3948-9158-9D007AC3C809}"/>
              </a:ext>
            </a:extLst>
          </p:cNvPr>
          <p:cNvSpPr/>
          <p:nvPr/>
        </p:nvSpPr>
        <p:spPr>
          <a:xfrm>
            <a:off x="5541612" y="2566648"/>
            <a:ext cx="1131226" cy="1554444"/>
          </a:xfrm>
          <a:prstGeom prst="rect">
            <a:avLst/>
          </a:prstGeom>
          <a:solidFill>
            <a:srgbClr val="FFFFFF">
              <a:alpha val="0"/>
            </a:srgbClr>
          </a:solidFill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defTabSz="45720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A62F48-A48E-3A49-93F6-3FBDECAA1221}"/>
              </a:ext>
            </a:extLst>
          </p:cNvPr>
          <p:cNvSpPr txBox="1"/>
          <p:nvPr/>
        </p:nvSpPr>
        <p:spPr>
          <a:xfrm>
            <a:off x="5616692" y="2505727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A77CE0-CC0B-8049-BFBE-08915605B72A}"/>
              </a:ext>
            </a:extLst>
          </p:cNvPr>
          <p:cNvSpPr txBox="1"/>
          <p:nvPr/>
        </p:nvSpPr>
        <p:spPr>
          <a:xfrm>
            <a:off x="5623121" y="2926364"/>
            <a:ext cx="57162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5B5131-33E8-0D44-80AB-F0A413C76496}"/>
              </a:ext>
            </a:extLst>
          </p:cNvPr>
          <p:cNvSpPr txBox="1"/>
          <p:nvPr/>
        </p:nvSpPr>
        <p:spPr>
          <a:xfrm>
            <a:off x="5628416" y="3291038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3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7C7ED7-D3C2-ED4E-99F3-A58ABBCD48D9}"/>
              </a:ext>
            </a:extLst>
          </p:cNvPr>
          <p:cNvSpPr txBox="1"/>
          <p:nvPr/>
        </p:nvSpPr>
        <p:spPr>
          <a:xfrm>
            <a:off x="5616692" y="3773599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C54D8D-498D-1A44-B81E-D71B6AFC4A04}"/>
              </a:ext>
            </a:extLst>
          </p:cNvPr>
          <p:cNvSpPr txBox="1"/>
          <p:nvPr/>
        </p:nvSpPr>
        <p:spPr>
          <a:xfrm>
            <a:off x="5853661" y="2494842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75B22F-394C-1847-A6A4-9ACE678F798B}"/>
              </a:ext>
            </a:extLst>
          </p:cNvPr>
          <p:cNvSpPr txBox="1"/>
          <p:nvPr/>
        </p:nvSpPr>
        <p:spPr>
          <a:xfrm>
            <a:off x="5843614" y="2882821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defTabSz="457200" latinLnBrk="1" hangingPunct="0"/>
            <a:r>
              <a:rPr lang="en-US" sz="1400" dirty="0">
                <a:solidFill>
                  <a:srgbClr val="000000"/>
                </a:solidFill>
              </a:rPr>
              <a:t>7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8B4F3A-00A3-EE43-9802-E61E4D847B41}"/>
              </a:ext>
            </a:extLst>
          </p:cNvPr>
          <p:cNvSpPr txBox="1"/>
          <p:nvPr/>
        </p:nvSpPr>
        <p:spPr>
          <a:xfrm>
            <a:off x="5851169" y="3356370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defTabSz="457200" latinLnBrk="1" hangingPunct="0"/>
            <a:r>
              <a:rPr lang="en-US" sz="1400" dirty="0">
                <a:solidFill>
                  <a:srgbClr val="000000"/>
                </a:solidFill>
              </a:rPr>
              <a:t>6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B38E13-D8D3-4348-9AC5-F5C2A147C251}"/>
              </a:ext>
            </a:extLst>
          </p:cNvPr>
          <p:cNvSpPr txBox="1"/>
          <p:nvPr/>
        </p:nvSpPr>
        <p:spPr>
          <a:xfrm>
            <a:off x="5873663" y="3762812"/>
            <a:ext cx="69166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r" defTabSz="457200" latinLnBrk="1" hangingPunct="0"/>
            <a:r>
              <a:rPr lang="en-US" sz="1400" dirty="0">
                <a:solidFill>
                  <a:srgbClr val="000000"/>
                </a:solidFill>
              </a:rPr>
              <a:t>5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" name="Group 342">
            <a:extLst>
              <a:ext uri="{FF2B5EF4-FFF2-40B4-BE49-F238E27FC236}">
                <a16:creationId xmlns:a16="http://schemas.microsoft.com/office/drawing/2014/main" id="{2810DDD6-9ACB-F346-B02C-E7775112301A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7562783" y="3382822"/>
            <a:ext cx="279738" cy="740074"/>
            <a:chOff x="3917" y="605"/>
            <a:chExt cx="349" cy="633"/>
          </a:xfrm>
        </p:grpSpPr>
        <p:grpSp>
          <p:nvGrpSpPr>
            <p:cNvPr id="27" name="Group 221">
              <a:extLst>
                <a:ext uri="{FF2B5EF4-FFF2-40B4-BE49-F238E27FC236}">
                  <a16:creationId xmlns:a16="http://schemas.microsoft.com/office/drawing/2014/main" id="{551617E6-C5F3-3241-9C84-D219CC32D7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0" y="605"/>
              <a:ext cx="346" cy="633"/>
              <a:chOff x="2189" y="1066"/>
              <a:chExt cx="346" cy="633"/>
            </a:xfrm>
          </p:grpSpPr>
          <p:sp>
            <p:nvSpPr>
              <p:cNvPr id="29" name="Line 222">
                <a:extLst>
                  <a:ext uri="{FF2B5EF4-FFF2-40B4-BE49-F238E27FC236}">
                    <a16:creationId xmlns:a16="http://schemas.microsoft.com/office/drawing/2014/main" id="{26CDEB41-F5FF-D54F-B9CE-58FFCEBD3C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296"/>
                <a:ext cx="34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223">
                <a:extLst>
                  <a:ext uri="{FF2B5EF4-FFF2-40B4-BE49-F238E27FC236}">
                    <a16:creationId xmlns:a16="http://schemas.microsoft.com/office/drawing/2014/main" id="{5ECDF520-26F9-9843-A3B3-E320E4FA0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066"/>
                <a:ext cx="0" cy="23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224">
                <a:extLst>
                  <a:ext uri="{FF2B5EF4-FFF2-40B4-BE49-F238E27FC236}">
                    <a16:creationId xmlns:a16="http://schemas.microsoft.com/office/drawing/2014/main" id="{8AF05F25-78F1-564B-A373-892F626699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469"/>
                <a:ext cx="0" cy="23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225">
                <a:extLst>
                  <a:ext uri="{FF2B5EF4-FFF2-40B4-BE49-F238E27FC236}">
                    <a16:creationId xmlns:a16="http://schemas.microsoft.com/office/drawing/2014/main" id="{FCFF4025-B077-6D45-A7E2-C661714FAE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469"/>
                <a:ext cx="34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Rectangle 227">
                <a:extLst>
                  <a:ext uri="{FF2B5EF4-FFF2-40B4-BE49-F238E27FC236}">
                    <a16:creationId xmlns:a16="http://schemas.microsoft.com/office/drawing/2014/main" id="{C4D81F44-08F7-014C-B05E-A223AD6A16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9" y="1354"/>
                <a:ext cx="345" cy="5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28" name="Freeform 341">
              <a:extLst>
                <a:ext uri="{FF2B5EF4-FFF2-40B4-BE49-F238E27FC236}">
                  <a16:creationId xmlns:a16="http://schemas.microsoft.com/office/drawing/2014/main" id="{D32D41ED-CE4F-6244-8017-A31B32C34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" y="605"/>
              <a:ext cx="345" cy="633"/>
            </a:xfrm>
            <a:custGeom>
              <a:avLst/>
              <a:gdLst>
                <a:gd name="T0" fmla="*/ 173 w 345"/>
                <a:gd name="T1" fmla="*/ 0 h 633"/>
                <a:gd name="T2" fmla="*/ 0 w 345"/>
                <a:gd name="T3" fmla="*/ 230 h 633"/>
                <a:gd name="T4" fmla="*/ 173 w 345"/>
                <a:gd name="T5" fmla="*/ 633 h 633"/>
                <a:gd name="T6" fmla="*/ 345 w 345"/>
                <a:gd name="T7" fmla="*/ 230 h 633"/>
                <a:gd name="T8" fmla="*/ 173 w 345"/>
                <a:gd name="T9" fmla="*/ 0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5"/>
                <a:gd name="T16" fmla="*/ 0 h 633"/>
                <a:gd name="T17" fmla="*/ 345 w 345"/>
                <a:gd name="T18" fmla="*/ 633 h 6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5" h="633">
                  <a:moveTo>
                    <a:pt x="173" y="0"/>
                  </a:moveTo>
                  <a:lnTo>
                    <a:pt x="0" y="230"/>
                  </a:lnTo>
                  <a:lnTo>
                    <a:pt x="173" y="633"/>
                  </a:lnTo>
                  <a:lnTo>
                    <a:pt x="345" y="230"/>
                  </a:lnTo>
                  <a:lnTo>
                    <a:pt x="173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210">
            <a:extLst>
              <a:ext uri="{FF2B5EF4-FFF2-40B4-BE49-F238E27FC236}">
                <a16:creationId xmlns:a16="http://schemas.microsoft.com/office/drawing/2014/main" id="{8CFAED56-744D-5843-BC23-F01276C6AC9A}"/>
              </a:ext>
            </a:extLst>
          </p:cNvPr>
          <p:cNvGrpSpPr>
            <a:grpSpLocks/>
          </p:cNvGrpSpPr>
          <p:nvPr/>
        </p:nvGrpSpPr>
        <p:grpSpPr bwMode="auto">
          <a:xfrm>
            <a:off x="4453017" y="3073130"/>
            <a:ext cx="304800" cy="762000"/>
            <a:chOff x="3216" y="1728"/>
            <a:chExt cx="192" cy="480"/>
          </a:xfrm>
        </p:grpSpPr>
        <p:sp>
          <p:nvSpPr>
            <p:cNvPr id="35" name="Line 8">
              <a:extLst>
                <a:ext uri="{FF2B5EF4-FFF2-40B4-BE49-F238E27FC236}">
                  <a16:creationId xmlns:a16="http://schemas.microsoft.com/office/drawing/2014/main" id="{C2D89133-B28E-5E4D-84AB-EB0F7A700FF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9">
              <a:extLst>
                <a:ext uri="{FF2B5EF4-FFF2-40B4-BE49-F238E27FC236}">
                  <a16:creationId xmlns:a16="http://schemas.microsoft.com/office/drawing/2014/main" id="{92EAF44F-2634-974F-B061-40FB400E657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0">
              <a:extLst>
                <a:ext uri="{FF2B5EF4-FFF2-40B4-BE49-F238E27FC236}">
                  <a16:creationId xmlns:a16="http://schemas.microsoft.com/office/drawing/2014/main" id="{7B263571-3B21-E245-A63B-2FFFBACFCB6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1">
              <a:extLst>
                <a:ext uri="{FF2B5EF4-FFF2-40B4-BE49-F238E27FC236}">
                  <a16:creationId xmlns:a16="http://schemas.microsoft.com/office/drawing/2014/main" id="{5221A75A-95D9-6A42-A39D-E517B09AF65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487DB4C-A004-9A4C-9FE9-2F620B7EBF7C}"/>
              </a:ext>
            </a:extLst>
          </p:cNvPr>
          <p:cNvSpPr txBox="1"/>
          <p:nvPr/>
        </p:nvSpPr>
        <p:spPr>
          <a:xfrm>
            <a:off x="7557975" y="2314101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36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270 pF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AB996F-A10E-A54E-8403-5CFF3DB45BE7}"/>
              </a:ext>
            </a:extLst>
          </p:cNvPr>
          <p:cNvCxnSpPr>
            <a:cxnSpLocks/>
          </p:cNvCxnSpPr>
          <p:nvPr/>
        </p:nvCxnSpPr>
        <p:spPr>
          <a:xfrm flipV="1">
            <a:off x="4593976" y="3070226"/>
            <a:ext cx="943461" cy="351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1" name="Group 222">
            <a:extLst>
              <a:ext uri="{FF2B5EF4-FFF2-40B4-BE49-F238E27FC236}">
                <a16:creationId xmlns:a16="http://schemas.microsoft.com/office/drawing/2014/main" id="{EDE1E7FF-C612-494F-9F56-5BE3EB693D1F}"/>
              </a:ext>
            </a:extLst>
          </p:cNvPr>
          <p:cNvGrpSpPr>
            <a:grpSpLocks/>
          </p:cNvGrpSpPr>
          <p:nvPr/>
        </p:nvGrpSpPr>
        <p:grpSpPr bwMode="auto">
          <a:xfrm>
            <a:off x="4453017" y="3778192"/>
            <a:ext cx="304800" cy="381000"/>
            <a:chOff x="4272" y="3072"/>
            <a:chExt cx="192" cy="240"/>
          </a:xfrm>
        </p:grpSpPr>
        <p:sp>
          <p:nvSpPr>
            <p:cNvPr id="42" name="Line 99">
              <a:extLst>
                <a:ext uri="{FF2B5EF4-FFF2-40B4-BE49-F238E27FC236}">
                  <a16:creationId xmlns:a16="http://schemas.microsoft.com/office/drawing/2014/main" id="{3D43EDBA-D1C3-9145-A05C-4A18D26E266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00">
              <a:extLst>
                <a:ext uri="{FF2B5EF4-FFF2-40B4-BE49-F238E27FC236}">
                  <a16:creationId xmlns:a16="http://schemas.microsoft.com/office/drawing/2014/main" id="{76FFC5D0-E792-204A-95FF-D75262CF81D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01">
              <a:extLst>
                <a:ext uri="{FF2B5EF4-FFF2-40B4-BE49-F238E27FC236}">
                  <a16:creationId xmlns:a16="http://schemas.microsoft.com/office/drawing/2014/main" id="{3B908E12-FE00-FC40-8328-3814DFEFDD2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02">
              <a:extLst>
                <a:ext uri="{FF2B5EF4-FFF2-40B4-BE49-F238E27FC236}">
                  <a16:creationId xmlns:a16="http://schemas.microsoft.com/office/drawing/2014/main" id="{E409373F-B365-5249-ABFC-084E16426B1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03">
              <a:extLst>
                <a:ext uri="{FF2B5EF4-FFF2-40B4-BE49-F238E27FC236}">
                  <a16:creationId xmlns:a16="http://schemas.microsoft.com/office/drawing/2014/main" id="{6A959CBA-42B1-4F42-AE9B-62ABFE63731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04">
              <a:extLst>
                <a:ext uri="{FF2B5EF4-FFF2-40B4-BE49-F238E27FC236}">
                  <a16:creationId xmlns:a16="http://schemas.microsoft.com/office/drawing/2014/main" id="{F17D4CC1-33AA-CC47-907F-46716F48267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8FB6F7-E80D-444C-A561-F49E98613E49}"/>
              </a:ext>
            </a:extLst>
          </p:cNvPr>
          <p:cNvCxnSpPr>
            <a:cxnSpLocks/>
          </p:cNvCxnSpPr>
          <p:nvPr/>
        </p:nvCxnSpPr>
        <p:spPr>
          <a:xfrm>
            <a:off x="5132286" y="3416030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9" name="Group 222">
            <a:extLst>
              <a:ext uri="{FF2B5EF4-FFF2-40B4-BE49-F238E27FC236}">
                <a16:creationId xmlns:a16="http://schemas.microsoft.com/office/drawing/2014/main" id="{6985B807-F00E-CE41-A84C-7DCB3B739D17}"/>
              </a:ext>
            </a:extLst>
          </p:cNvPr>
          <p:cNvGrpSpPr>
            <a:grpSpLocks/>
          </p:cNvGrpSpPr>
          <p:nvPr/>
        </p:nvGrpSpPr>
        <p:grpSpPr bwMode="auto">
          <a:xfrm>
            <a:off x="4986719" y="3409704"/>
            <a:ext cx="304800" cy="381000"/>
            <a:chOff x="4272" y="3072"/>
            <a:chExt cx="192" cy="240"/>
          </a:xfrm>
        </p:grpSpPr>
        <p:sp>
          <p:nvSpPr>
            <p:cNvPr id="51" name="Line 99">
              <a:extLst>
                <a:ext uri="{FF2B5EF4-FFF2-40B4-BE49-F238E27FC236}">
                  <a16:creationId xmlns:a16="http://schemas.microsoft.com/office/drawing/2014/main" id="{AD4BCFF7-6B6E-0942-9914-85D006EFBB9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00">
              <a:extLst>
                <a:ext uri="{FF2B5EF4-FFF2-40B4-BE49-F238E27FC236}">
                  <a16:creationId xmlns:a16="http://schemas.microsoft.com/office/drawing/2014/main" id="{75DF085E-0D52-3B40-A2B2-0F00CB238A9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01">
              <a:extLst>
                <a:ext uri="{FF2B5EF4-FFF2-40B4-BE49-F238E27FC236}">
                  <a16:creationId xmlns:a16="http://schemas.microsoft.com/office/drawing/2014/main" id="{5C4C75CA-711E-EB46-B3C0-A2314E9A9AB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02">
              <a:extLst>
                <a:ext uri="{FF2B5EF4-FFF2-40B4-BE49-F238E27FC236}">
                  <a16:creationId xmlns:a16="http://schemas.microsoft.com/office/drawing/2014/main" id="{32E29FE7-D8AD-4A4D-80A0-67224F58693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03">
              <a:extLst>
                <a:ext uri="{FF2B5EF4-FFF2-40B4-BE49-F238E27FC236}">
                  <a16:creationId xmlns:a16="http://schemas.microsoft.com/office/drawing/2014/main" id="{DBB03ED1-D144-224D-B0D5-5F1BC3CF6C2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04">
              <a:extLst>
                <a:ext uri="{FF2B5EF4-FFF2-40B4-BE49-F238E27FC236}">
                  <a16:creationId xmlns:a16="http://schemas.microsoft.com/office/drawing/2014/main" id="{C3C1F33F-15D9-A44E-B68C-E64FFBA82A6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" name="Group 210">
            <a:extLst>
              <a:ext uri="{FF2B5EF4-FFF2-40B4-BE49-F238E27FC236}">
                <a16:creationId xmlns:a16="http://schemas.microsoft.com/office/drawing/2014/main" id="{C3C669DF-89B7-CB40-B24F-6A5F3ABC56DB}"/>
              </a:ext>
            </a:extLst>
          </p:cNvPr>
          <p:cNvGrpSpPr>
            <a:grpSpLocks/>
          </p:cNvGrpSpPr>
          <p:nvPr/>
        </p:nvGrpSpPr>
        <p:grpSpPr bwMode="auto">
          <a:xfrm>
            <a:off x="7180215" y="2995069"/>
            <a:ext cx="304800" cy="762000"/>
            <a:chOff x="3216" y="1728"/>
            <a:chExt cx="192" cy="480"/>
          </a:xfrm>
        </p:grpSpPr>
        <p:sp>
          <p:nvSpPr>
            <p:cNvPr id="58" name="Line 8">
              <a:extLst>
                <a:ext uri="{FF2B5EF4-FFF2-40B4-BE49-F238E27FC236}">
                  <a16:creationId xmlns:a16="http://schemas.microsoft.com/office/drawing/2014/main" id="{3155FB00-BE3D-614A-9645-B6EB2EFDBED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9">
              <a:extLst>
                <a:ext uri="{FF2B5EF4-FFF2-40B4-BE49-F238E27FC236}">
                  <a16:creationId xmlns:a16="http://schemas.microsoft.com/office/drawing/2014/main" id="{DA1024C7-4006-C94F-95F1-881CCB44568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0">
              <a:extLst>
                <a:ext uri="{FF2B5EF4-FFF2-40B4-BE49-F238E27FC236}">
                  <a16:creationId xmlns:a16="http://schemas.microsoft.com/office/drawing/2014/main" id="{9EEFF975-CB25-B947-ABC1-7BCDC317761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1">
              <a:extLst>
                <a:ext uri="{FF2B5EF4-FFF2-40B4-BE49-F238E27FC236}">
                  <a16:creationId xmlns:a16="http://schemas.microsoft.com/office/drawing/2014/main" id="{6B393C95-4D3E-594C-8806-BC8B91F66CE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210">
            <a:extLst>
              <a:ext uri="{FF2B5EF4-FFF2-40B4-BE49-F238E27FC236}">
                <a16:creationId xmlns:a16="http://schemas.microsoft.com/office/drawing/2014/main" id="{E9B14B9D-4D2F-784C-B6BE-19C064CD1004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7550175" y="2617873"/>
            <a:ext cx="304800" cy="762000"/>
            <a:chOff x="3216" y="1728"/>
            <a:chExt cx="192" cy="480"/>
          </a:xfrm>
        </p:grpSpPr>
        <p:sp>
          <p:nvSpPr>
            <p:cNvPr id="63" name="Line 8">
              <a:extLst>
                <a:ext uri="{FF2B5EF4-FFF2-40B4-BE49-F238E27FC236}">
                  <a16:creationId xmlns:a16="http://schemas.microsoft.com/office/drawing/2014/main" id="{84C235E1-749E-7842-B64B-9AF60B7DAD8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9">
              <a:extLst>
                <a:ext uri="{FF2B5EF4-FFF2-40B4-BE49-F238E27FC236}">
                  <a16:creationId xmlns:a16="http://schemas.microsoft.com/office/drawing/2014/main" id="{E273A84F-F405-3547-A57D-2D58D6800D7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0">
              <a:extLst>
                <a:ext uri="{FF2B5EF4-FFF2-40B4-BE49-F238E27FC236}">
                  <a16:creationId xmlns:a16="http://schemas.microsoft.com/office/drawing/2014/main" id="{9904FBDD-A4DA-C249-AA7A-7E388E766AB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11">
              <a:extLst>
                <a:ext uri="{FF2B5EF4-FFF2-40B4-BE49-F238E27FC236}">
                  <a16:creationId xmlns:a16="http://schemas.microsoft.com/office/drawing/2014/main" id="{1AB0FAA8-C430-F74C-84C4-9ACC894C480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D9B0BC5-F2A8-3441-96E7-4EEAF5C0C5DE}"/>
              </a:ext>
            </a:extLst>
          </p:cNvPr>
          <p:cNvCxnSpPr>
            <a:cxnSpLocks/>
          </p:cNvCxnSpPr>
          <p:nvPr/>
        </p:nvCxnSpPr>
        <p:spPr>
          <a:xfrm>
            <a:off x="6644136" y="2664446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7E5213C-31CD-7546-8A6F-17E17499ED86}"/>
              </a:ext>
            </a:extLst>
          </p:cNvPr>
          <p:cNvCxnSpPr>
            <a:cxnSpLocks/>
          </p:cNvCxnSpPr>
          <p:nvPr/>
        </p:nvCxnSpPr>
        <p:spPr>
          <a:xfrm>
            <a:off x="7035274" y="2125781"/>
            <a:ext cx="0" cy="54471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B35419A4-5DBA-BC40-8DE6-DAA394165E18}"/>
              </a:ext>
            </a:extLst>
          </p:cNvPr>
          <p:cNvSpPr/>
          <p:nvPr/>
        </p:nvSpPr>
        <p:spPr>
          <a:xfrm>
            <a:off x="6997560" y="209137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9A4D7BD-C196-C043-BC23-EE3AA289C2BA}"/>
              </a:ext>
            </a:extLst>
          </p:cNvPr>
          <p:cNvSpPr txBox="1"/>
          <p:nvPr/>
        </p:nvSpPr>
        <p:spPr>
          <a:xfrm flipH="1">
            <a:off x="6866811" y="1645517"/>
            <a:ext cx="35293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8V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BD12472-4FCB-EE4D-BC4C-22EABA251ED9}"/>
              </a:ext>
            </a:extLst>
          </p:cNvPr>
          <p:cNvCxnSpPr>
            <a:cxnSpLocks/>
          </p:cNvCxnSpPr>
          <p:nvPr/>
        </p:nvCxnSpPr>
        <p:spPr>
          <a:xfrm>
            <a:off x="5132286" y="3961630"/>
            <a:ext cx="405151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E4B8EDC-52EE-824A-A85F-96F3A855261E}"/>
              </a:ext>
            </a:extLst>
          </p:cNvPr>
          <p:cNvCxnSpPr>
            <a:cxnSpLocks/>
          </p:cNvCxnSpPr>
          <p:nvPr/>
        </p:nvCxnSpPr>
        <p:spPr>
          <a:xfrm>
            <a:off x="6630124" y="3002565"/>
            <a:ext cx="687919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E5554BA2-2439-AF41-848D-15D80EECEC11}"/>
              </a:ext>
            </a:extLst>
          </p:cNvPr>
          <p:cNvSpPr/>
          <p:nvPr/>
        </p:nvSpPr>
        <p:spPr>
          <a:xfrm>
            <a:off x="7280590" y="29513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3B59A18-2CB6-6740-A167-CF591FD58BAB}"/>
              </a:ext>
            </a:extLst>
          </p:cNvPr>
          <p:cNvCxnSpPr>
            <a:cxnSpLocks/>
          </p:cNvCxnSpPr>
          <p:nvPr/>
        </p:nvCxnSpPr>
        <p:spPr>
          <a:xfrm>
            <a:off x="8742789" y="2984889"/>
            <a:ext cx="0" cy="116597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76" name="Group 222">
            <a:extLst>
              <a:ext uri="{FF2B5EF4-FFF2-40B4-BE49-F238E27FC236}">
                <a16:creationId xmlns:a16="http://schemas.microsoft.com/office/drawing/2014/main" id="{39C65D11-E840-0B4D-9195-0F327921E2AA}"/>
              </a:ext>
            </a:extLst>
          </p:cNvPr>
          <p:cNvGrpSpPr>
            <a:grpSpLocks/>
          </p:cNvGrpSpPr>
          <p:nvPr/>
        </p:nvGrpSpPr>
        <p:grpSpPr bwMode="auto">
          <a:xfrm>
            <a:off x="8586564" y="4020234"/>
            <a:ext cx="304800" cy="381000"/>
            <a:chOff x="4272" y="3072"/>
            <a:chExt cx="192" cy="240"/>
          </a:xfrm>
        </p:grpSpPr>
        <p:sp>
          <p:nvSpPr>
            <p:cNvPr id="77" name="Line 99">
              <a:extLst>
                <a:ext uri="{FF2B5EF4-FFF2-40B4-BE49-F238E27FC236}">
                  <a16:creationId xmlns:a16="http://schemas.microsoft.com/office/drawing/2014/main" id="{09E81F49-0FFE-3A4C-BB07-84969EE0DE4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100">
              <a:extLst>
                <a:ext uri="{FF2B5EF4-FFF2-40B4-BE49-F238E27FC236}">
                  <a16:creationId xmlns:a16="http://schemas.microsoft.com/office/drawing/2014/main" id="{10170E6F-5459-2F4E-A065-9203D3FA084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101">
              <a:extLst>
                <a:ext uri="{FF2B5EF4-FFF2-40B4-BE49-F238E27FC236}">
                  <a16:creationId xmlns:a16="http://schemas.microsoft.com/office/drawing/2014/main" id="{D10A9E84-C725-8646-8D53-B606E9EFA68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02">
              <a:extLst>
                <a:ext uri="{FF2B5EF4-FFF2-40B4-BE49-F238E27FC236}">
                  <a16:creationId xmlns:a16="http://schemas.microsoft.com/office/drawing/2014/main" id="{E73AE25A-ACC2-974D-9436-30AEA7769C1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03">
              <a:extLst>
                <a:ext uri="{FF2B5EF4-FFF2-40B4-BE49-F238E27FC236}">
                  <a16:creationId xmlns:a16="http://schemas.microsoft.com/office/drawing/2014/main" id="{DD69266F-FEFC-D548-AFAC-FFB251F564B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104">
              <a:extLst>
                <a:ext uri="{FF2B5EF4-FFF2-40B4-BE49-F238E27FC236}">
                  <a16:creationId xmlns:a16="http://schemas.microsoft.com/office/drawing/2014/main" id="{A9026A73-3D13-5648-BF72-D5E1DB7C979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3CD4AC8-50F6-2247-9933-92C7EBC8329F}"/>
              </a:ext>
            </a:extLst>
          </p:cNvPr>
          <p:cNvCxnSpPr>
            <a:cxnSpLocks/>
          </p:cNvCxnSpPr>
          <p:nvPr/>
        </p:nvCxnSpPr>
        <p:spPr>
          <a:xfrm>
            <a:off x="5149258" y="3959235"/>
            <a:ext cx="0" cy="37236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4C0CD11B-DCC7-BF46-A081-76846A0C0B74}"/>
              </a:ext>
            </a:extLst>
          </p:cNvPr>
          <p:cNvSpPr/>
          <p:nvPr/>
        </p:nvSpPr>
        <p:spPr>
          <a:xfrm>
            <a:off x="5103699" y="432294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78058BF-382F-F542-8E45-4E8A9DB0066D}"/>
              </a:ext>
            </a:extLst>
          </p:cNvPr>
          <p:cNvSpPr txBox="1"/>
          <p:nvPr/>
        </p:nvSpPr>
        <p:spPr>
          <a:xfrm>
            <a:off x="3966243" y="3098807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33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47nF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A1CE062-5DE1-2045-9119-A17C4F8795A2}"/>
              </a:ext>
            </a:extLst>
          </p:cNvPr>
          <p:cNvSpPr txBox="1"/>
          <p:nvPr/>
        </p:nvSpPr>
        <p:spPr>
          <a:xfrm>
            <a:off x="6806570" y="3215026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34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50 pF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5A2BD4-4A63-134B-8CB4-7123AA4688B4}"/>
              </a:ext>
            </a:extLst>
          </p:cNvPr>
          <p:cNvSpPr txBox="1"/>
          <p:nvPr/>
        </p:nvSpPr>
        <p:spPr>
          <a:xfrm>
            <a:off x="7365504" y="3967693"/>
            <a:ext cx="79057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4.91 MHz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5638F3E-2B5F-C74A-A1E2-84B289DEB832}"/>
              </a:ext>
            </a:extLst>
          </p:cNvPr>
          <p:cNvSpPr txBox="1"/>
          <p:nvPr/>
        </p:nvSpPr>
        <p:spPr>
          <a:xfrm>
            <a:off x="4997157" y="4447541"/>
            <a:ext cx="790574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Buffer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Amp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82AAA41-0845-9A41-A12F-522A90B05AED}"/>
              </a:ext>
            </a:extLst>
          </p:cNvPr>
          <p:cNvSpPr txBox="1"/>
          <p:nvPr/>
        </p:nvSpPr>
        <p:spPr>
          <a:xfrm>
            <a:off x="4247417" y="1783602"/>
            <a:ext cx="79057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TX VFO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40FF5F0-FF9C-E847-97AB-4D519D46F1EA}"/>
              </a:ext>
            </a:extLst>
          </p:cNvPr>
          <p:cNvCxnSpPr>
            <a:cxnSpLocks/>
          </p:cNvCxnSpPr>
          <p:nvPr/>
        </p:nvCxnSpPr>
        <p:spPr>
          <a:xfrm flipV="1">
            <a:off x="7259549" y="3191606"/>
            <a:ext cx="165646" cy="305588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02A077C-A9EC-7048-ADC1-6C5C01109B60}"/>
              </a:ext>
            </a:extLst>
          </p:cNvPr>
          <p:cNvCxnSpPr>
            <a:cxnSpLocks/>
          </p:cNvCxnSpPr>
          <p:nvPr/>
        </p:nvCxnSpPr>
        <p:spPr>
          <a:xfrm>
            <a:off x="6664234" y="3749649"/>
            <a:ext cx="687919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7" name="Group 209">
            <a:extLst>
              <a:ext uri="{FF2B5EF4-FFF2-40B4-BE49-F238E27FC236}">
                <a16:creationId xmlns:a16="http://schemas.microsoft.com/office/drawing/2014/main" id="{5D1F0EB9-C78D-CF4F-AF85-1D46E9F95113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8272502" y="3378679"/>
            <a:ext cx="152400" cy="762000"/>
            <a:chOff x="3935" y="1728"/>
            <a:chExt cx="96" cy="480"/>
          </a:xfrm>
        </p:grpSpPr>
        <p:sp>
          <p:nvSpPr>
            <p:cNvPr id="98" name="Arc 59">
              <a:extLst>
                <a:ext uri="{FF2B5EF4-FFF2-40B4-BE49-F238E27FC236}">
                  <a16:creationId xmlns:a16="http://schemas.microsoft.com/office/drawing/2014/main" id="{45C41F85-5FAF-9746-B67A-6FAA0AB1A9B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Arc 60">
              <a:extLst>
                <a:ext uri="{FF2B5EF4-FFF2-40B4-BE49-F238E27FC236}">
                  <a16:creationId xmlns:a16="http://schemas.microsoft.com/office/drawing/2014/main" id="{C32F439F-152C-0840-A362-32880F58DC3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Arc 61">
              <a:extLst>
                <a:ext uri="{FF2B5EF4-FFF2-40B4-BE49-F238E27FC236}">
                  <a16:creationId xmlns:a16="http://schemas.microsoft.com/office/drawing/2014/main" id="{10FD1C63-1F65-9840-90F9-B5DBD183AF5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Arc 62">
              <a:extLst>
                <a:ext uri="{FF2B5EF4-FFF2-40B4-BE49-F238E27FC236}">
                  <a16:creationId xmlns:a16="http://schemas.microsoft.com/office/drawing/2014/main" id="{4387DC06-A0E5-F04A-808B-52C039D869A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Line 63">
              <a:extLst>
                <a:ext uri="{FF2B5EF4-FFF2-40B4-BE49-F238E27FC236}">
                  <a16:creationId xmlns:a16="http://schemas.microsoft.com/office/drawing/2014/main" id="{B2ED6753-BCEC-074D-B552-F1A65C85928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64">
              <a:extLst>
                <a:ext uri="{FF2B5EF4-FFF2-40B4-BE49-F238E27FC236}">
                  <a16:creationId xmlns:a16="http://schemas.microsoft.com/office/drawing/2014/main" id="{40329D44-F6EB-4945-A244-DF9476D3E3C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Arc 65">
              <a:extLst>
                <a:ext uri="{FF2B5EF4-FFF2-40B4-BE49-F238E27FC236}">
                  <a16:creationId xmlns:a16="http://schemas.microsoft.com/office/drawing/2014/main" id="{25E26BD8-9E40-974A-8D08-5B57B43C209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Arc 66">
              <a:extLst>
                <a:ext uri="{FF2B5EF4-FFF2-40B4-BE49-F238E27FC236}">
                  <a16:creationId xmlns:a16="http://schemas.microsoft.com/office/drawing/2014/main" id="{18E53918-8919-1941-B3F3-45009A5919F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Arc 67">
              <a:extLst>
                <a:ext uri="{FF2B5EF4-FFF2-40B4-BE49-F238E27FC236}">
                  <a16:creationId xmlns:a16="http://schemas.microsoft.com/office/drawing/2014/main" id="{054D714D-5443-704C-A247-5D912AC2B0E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Arc 68">
              <a:extLst>
                <a:ext uri="{FF2B5EF4-FFF2-40B4-BE49-F238E27FC236}">
                  <a16:creationId xmlns:a16="http://schemas.microsoft.com/office/drawing/2014/main" id="{615A4F96-2E12-F14F-8B31-D01EF0C3406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Arc 69">
              <a:extLst>
                <a:ext uri="{FF2B5EF4-FFF2-40B4-BE49-F238E27FC236}">
                  <a16:creationId xmlns:a16="http://schemas.microsoft.com/office/drawing/2014/main" id="{90F19C97-F205-744D-AF34-5F59475D4EF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Arc 70">
              <a:extLst>
                <a:ext uri="{FF2B5EF4-FFF2-40B4-BE49-F238E27FC236}">
                  <a16:creationId xmlns:a16="http://schemas.microsoft.com/office/drawing/2014/main" id="{4460C07E-E890-914D-932B-33885A07F1D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Arc 71">
              <a:extLst>
                <a:ext uri="{FF2B5EF4-FFF2-40B4-BE49-F238E27FC236}">
                  <a16:creationId xmlns:a16="http://schemas.microsoft.com/office/drawing/2014/main" id="{370EC1CE-01EB-6049-8E46-2BB04E8B192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E56B973-AA93-8642-B883-7EEDA37572D0}"/>
              </a:ext>
            </a:extLst>
          </p:cNvPr>
          <p:cNvCxnSpPr>
            <a:cxnSpLocks/>
          </p:cNvCxnSpPr>
          <p:nvPr/>
        </p:nvCxnSpPr>
        <p:spPr>
          <a:xfrm>
            <a:off x="7925101" y="2994395"/>
            <a:ext cx="813899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74A2B4F-444C-4D46-8B74-EFC4213306C7}"/>
              </a:ext>
            </a:extLst>
          </p:cNvPr>
          <p:cNvSpPr txBox="1"/>
          <p:nvPr/>
        </p:nvSpPr>
        <p:spPr>
          <a:xfrm>
            <a:off x="7988909" y="3180058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L</a:t>
            </a:r>
            <a:r>
              <a:rPr lang="en-US" sz="1400" baseline="-25000" dirty="0">
                <a:solidFill>
                  <a:srgbClr val="000000"/>
                </a:solidFill>
              </a:rPr>
              <a:t>5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18 </a:t>
            </a:r>
            <a:r>
              <a:rPr lang="en-US" sz="1400" dirty="0" err="1">
                <a:solidFill>
                  <a:srgbClr val="000000"/>
                </a:solidFill>
              </a:rPr>
              <a:t>uH</a:t>
            </a:r>
            <a:endParaRPr lang="en-US" sz="1400" dirty="0">
              <a:solidFill>
                <a:srgbClr val="000000"/>
              </a:solidFill>
            </a:endParaRPr>
          </a:p>
        </p:txBody>
      </p:sp>
      <p:grpSp>
        <p:nvGrpSpPr>
          <p:cNvPr id="113" name="Group 210">
            <a:extLst>
              <a:ext uri="{FF2B5EF4-FFF2-40B4-BE49-F238E27FC236}">
                <a16:creationId xmlns:a16="http://schemas.microsoft.com/office/drawing/2014/main" id="{DF013AC9-4BFF-CD41-8ADB-E62DE2E8232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991151" y="2270703"/>
            <a:ext cx="304800" cy="762000"/>
            <a:chOff x="3216" y="1728"/>
            <a:chExt cx="192" cy="480"/>
          </a:xfrm>
        </p:grpSpPr>
        <p:sp>
          <p:nvSpPr>
            <p:cNvPr id="114" name="Line 8">
              <a:extLst>
                <a:ext uri="{FF2B5EF4-FFF2-40B4-BE49-F238E27FC236}">
                  <a16:creationId xmlns:a16="http://schemas.microsoft.com/office/drawing/2014/main" id="{F16CF77F-7751-5241-AF3F-04B17D92199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9">
              <a:extLst>
                <a:ext uri="{FF2B5EF4-FFF2-40B4-BE49-F238E27FC236}">
                  <a16:creationId xmlns:a16="http://schemas.microsoft.com/office/drawing/2014/main" id="{3498E83C-1CC5-8E4C-9CB4-156E5ADC249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10">
              <a:extLst>
                <a:ext uri="{FF2B5EF4-FFF2-40B4-BE49-F238E27FC236}">
                  <a16:creationId xmlns:a16="http://schemas.microsoft.com/office/drawing/2014/main" id="{609B30EF-B225-D341-A563-868CB29AED1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11">
              <a:extLst>
                <a:ext uri="{FF2B5EF4-FFF2-40B4-BE49-F238E27FC236}">
                  <a16:creationId xmlns:a16="http://schemas.microsoft.com/office/drawing/2014/main" id="{507B1E53-A93F-F84E-BA71-A3EA691852A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54A6454E-283C-1C40-B265-FC7E50D4CE31}"/>
              </a:ext>
            </a:extLst>
          </p:cNvPr>
          <p:cNvSpPr txBox="1"/>
          <p:nvPr/>
        </p:nvSpPr>
        <p:spPr>
          <a:xfrm>
            <a:off x="4935881" y="1934676"/>
            <a:ext cx="677680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31</a:t>
            </a:r>
          </a:p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5 pF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AD75414-A82D-5045-9939-84ACD420925C}"/>
              </a:ext>
            </a:extLst>
          </p:cNvPr>
          <p:cNvCxnSpPr>
            <a:cxnSpLocks/>
          </p:cNvCxnSpPr>
          <p:nvPr/>
        </p:nvCxnSpPr>
        <p:spPr>
          <a:xfrm>
            <a:off x="4774079" y="2118688"/>
            <a:ext cx="0" cy="544718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B97D4DA0-272C-C945-9995-4B99F31604DF}"/>
              </a:ext>
            </a:extLst>
          </p:cNvPr>
          <p:cNvSpPr/>
          <p:nvPr/>
        </p:nvSpPr>
        <p:spPr>
          <a:xfrm>
            <a:off x="4736365" y="208428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8F0C212-111E-424C-80D8-4B2FD118A2A5}"/>
              </a:ext>
            </a:extLst>
          </p:cNvPr>
          <p:cNvSpPr/>
          <p:nvPr/>
        </p:nvSpPr>
        <p:spPr>
          <a:xfrm>
            <a:off x="7294761" y="369917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5B3FF1D-A0D8-4B42-A189-CAD2F0CCF969}"/>
              </a:ext>
            </a:extLst>
          </p:cNvPr>
          <p:cNvSpPr/>
          <p:nvPr/>
        </p:nvSpPr>
        <p:spPr>
          <a:xfrm>
            <a:off x="8701803" y="371334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56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332509" y="140912"/>
            <a:ext cx="11649694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/>
              <a:t>Antennas and propagation</a:t>
            </a:r>
            <a:endParaRPr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/>
              <p:nvPr/>
            </p:nvSpPr>
            <p:spPr>
              <a:xfrm>
                <a:off x="680683" y="1216667"/>
                <a:ext cx="6618705" cy="54766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From Maxwell, for a plane wave (E in x direction, H in y direction), </a:t>
                </a:r>
                <a:r>
                  <a:rPr lang="en-US" dirty="0">
                    <a:solidFill>
                      <a:srgbClr val="000000"/>
                    </a:solidFill>
                  </a:rPr>
                  <a:t>wave is of form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rgbClr val="000000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  <a:sym typeface="Calibri"/>
                </a:endParaRPr>
              </a:p>
              <a:p>
                <a:pPr marL="285750" indent="-285750" defTabSz="45720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∇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×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𝐸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=−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𝑗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𝜔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𝐻</m:t>
                    </m:r>
                  </m:oMath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Substituting and taking the restricted cross products, we </a:t>
                </a:r>
              </a:p>
              <a:p>
                <a:pPr algn="l" rtl="0" latinLnBrk="1" hangingPunct="0"/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    get: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, so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rad>
                  </m:oMath>
                </a14:m>
                <a:endParaRPr lang="en-US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Power density: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=377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defTabSz="45720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cs typeface="Calibri"/>
                    <a:sym typeface="Calibri"/>
                  </a:rPr>
                  <a:t>Impedance: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𝑅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|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𝐼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|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is real part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𝑍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𝑅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𝑟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𝑙</m:t>
                        </m:r>
                      </m:sub>
                    </m:sSub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,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𝜂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𝑅</m:t>
                        </m:r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285750" indent="-285750" defTabSz="45720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Power density for isotropic antenna: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ea typeface="Calibri"/>
                    <a:cs typeface="Calibri"/>
                    <a:sym typeface="Calibri"/>
                  </a:rPr>
                  <a:t>Define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𝐺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𝜃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𝜙</m:t>
                        </m:r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𝑆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𝜃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𝜙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𝑟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𝑆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𝜃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𝜙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is just the Poynting vector</a:t>
                </a:r>
              </a:p>
              <a:p>
                <a:pPr marL="285750" indent="-285750" defTabSz="45720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For isotropic reference,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algn="l" rtl="0" latinLnBrk="1" hangingPunct="0"/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algn="l" rtl="0" latinLnBrk="1" hangingPunct="0"/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83" y="1216667"/>
                <a:ext cx="6618705" cy="5476670"/>
              </a:xfrm>
              <a:prstGeom prst="rect">
                <a:avLst/>
              </a:prstGeom>
              <a:blipFill>
                <a:blip r:embed="rId3"/>
                <a:stretch>
                  <a:fillRect l="-1149" t="-694" r="-1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EED66A-56F2-494C-BB12-2E8BBB011DE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29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4A545-AB69-3642-B60D-8B9703475515}"/>
              </a:ext>
            </a:extLst>
          </p:cNvPr>
          <p:cNvSpPr txBox="1"/>
          <p:nvPr/>
        </p:nvSpPr>
        <p:spPr>
          <a:xfrm>
            <a:off x="8148080" y="1562955"/>
            <a:ext cx="2733253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Receiving antenna Thevenin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E0745D-0618-884A-A124-CAB21011CD68}"/>
              </a:ext>
            </a:extLst>
          </p:cNvPr>
          <p:cNvGrpSpPr/>
          <p:nvPr/>
        </p:nvGrpSpPr>
        <p:grpSpPr>
          <a:xfrm>
            <a:off x="8066301" y="3631290"/>
            <a:ext cx="543906" cy="523218"/>
            <a:chOff x="7097485" y="3674605"/>
            <a:chExt cx="548640" cy="548640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9555818-D5F0-FE4A-BC41-6D6625E582E7}"/>
                </a:ext>
              </a:extLst>
            </p:cNvPr>
            <p:cNvSpPr/>
            <p:nvPr/>
          </p:nvSpPr>
          <p:spPr>
            <a:xfrm>
              <a:off x="7196744" y="3814776"/>
              <a:ext cx="294626" cy="299873"/>
            </a:xfrm>
            <a:custGeom>
              <a:avLst/>
              <a:gdLst>
                <a:gd name="connsiteX0" fmla="*/ 0 w 586788"/>
                <a:gd name="connsiteY0" fmla="*/ 227323 h 399320"/>
                <a:gd name="connsiteX1" fmla="*/ 255182 w 586788"/>
                <a:gd name="connsiteY1" fmla="*/ 4039 h 399320"/>
                <a:gd name="connsiteX2" fmla="*/ 361507 w 586788"/>
                <a:gd name="connsiteY2" fmla="*/ 397443 h 399320"/>
                <a:gd name="connsiteX3" fmla="*/ 574158 w 586788"/>
                <a:gd name="connsiteY3" fmla="*/ 152895 h 399320"/>
                <a:gd name="connsiteX4" fmla="*/ 563526 w 586788"/>
                <a:gd name="connsiteY4" fmla="*/ 152895 h 399320"/>
                <a:gd name="connsiteX5" fmla="*/ 563526 w 586788"/>
                <a:gd name="connsiteY5" fmla="*/ 152895 h 399320"/>
                <a:gd name="connsiteX6" fmla="*/ 574158 w 586788"/>
                <a:gd name="connsiteY6" fmla="*/ 152895 h 399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788" h="399320">
                  <a:moveTo>
                    <a:pt x="0" y="227323"/>
                  </a:moveTo>
                  <a:cubicBezTo>
                    <a:pt x="97465" y="101504"/>
                    <a:pt x="194931" y="-24314"/>
                    <a:pt x="255182" y="4039"/>
                  </a:cubicBezTo>
                  <a:cubicBezTo>
                    <a:pt x="315433" y="32392"/>
                    <a:pt x="308344" y="372634"/>
                    <a:pt x="361507" y="397443"/>
                  </a:cubicBezTo>
                  <a:cubicBezTo>
                    <a:pt x="414670" y="422252"/>
                    <a:pt x="540488" y="193653"/>
                    <a:pt x="574158" y="152895"/>
                  </a:cubicBezTo>
                  <a:cubicBezTo>
                    <a:pt x="607828" y="112137"/>
                    <a:pt x="563526" y="152895"/>
                    <a:pt x="563526" y="152895"/>
                  </a:cubicBezTo>
                  <a:lnTo>
                    <a:pt x="563526" y="152895"/>
                  </a:lnTo>
                  <a:lnTo>
                    <a:pt x="574158" y="152895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B323327-3C4C-4148-8D0A-D9A4B16BFDF4}"/>
                </a:ext>
              </a:extLst>
            </p:cNvPr>
            <p:cNvSpPr/>
            <p:nvPr/>
          </p:nvSpPr>
          <p:spPr>
            <a:xfrm>
              <a:off x="7097485" y="3674605"/>
              <a:ext cx="548640" cy="548640"/>
            </a:xfrm>
            <a:prstGeom prst="ellips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Freeform 10">
            <a:extLst>
              <a:ext uri="{FF2B5EF4-FFF2-40B4-BE49-F238E27FC236}">
                <a16:creationId xmlns:a16="http://schemas.microsoft.com/office/drawing/2014/main" id="{58844F62-788B-1742-AC38-F747FCE4C821}"/>
              </a:ext>
            </a:extLst>
          </p:cNvPr>
          <p:cNvSpPr>
            <a:spLocks noChangeAspect="1"/>
          </p:cNvSpPr>
          <p:nvPr/>
        </p:nvSpPr>
        <p:spPr bwMode="auto">
          <a:xfrm>
            <a:off x="8268654" y="2869290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" name="Group 210">
            <a:extLst>
              <a:ext uri="{FF2B5EF4-FFF2-40B4-BE49-F238E27FC236}">
                <a16:creationId xmlns:a16="http://schemas.microsoft.com/office/drawing/2014/main" id="{2CAB17F1-E8F6-8B49-A64C-30BA61598E85}"/>
              </a:ext>
            </a:extLst>
          </p:cNvPr>
          <p:cNvGrpSpPr>
            <a:grpSpLocks/>
          </p:cNvGrpSpPr>
          <p:nvPr/>
        </p:nvGrpSpPr>
        <p:grpSpPr bwMode="auto">
          <a:xfrm>
            <a:off x="8192454" y="2247674"/>
            <a:ext cx="304800" cy="762000"/>
            <a:chOff x="3216" y="1728"/>
            <a:chExt cx="192" cy="480"/>
          </a:xfrm>
        </p:grpSpPr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D68E7464-BD27-184C-8D73-FE686B1EDAE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C2197D64-E4FE-764B-B634-A0D21A17C5E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BD332E23-9054-DC4D-B54C-9C67CACC2D8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E778192A-5D32-494A-A882-B3FCED2271A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E6E4EED-916D-F145-840B-0A866A0A79E4}"/>
              </a:ext>
            </a:extLst>
          </p:cNvPr>
          <p:cNvSpPr txBox="1"/>
          <p:nvPr/>
        </p:nvSpPr>
        <p:spPr>
          <a:xfrm>
            <a:off x="8573454" y="2465464"/>
            <a:ext cx="55084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C0CA41-919B-1D47-9F32-1DADE8E7E24E}"/>
              </a:ext>
            </a:extLst>
          </p:cNvPr>
          <p:cNvSpPr txBox="1"/>
          <p:nvPr/>
        </p:nvSpPr>
        <p:spPr>
          <a:xfrm>
            <a:off x="8573454" y="3103269"/>
            <a:ext cx="55084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F16258-3147-D44E-97CB-01E930CDD956}"/>
              </a:ext>
            </a:extLst>
          </p:cNvPr>
          <p:cNvCxnSpPr>
            <a:cxnSpLocks/>
          </p:cNvCxnSpPr>
          <p:nvPr/>
        </p:nvCxnSpPr>
        <p:spPr>
          <a:xfrm flipH="1">
            <a:off x="8346356" y="4163354"/>
            <a:ext cx="1" cy="50728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42BE27-DC84-EB49-9074-A8C2E98B0468}"/>
              </a:ext>
            </a:extLst>
          </p:cNvPr>
          <p:cNvCxnSpPr>
            <a:cxnSpLocks/>
          </p:cNvCxnSpPr>
          <p:nvPr/>
        </p:nvCxnSpPr>
        <p:spPr>
          <a:xfrm flipH="1" flipV="1">
            <a:off x="8344855" y="4670641"/>
            <a:ext cx="1825141" cy="1473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AEDBF2-1535-A947-B210-3EC006E4C277}"/>
              </a:ext>
            </a:extLst>
          </p:cNvPr>
          <p:cNvCxnSpPr>
            <a:cxnSpLocks/>
          </p:cNvCxnSpPr>
          <p:nvPr/>
        </p:nvCxnSpPr>
        <p:spPr>
          <a:xfrm flipH="1" flipV="1">
            <a:off x="8338255" y="2248214"/>
            <a:ext cx="1825141" cy="1473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43C15AD-4859-D249-81F9-B8B77A09EED9}"/>
              </a:ext>
            </a:extLst>
          </p:cNvPr>
          <p:cNvSpPr/>
          <p:nvPr/>
        </p:nvSpPr>
        <p:spPr>
          <a:xfrm>
            <a:off x="10110213" y="46356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EFC979B-C634-6549-A980-623F8C84A783}"/>
              </a:ext>
            </a:extLst>
          </p:cNvPr>
          <p:cNvSpPr/>
          <p:nvPr/>
        </p:nvSpPr>
        <p:spPr>
          <a:xfrm>
            <a:off x="10124386" y="222123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2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 dirty="0"/>
              <a:t>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D2D8-4F2D-FC44-B0CE-A312E10A4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E, V</a:t>
            </a:r>
          </a:p>
          <a:p>
            <a:r>
              <a:rPr lang="en-US" dirty="0"/>
              <a:t>Phasors</a:t>
            </a:r>
          </a:p>
          <a:p>
            <a:r>
              <a:rPr lang="en-US" dirty="0"/>
              <a:t>Energy</a:t>
            </a:r>
          </a:p>
          <a:p>
            <a:r>
              <a:rPr lang="en-US" dirty="0"/>
              <a:t>Impedance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0C4A7-0430-9342-9C7C-C04A85FD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75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265216" y="184467"/>
            <a:ext cx="11661568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/>
              <a:t>Antennas and propagation</a:t>
            </a:r>
            <a:endParaRPr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/>
              <p:nvPr/>
            </p:nvSpPr>
            <p:spPr>
              <a:xfrm>
                <a:off x="1872699" y="1380918"/>
                <a:ext cx="8038995" cy="48234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342900" indent="-342900" defTabSz="457200" latinLnBrk="1" hangingPunct="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Receiving antenna:</a:t>
                </a:r>
              </a:p>
              <a:p>
                <a:pPr marL="342900" lvl="8" indent="-34290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h𝐸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is effective antenna length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for short antenna)</a:t>
                </a:r>
              </a:p>
              <a:p>
                <a:pPr marL="342900" lvl="8" indent="-342900" latinLnBrk="1" hangingPunct="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For dipole: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 marL="342900" lvl="2" indent="-34290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.   </a:t>
                </a:r>
                <a:r>
                  <a:rPr lang="en-US" sz="20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This is the definition of the effective area,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342900" lvl="2" indent="-342900" latinLnBrk="1" hangingPunct="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By reciprocity,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lvl="2" indent="-34290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|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|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h𝐸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so </a:t>
                </a:r>
              </a:p>
              <a:p>
                <a:pPr marL="342900" lvl="2" indent="-34290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den>
                    </m:f>
                  </m:oMath>
                </a14:m>
                <a:endParaRPr lang="en-US" sz="20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lvl="2" indent="-34290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den>
                    </m:f>
                  </m:oMath>
                </a14:m>
                <a:endParaRPr lang="en-US" sz="20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defTabSz="457200" latinLnBrk="1" hangingPunct="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algn="l" rtl="0" latinLnBrk="1" hangingPunct="0"/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699" y="1380918"/>
                <a:ext cx="8038995" cy="4823434"/>
              </a:xfrm>
              <a:prstGeom prst="rect">
                <a:avLst/>
              </a:prstGeom>
              <a:blipFill>
                <a:blip r:embed="rId3"/>
                <a:stretch>
                  <a:fillRect l="-1262" t="-52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EED66A-56F2-494C-BB12-2E8BBB011DE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44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605643" y="182199"/>
            <a:ext cx="10438410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/>
              <a:t>Antennas and propagation</a:t>
            </a:r>
            <a:endParaRPr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/>
              <p:nvPr/>
            </p:nvSpPr>
            <p:spPr>
              <a:xfrm>
                <a:off x="1004814" y="2439916"/>
                <a:ext cx="8826965" cy="30569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Antenna theorem: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For cavity on right, T is constant at thermodynamic</a:t>
                </a:r>
              </a:p>
              <a:p>
                <a:pPr algn="l" rtl="0" latinLnBrk="1" hangingPunct="0"/>
                <a:r>
                  <a:rPr lang="en-US" dirty="0">
                    <a:solidFill>
                      <a:srgbClr val="000000"/>
                    </a:solidFill>
                  </a:rPr>
                  <a:t>      equilibrium and the same power is transmitted and</a:t>
                </a:r>
              </a:p>
              <a:p>
                <a:pPr algn="l" rtl="0" latinLnBrk="1" hangingPunct="0"/>
                <a:r>
                  <a:rPr lang="en-US" dirty="0">
                    <a:solidFill>
                      <a:srgbClr val="000000"/>
                    </a:solidFill>
                  </a:rPr>
                  <a:t>       emitted, the Johnson noise 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𝑘𝑇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 The energy received is</a:t>
                </a:r>
              </a:p>
              <a:p>
                <a:pPr algn="l" rtl="0" latinLnBrk="1" hangingPunct="0"/>
                <a:r>
                  <a:rPr lang="en-US" dirty="0">
                    <a:solidFill>
                      <a:srgbClr val="000000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𝑘𝑇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𝑘𝑇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𝑘𝑇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𝐵𝐴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𝑘𝑇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nor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nary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dirty="0" err="1">
                    <a:solidFill>
                      <a:srgbClr val="000000"/>
                    </a:solidFill>
                  </a:rPr>
                  <a:t>hich</a:t>
                </a:r>
                <a:r>
                  <a:rPr lang="en-US" dirty="0">
                    <a:solidFill>
                      <a:srgbClr val="000000"/>
                    </a:solidFill>
                  </a:rPr>
                  <a:t> gives the antenna theorem</a:t>
                </a: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For transmitting/receiving antenna pairs: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  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 err="1">
                    <a:solidFill>
                      <a:srgbClr val="000000"/>
                    </a:solidFill>
                  </a:rPr>
                  <a:t>Friis</a:t>
                </a:r>
                <a:r>
                  <a:rPr lang="en-US" dirty="0">
                    <a:solidFill>
                      <a:srgbClr val="000000"/>
                    </a:solidFill>
                  </a:rPr>
                  <a:t> formulas</a:t>
                </a: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𝑆𝐴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𝐺𝐴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algn="l" rtl="0" latinLnBrk="1" hangingPunct="0"/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14" y="2439916"/>
                <a:ext cx="8826965" cy="3056989"/>
              </a:xfrm>
              <a:prstGeom prst="rect">
                <a:avLst/>
              </a:prstGeom>
              <a:blipFill>
                <a:blip r:embed="rId3"/>
                <a:stretch>
                  <a:fillRect l="-1006" t="-1701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EED66A-56F2-494C-BB12-2E8BBB011DE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31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4AA9EC-F500-A840-BCF7-8A00E5F2240C}"/>
              </a:ext>
            </a:extLst>
          </p:cNvPr>
          <p:cNvSpPr txBox="1"/>
          <p:nvPr/>
        </p:nvSpPr>
        <p:spPr>
          <a:xfrm>
            <a:off x="7717977" y="1737158"/>
            <a:ext cx="3136070" cy="1691842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7A6243-ADC1-9644-9879-CD023C0C0FF6}"/>
              </a:ext>
            </a:extLst>
          </p:cNvPr>
          <p:cNvSpPr txBox="1"/>
          <p:nvPr/>
        </p:nvSpPr>
        <p:spPr>
          <a:xfrm>
            <a:off x="7717977" y="1326830"/>
            <a:ext cx="1393969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Insulated cavity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46CB157-BA48-3E4E-A36B-F48752EC700F}"/>
              </a:ext>
            </a:extLst>
          </p:cNvPr>
          <p:cNvSpPr>
            <a:spLocks noChangeAspect="1"/>
          </p:cNvSpPr>
          <p:nvPr/>
        </p:nvSpPr>
        <p:spPr bwMode="auto">
          <a:xfrm>
            <a:off x="8163214" y="2206346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B8A2C1-EABA-D44C-81E0-A46AD8D278D8}"/>
              </a:ext>
            </a:extLst>
          </p:cNvPr>
          <p:cNvCxnSpPr/>
          <p:nvPr/>
        </p:nvCxnSpPr>
        <p:spPr>
          <a:xfrm>
            <a:off x="8728676" y="2451488"/>
            <a:ext cx="949569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E1A1E4-D408-5E4D-A610-91DBC4ADB35E}"/>
              </a:ext>
            </a:extLst>
          </p:cNvPr>
          <p:cNvCxnSpPr/>
          <p:nvPr/>
        </p:nvCxnSpPr>
        <p:spPr>
          <a:xfrm>
            <a:off x="8722898" y="2726063"/>
            <a:ext cx="949569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DC63D0-D5A0-EE45-9FD2-B8EBD5D665D1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9678244" y="2085728"/>
            <a:ext cx="447166" cy="36576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51FDF8-BFD3-4448-ACEE-BCFC8378992C}"/>
              </a:ext>
            </a:extLst>
          </p:cNvPr>
          <p:cNvCxnSpPr>
            <a:cxnSpLocks noChangeAspect="1"/>
          </p:cNvCxnSpPr>
          <p:nvPr/>
        </p:nvCxnSpPr>
        <p:spPr>
          <a:xfrm>
            <a:off x="9624665" y="2665100"/>
            <a:ext cx="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0F87B74-BE8E-0A47-AE7C-51592359CA54}"/>
              </a:ext>
            </a:extLst>
          </p:cNvPr>
          <p:cNvCxnSpPr>
            <a:cxnSpLocks/>
          </p:cNvCxnSpPr>
          <p:nvPr/>
        </p:nvCxnSpPr>
        <p:spPr>
          <a:xfrm>
            <a:off x="9672413" y="2717272"/>
            <a:ext cx="469002" cy="375139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EDFE8F1-C2F5-E34D-98C4-488EDE42E13F}"/>
              </a:ext>
            </a:extLst>
          </p:cNvPr>
          <p:cNvSpPr txBox="1"/>
          <p:nvPr/>
        </p:nvSpPr>
        <p:spPr>
          <a:xfrm>
            <a:off x="7827522" y="2375722"/>
            <a:ext cx="50116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</a:rPr>
              <a:t>T</a:t>
            </a: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58DFB8-9F77-7B4C-ACEA-68BBBF5E997F}"/>
              </a:ext>
            </a:extLst>
          </p:cNvPr>
          <p:cNvSpPr txBox="1"/>
          <p:nvPr/>
        </p:nvSpPr>
        <p:spPr>
          <a:xfrm>
            <a:off x="9991145" y="2369254"/>
            <a:ext cx="50116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BA28FE-6F9D-3E46-8366-1E2102348616}"/>
              </a:ext>
            </a:extLst>
          </p:cNvPr>
          <p:cNvCxnSpPr>
            <a:cxnSpLocks/>
          </p:cNvCxnSpPr>
          <p:nvPr/>
        </p:nvCxnSpPr>
        <p:spPr>
          <a:xfrm>
            <a:off x="8236636" y="2212000"/>
            <a:ext cx="50468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1D39F4-ACBA-914E-B6DC-254D6813A0AF}"/>
              </a:ext>
            </a:extLst>
          </p:cNvPr>
          <p:cNvCxnSpPr>
            <a:cxnSpLocks/>
          </p:cNvCxnSpPr>
          <p:nvPr/>
        </p:nvCxnSpPr>
        <p:spPr>
          <a:xfrm>
            <a:off x="8741316" y="2206346"/>
            <a:ext cx="0" cy="23357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DB0642D-FE68-3445-8EDC-AAD4BEDF32D0}"/>
              </a:ext>
            </a:extLst>
          </p:cNvPr>
          <p:cNvCxnSpPr>
            <a:cxnSpLocks/>
          </p:cNvCxnSpPr>
          <p:nvPr/>
        </p:nvCxnSpPr>
        <p:spPr>
          <a:xfrm>
            <a:off x="8236636" y="2961476"/>
            <a:ext cx="50468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EE61A41-8559-8F4B-BC4D-6F5A1C5763EE}"/>
              </a:ext>
            </a:extLst>
          </p:cNvPr>
          <p:cNvCxnSpPr>
            <a:cxnSpLocks/>
          </p:cNvCxnSpPr>
          <p:nvPr/>
        </p:nvCxnSpPr>
        <p:spPr>
          <a:xfrm>
            <a:off x="8736960" y="2724509"/>
            <a:ext cx="0" cy="23357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36897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213757" y="159293"/>
            <a:ext cx="11234056" cy="675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/>
              <a:t>Reciprocity and dipole</a:t>
            </a:r>
            <a:endParaRPr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/>
              <p:nvPr/>
            </p:nvSpPr>
            <p:spPr>
              <a:xfrm>
                <a:off x="2074425" y="2044308"/>
                <a:ext cx="6197171" cy="30660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For dipole (Length:</a:t>
                </a:r>
                <a:r>
                  <a:rPr lang="en-US" i="1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)</a:t>
                </a: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𝜆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𝐴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Ω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Calibri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libri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libri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libri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libri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libri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Calibri"/>
                                  </a:rPr>
                                  <m:t>4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libri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Calibri"/>
                                      </a:rPr>
                                      <m:t>𝑟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so</a:t>
                </a: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𝑟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16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 </m:t>
                        </m:r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𝜃</m:t>
                            </m:r>
                          </m:e>
                        </m:d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nary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 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𝑙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𝜆</m:t>
                            </m:r>
                          </m:den>
                        </m:f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𝐴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3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8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𝜋</m:t>
                        </m:r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 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𝑠𝑖𝑛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(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𝜃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𝐺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=1.5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</a:rPr>
                  <a:t>.  Note we used</a:t>
                </a:r>
              </a:p>
              <a:p>
                <a:pPr algn="l" rtl="0" latinLnBrk="1" hangingPunct="0"/>
                <a:r>
                  <a:rPr lang="en-US" dirty="0">
                    <a:solidFill>
                      <a:srgbClr val="00000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0000"/>
                  </a:solidFill>
                  <a:latin typeface="Calibri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For </a:t>
                </a:r>
                <a:r>
                  <a:rPr lang="en-US" dirty="0" err="1">
                    <a:solidFill>
                      <a:srgbClr val="000000"/>
                    </a:solidFill>
                  </a:rPr>
                  <a:t>Norcal</a:t>
                </a:r>
                <a:r>
                  <a:rPr lang="en-US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=150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=2000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𝑝𝑊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algn="l" rtl="0" latinLnBrk="1" hangingPunct="0"/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425" y="2044308"/>
                <a:ext cx="6197171" cy="3066030"/>
              </a:xfrm>
              <a:prstGeom prst="rect">
                <a:avLst/>
              </a:prstGeom>
              <a:blipFill>
                <a:blip r:embed="rId3"/>
                <a:stretch>
                  <a:fillRect l="-1431" t="-82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EED66A-56F2-494C-BB12-2E8BBB011DE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32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7401FF-D34E-3344-9184-254DFDA99955}"/>
              </a:ext>
            </a:extLst>
          </p:cNvPr>
          <p:cNvSpPr/>
          <p:nvPr/>
        </p:nvSpPr>
        <p:spPr>
          <a:xfrm>
            <a:off x="7203307" y="1029494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Dipole Thevenin equivalent circuit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30867CC-D789-6049-970D-556912E5B3FE}"/>
              </a:ext>
            </a:extLst>
          </p:cNvPr>
          <p:cNvGrpSpPr/>
          <p:nvPr/>
        </p:nvGrpSpPr>
        <p:grpSpPr>
          <a:xfrm>
            <a:off x="7840642" y="3186445"/>
            <a:ext cx="543906" cy="523218"/>
            <a:chOff x="7097485" y="3674605"/>
            <a:chExt cx="548640" cy="548640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AE27AA8-9AC5-DA4A-B97C-59C39920219B}"/>
                </a:ext>
              </a:extLst>
            </p:cNvPr>
            <p:cNvSpPr/>
            <p:nvPr/>
          </p:nvSpPr>
          <p:spPr>
            <a:xfrm>
              <a:off x="7196744" y="3814776"/>
              <a:ext cx="294626" cy="299873"/>
            </a:xfrm>
            <a:custGeom>
              <a:avLst/>
              <a:gdLst>
                <a:gd name="connsiteX0" fmla="*/ 0 w 586788"/>
                <a:gd name="connsiteY0" fmla="*/ 227323 h 399320"/>
                <a:gd name="connsiteX1" fmla="*/ 255182 w 586788"/>
                <a:gd name="connsiteY1" fmla="*/ 4039 h 399320"/>
                <a:gd name="connsiteX2" fmla="*/ 361507 w 586788"/>
                <a:gd name="connsiteY2" fmla="*/ 397443 h 399320"/>
                <a:gd name="connsiteX3" fmla="*/ 574158 w 586788"/>
                <a:gd name="connsiteY3" fmla="*/ 152895 h 399320"/>
                <a:gd name="connsiteX4" fmla="*/ 563526 w 586788"/>
                <a:gd name="connsiteY4" fmla="*/ 152895 h 399320"/>
                <a:gd name="connsiteX5" fmla="*/ 563526 w 586788"/>
                <a:gd name="connsiteY5" fmla="*/ 152895 h 399320"/>
                <a:gd name="connsiteX6" fmla="*/ 574158 w 586788"/>
                <a:gd name="connsiteY6" fmla="*/ 152895 h 399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6788" h="399320">
                  <a:moveTo>
                    <a:pt x="0" y="227323"/>
                  </a:moveTo>
                  <a:cubicBezTo>
                    <a:pt x="97465" y="101504"/>
                    <a:pt x="194931" y="-24314"/>
                    <a:pt x="255182" y="4039"/>
                  </a:cubicBezTo>
                  <a:cubicBezTo>
                    <a:pt x="315433" y="32392"/>
                    <a:pt x="308344" y="372634"/>
                    <a:pt x="361507" y="397443"/>
                  </a:cubicBezTo>
                  <a:cubicBezTo>
                    <a:pt x="414670" y="422252"/>
                    <a:pt x="540488" y="193653"/>
                    <a:pt x="574158" y="152895"/>
                  </a:cubicBezTo>
                  <a:cubicBezTo>
                    <a:pt x="607828" y="112137"/>
                    <a:pt x="563526" y="152895"/>
                    <a:pt x="563526" y="152895"/>
                  </a:cubicBezTo>
                  <a:lnTo>
                    <a:pt x="563526" y="152895"/>
                  </a:lnTo>
                  <a:lnTo>
                    <a:pt x="574158" y="152895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7E2E6CD-6B26-E448-8E4D-FCA87072E77B}"/>
                </a:ext>
              </a:extLst>
            </p:cNvPr>
            <p:cNvSpPr/>
            <p:nvPr/>
          </p:nvSpPr>
          <p:spPr>
            <a:xfrm>
              <a:off x="7097485" y="3674605"/>
              <a:ext cx="548640" cy="548640"/>
            </a:xfrm>
            <a:prstGeom prst="ellips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Freeform 10">
            <a:extLst>
              <a:ext uri="{FF2B5EF4-FFF2-40B4-BE49-F238E27FC236}">
                <a16:creationId xmlns:a16="http://schemas.microsoft.com/office/drawing/2014/main" id="{E0B40448-9D73-EC41-9E4F-F3FDF44E374E}"/>
              </a:ext>
            </a:extLst>
          </p:cNvPr>
          <p:cNvSpPr>
            <a:spLocks noChangeAspect="1"/>
          </p:cNvSpPr>
          <p:nvPr/>
        </p:nvSpPr>
        <p:spPr bwMode="auto">
          <a:xfrm>
            <a:off x="8042995" y="2424445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" name="Group 210">
            <a:extLst>
              <a:ext uri="{FF2B5EF4-FFF2-40B4-BE49-F238E27FC236}">
                <a16:creationId xmlns:a16="http://schemas.microsoft.com/office/drawing/2014/main" id="{C172DF05-629B-C345-85C9-25B259E92103}"/>
              </a:ext>
            </a:extLst>
          </p:cNvPr>
          <p:cNvGrpSpPr>
            <a:grpSpLocks/>
          </p:cNvGrpSpPr>
          <p:nvPr/>
        </p:nvGrpSpPr>
        <p:grpSpPr bwMode="auto">
          <a:xfrm>
            <a:off x="7966795" y="1802829"/>
            <a:ext cx="304800" cy="762000"/>
            <a:chOff x="3216" y="1728"/>
            <a:chExt cx="192" cy="480"/>
          </a:xfrm>
        </p:grpSpPr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DDACB4B2-48DC-984E-BC52-ED07B810C21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5FA97C14-90E1-1F42-A3E6-C60751AEBED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A0AE1EB2-DBB8-B04C-9CD1-450274579E8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986DAC62-BCA8-AE42-87A5-A14EF492F17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0377464-80BF-0A4B-ABFC-6BD1E7661BD9}"/>
              </a:ext>
            </a:extLst>
          </p:cNvPr>
          <p:cNvSpPr txBox="1"/>
          <p:nvPr/>
        </p:nvSpPr>
        <p:spPr>
          <a:xfrm>
            <a:off x="8347795" y="2020619"/>
            <a:ext cx="55084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E46C27-4AFA-3745-BFB9-4294DE2686B9}"/>
              </a:ext>
            </a:extLst>
          </p:cNvPr>
          <p:cNvSpPr txBox="1"/>
          <p:nvPr/>
        </p:nvSpPr>
        <p:spPr>
          <a:xfrm>
            <a:off x="8347795" y="2658424"/>
            <a:ext cx="55084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D82C6-927D-604B-AB7B-40403EEF15D2}"/>
              </a:ext>
            </a:extLst>
          </p:cNvPr>
          <p:cNvCxnSpPr>
            <a:cxnSpLocks/>
          </p:cNvCxnSpPr>
          <p:nvPr/>
        </p:nvCxnSpPr>
        <p:spPr>
          <a:xfrm flipH="1">
            <a:off x="8120697" y="3718509"/>
            <a:ext cx="1" cy="50728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93C148-A925-BD4C-B13E-AA9B4CC4D847}"/>
              </a:ext>
            </a:extLst>
          </p:cNvPr>
          <p:cNvCxnSpPr>
            <a:cxnSpLocks/>
          </p:cNvCxnSpPr>
          <p:nvPr/>
        </p:nvCxnSpPr>
        <p:spPr>
          <a:xfrm flipH="1" flipV="1">
            <a:off x="8119196" y="4225796"/>
            <a:ext cx="1825141" cy="1473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827B283-D950-D246-A32B-5DF819BD3BC5}"/>
              </a:ext>
            </a:extLst>
          </p:cNvPr>
          <p:cNvCxnSpPr>
            <a:cxnSpLocks/>
          </p:cNvCxnSpPr>
          <p:nvPr/>
        </p:nvCxnSpPr>
        <p:spPr>
          <a:xfrm flipH="1" flipV="1">
            <a:off x="8112596" y="1803369"/>
            <a:ext cx="1825141" cy="1473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E50723F-8818-0149-8772-B2931CBB0884}"/>
              </a:ext>
            </a:extLst>
          </p:cNvPr>
          <p:cNvSpPr/>
          <p:nvPr/>
        </p:nvSpPr>
        <p:spPr>
          <a:xfrm>
            <a:off x="9884554" y="419080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6D6DA75-0DE5-5C49-9E02-E4B82057DCF6}"/>
              </a:ext>
            </a:extLst>
          </p:cNvPr>
          <p:cNvSpPr/>
          <p:nvPr/>
        </p:nvSpPr>
        <p:spPr>
          <a:xfrm>
            <a:off x="9898727" y="177639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21641C-9B44-AC4B-BEFB-7EC0B187B038}"/>
                  </a:ext>
                </a:extLst>
              </p:cNvPr>
              <p:cNvSpPr txBox="1"/>
              <p:nvPr/>
            </p:nvSpPr>
            <p:spPr>
              <a:xfrm>
                <a:off x="8623220" y="3193194"/>
                <a:ext cx="2044780" cy="8934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𝐸𝑙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sin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⁡(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libri"/>
                        </a:rPr>
                        <m:t>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libri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defTabSz="457200" latinLnBrk="1" hangingPunct="0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𝑙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is length of dipole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21641C-9B44-AC4B-BEFB-7EC0B187B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3220" y="3193194"/>
                <a:ext cx="2044780" cy="893448"/>
              </a:xfrm>
              <a:prstGeom prst="rect">
                <a:avLst/>
              </a:prstGeom>
              <a:blipFill>
                <a:blip r:embed="rId4"/>
                <a:stretch>
                  <a:fillRect l="-2469" b="-1126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600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332509" y="286507"/>
            <a:ext cx="10960925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800" dirty="0"/>
              <a:t>Noise</a:t>
            </a:r>
            <a:endParaRPr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/>
              <p:nvPr/>
            </p:nvSpPr>
            <p:spPr>
              <a:xfrm>
                <a:off x="2427767" y="1432350"/>
                <a:ext cx="7336465" cy="54256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𝑟𝑚𝑠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  <m:nary>
                          <m:nary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𝑟𝑚𝑠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is load resistance</a:t>
                </a: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𝑆𝑁𝑅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𝑀𝐷𝑆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Nyquist</a:t>
                </a: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den>
                    </m:f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acc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|1−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𝐿𝐶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𝑅𝐶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Expected energy at resonance 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𝑘𝑇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</m:nary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|1−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𝐿𝐶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𝑅𝐶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</m:nary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𝑅𝐶</m:t>
                        </m:r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So,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=8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kTR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defTabSz="457200" latinLnBrk="1" hangingPunct="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algn="l" rtl="0" latinLnBrk="1" hangingPunct="0"/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767" y="1432350"/>
                <a:ext cx="7336465" cy="5425650"/>
              </a:xfrm>
              <a:prstGeom prst="rect">
                <a:avLst/>
              </a:prstGeom>
              <a:blipFill>
                <a:blip r:embed="rId3"/>
                <a:stretch>
                  <a:fillRect l="-2076" t="-65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EED66A-56F2-494C-BB12-2E8BBB011DE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772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 dirty="0" err="1"/>
              <a:t>Norcal</a:t>
            </a:r>
            <a:r>
              <a:rPr lang="en-US" dirty="0"/>
              <a:t> circuit diagram,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0C4A7-0430-9342-9C7C-C04A85FD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A435F1-9A22-3D4C-A2E0-C6A2738F8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314701" y="-1500187"/>
            <a:ext cx="5724523" cy="1035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782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12775"/>
            <a:ext cx="10515600" cy="869909"/>
          </a:xfrm>
        </p:spPr>
        <p:txBody>
          <a:bodyPr/>
          <a:lstStyle/>
          <a:p>
            <a:pPr algn="ctr"/>
            <a:r>
              <a:rPr lang="en-US" dirty="0" err="1"/>
              <a:t>Norcal</a:t>
            </a:r>
            <a:r>
              <a:rPr lang="en-US" dirty="0"/>
              <a:t> circuit diagram,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0C4A7-0430-9342-9C7C-C04A85FD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DEDD66-93BC-7C42-9330-CAF903846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859101" y="-649658"/>
            <a:ext cx="6680076" cy="864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873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 dirty="0" err="1"/>
              <a:t>Norcal</a:t>
            </a:r>
            <a:r>
              <a:rPr lang="en-US" dirty="0"/>
              <a:t> circuit diagram,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0C4A7-0430-9342-9C7C-C04A85FD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3EB37F-3218-A246-B76B-9E22CB20A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134208" y="135464"/>
            <a:ext cx="5922593" cy="766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017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 dirty="0" err="1"/>
              <a:t>Norcal</a:t>
            </a:r>
            <a:r>
              <a:rPr lang="en-US" dirty="0"/>
              <a:t> circuit diagram, 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0C4A7-0430-9342-9C7C-C04A85FD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077C13-C27C-B645-BEFB-EEBAFF6F5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003081" y="-580700"/>
            <a:ext cx="5766739" cy="848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296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 dirty="0" err="1"/>
              <a:t>Norcal</a:t>
            </a:r>
            <a:r>
              <a:rPr lang="en-US" dirty="0"/>
              <a:t> circuit diagram,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0C4A7-0430-9342-9C7C-C04A85FD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D2D81-F191-2C4E-94C9-0F184ED83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529661" y="-40480"/>
            <a:ext cx="5866102" cy="759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415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 dirty="0"/>
              <a:t>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D2D8-4F2D-FC44-B0CE-A312E10A4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0C4A7-0430-9342-9C7C-C04A85FD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78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 dirty="0"/>
              <a:t>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D2D8-4F2D-FC44-B0CE-A312E10A4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Thevenin and Norton</a:t>
            </a:r>
          </a:p>
          <a:p>
            <a:r>
              <a:rPr lang="en-US" dirty="0"/>
              <a:t>Decibels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0C4A7-0430-9342-9C7C-C04A85FD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478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 dirty="0"/>
              <a:t>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D2D8-4F2D-FC44-B0CE-A312E10A4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0C4A7-0430-9342-9C7C-C04A85FD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FC3D-00D0-104C-A4A4-198CBD86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136525"/>
            <a:ext cx="10515600" cy="869909"/>
          </a:xfrm>
        </p:spPr>
        <p:txBody>
          <a:bodyPr/>
          <a:lstStyle/>
          <a:p>
            <a:pPr algn="ctr"/>
            <a:r>
              <a:rPr lang="en-US" dirty="0"/>
              <a:t>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D2D8-4F2D-FC44-B0CE-A312E10A4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Resonance</a:t>
            </a:r>
          </a:p>
          <a:p>
            <a:r>
              <a:rPr lang="en-US" dirty="0"/>
              <a:t>Modulation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0C4A7-0430-9342-9C7C-C04A85FD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CF02C-B742-014E-9DD4-DFDDFC2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BA51-8322-1A4D-B259-B747063706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41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201885" y="102823"/>
            <a:ext cx="11568372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/>
              <a:t>Transmission Lines</a:t>
            </a:r>
            <a:endParaRPr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/>
              <p:nvPr/>
            </p:nvSpPr>
            <p:spPr>
              <a:xfrm>
                <a:off x="7278053" y="682984"/>
                <a:ext cx="4520905" cy="59905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𝑙</m:t>
                        </m:r>
                      </m:sub>
                    </m:sSub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+1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𝑡</m:t>
                        </m:r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, 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𝐿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𝑙</m:t>
                        </m:r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𝜕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𝑉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𝜕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𝐿𝐶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𝐿𝐶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endParaRPr lang="en-US" dirty="0">
                  <a:solidFill>
                    <a:srgbClr val="000000"/>
                  </a:solidFill>
                  <a:latin typeface="Calibri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Solution 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𝑧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𝑣𝑡</m:t>
                        </m:r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,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𝑣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𝐿𝐶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for forward wave</a:t>
                </a: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𝑣𝐿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𝐼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,  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𝑉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𝐼</m:t>
                        </m:r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𝐶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den>
                        </m:f>
                      </m:e>
                    </m:rad>
                  </m:oMath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Another solution 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𝑣𝑡</m:t>
                        </m:r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𝐿𝐶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for reverse wave</a:t>
                </a: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</m:den>
                        </m:f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053" y="682984"/>
                <a:ext cx="4520905" cy="5990549"/>
              </a:xfrm>
              <a:prstGeom prst="rect">
                <a:avLst/>
              </a:prstGeom>
              <a:blipFill>
                <a:blip r:embed="rId3"/>
                <a:stretch>
                  <a:fillRect l="-1961" r="-84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209">
            <a:extLst>
              <a:ext uri="{FF2B5EF4-FFF2-40B4-BE49-F238E27FC236}">
                <a16:creationId xmlns:a16="http://schemas.microsoft.com/office/drawing/2014/main" id="{A9B9FBFB-F932-0A49-873F-C8E493DF92A7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2448516" y="1406007"/>
            <a:ext cx="155448" cy="731520"/>
            <a:chOff x="3935" y="1728"/>
            <a:chExt cx="96" cy="480"/>
          </a:xfrm>
        </p:grpSpPr>
        <p:sp>
          <p:nvSpPr>
            <p:cNvPr id="6" name="Arc 59">
              <a:extLst>
                <a:ext uri="{FF2B5EF4-FFF2-40B4-BE49-F238E27FC236}">
                  <a16:creationId xmlns:a16="http://schemas.microsoft.com/office/drawing/2014/main" id="{3FA7649F-FD4C-D64D-9B11-20B3212466E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rc 60">
              <a:extLst>
                <a:ext uri="{FF2B5EF4-FFF2-40B4-BE49-F238E27FC236}">
                  <a16:creationId xmlns:a16="http://schemas.microsoft.com/office/drawing/2014/main" id="{B7505A16-74E7-214A-AFFE-7CA7B49D017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rc 61">
              <a:extLst>
                <a:ext uri="{FF2B5EF4-FFF2-40B4-BE49-F238E27FC236}">
                  <a16:creationId xmlns:a16="http://schemas.microsoft.com/office/drawing/2014/main" id="{B500CA14-2919-A84C-B94F-9CF2903E06D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rc 62">
              <a:extLst>
                <a:ext uri="{FF2B5EF4-FFF2-40B4-BE49-F238E27FC236}">
                  <a16:creationId xmlns:a16="http://schemas.microsoft.com/office/drawing/2014/main" id="{A9C7C191-DFB1-B649-9CF1-C7512811A1D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63">
              <a:extLst>
                <a:ext uri="{FF2B5EF4-FFF2-40B4-BE49-F238E27FC236}">
                  <a16:creationId xmlns:a16="http://schemas.microsoft.com/office/drawing/2014/main" id="{9A8C7EE2-0024-AC47-97F5-F89712F1E23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64">
              <a:extLst>
                <a:ext uri="{FF2B5EF4-FFF2-40B4-BE49-F238E27FC236}">
                  <a16:creationId xmlns:a16="http://schemas.microsoft.com/office/drawing/2014/main" id="{754BD145-D70E-084F-8C32-467569D8980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Arc 65">
              <a:extLst>
                <a:ext uri="{FF2B5EF4-FFF2-40B4-BE49-F238E27FC236}">
                  <a16:creationId xmlns:a16="http://schemas.microsoft.com/office/drawing/2014/main" id="{35009C4C-D6C8-7545-9E63-0D611D5613F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rc 66">
              <a:extLst>
                <a:ext uri="{FF2B5EF4-FFF2-40B4-BE49-F238E27FC236}">
                  <a16:creationId xmlns:a16="http://schemas.microsoft.com/office/drawing/2014/main" id="{89A239D7-E7FF-0745-952F-6C4AA72FD53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rc 67">
              <a:extLst>
                <a:ext uri="{FF2B5EF4-FFF2-40B4-BE49-F238E27FC236}">
                  <a16:creationId xmlns:a16="http://schemas.microsoft.com/office/drawing/2014/main" id="{4B166A6A-FBD9-484E-919A-BBF0B2D8228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rc 68">
              <a:extLst>
                <a:ext uri="{FF2B5EF4-FFF2-40B4-BE49-F238E27FC236}">
                  <a16:creationId xmlns:a16="http://schemas.microsoft.com/office/drawing/2014/main" id="{97EBEF73-9ABD-FF4A-AC40-0EB1A002B95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rc 69">
              <a:extLst>
                <a:ext uri="{FF2B5EF4-FFF2-40B4-BE49-F238E27FC236}">
                  <a16:creationId xmlns:a16="http://schemas.microsoft.com/office/drawing/2014/main" id="{7B5DA2AA-C18D-4B49-B379-0233C925460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rc 70">
              <a:extLst>
                <a:ext uri="{FF2B5EF4-FFF2-40B4-BE49-F238E27FC236}">
                  <a16:creationId xmlns:a16="http://schemas.microsoft.com/office/drawing/2014/main" id="{AD16C39D-112E-FD49-A864-E925C637687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rc 71">
              <a:extLst>
                <a:ext uri="{FF2B5EF4-FFF2-40B4-BE49-F238E27FC236}">
                  <a16:creationId xmlns:a16="http://schemas.microsoft.com/office/drawing/2014/main" id="{3660878E-2ADB-2E4D-BFA8-12D40DCBCEC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210">
            <a:extLst>
              <a:ext uri="{FF2B5EF4-FFF2-40B4-BE49-F238E27FC236}">
                <a16:creationId xmlns:a16="http://schemas.microsoft.com/office/drawing/2014/main" id="{6C1693A8-98B4-B44C-8DE6-484EB2CE7A81}"/>
              </a:ext>
            </a:extLst>
          </p:cNvPr>
          <p:cNvGrpSpPr>
            <a:grpSpLocks/>
          </p:cNvGrpSpPr>
          <p:nvPr/>
        </p:nvGrpSpPr>
        <p:grpSpPr bwMode="auto">
          <a:xfrm>
            <a:off x="2730537" y="1752588"/>
            <a:ext cx="304800" cy="762000"/>
            <a:chOff x="3216" y="1728"/>
            <a:chExt cx="192" cy="480"/>
          </a:xfrm>
        </p:grpSpPr>
        <p:sp>
          <p:nvSpPr>
            <p:cNvPr id="21" name="Line 8">
              <a:extLst>
                <a:ext uri="{FF2B5EF4-FFF2-40B4-BE49-F238E27FC236}">
                  <a16:creationId xmlns:a16="http://schemas.microsoft.com/office/drawing/2014/main" id="{AFC69615-5CED-7148-ACCC-17062DA8754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9">
              <a:extLst>
                <a:ext uri="{FF2B5EF4-FFF2-40B4-BE49-F238E27FC236}">
                  <a16:creationId xmlns:a16="http://schemas.microsoft.com/office/drawing/2014/main" id="{F18A5867-1226-C746-A71B-7200249E79F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">
              <a:extLst>
                <a:ext uri="{FF2B5EF4-FFF2-40B4-BE49-F238E27FC236}">
                  <a16:creationId xmlns:a16="http://schemas.microsoft.com/office/drawing/2014/main" id="{2E7F1125-CB19-6D47-BFBB-6F27908AAD2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1">
              <a:extLst>
                <a:ext uri="{FF2B5EF4-FFF2-40B4-BE49-F238E27FC236}">
                  <a16:creationId xmlns:a16="http://schemas.microsoft.com/office/drawing/2014/main" id="{9E4FB7E1-10B7-2944-8011-FCE8457DFF7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09">
            <a:extLst>
              <a:ext uri="{FF2B5EF4-FFF2-40B4-BE49-F238E27FC236}">
                <a16:creationId xmlns:a16="http://schemas.microsoft.com/office/drawing/2014/main" id="{CB381ED8-3F6A-8844-A4A4-FA89F1F7A069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164444" y="1398912"/>
            <a:ext cx="155448" cy="731520"/>
            <a:chOff x="3935" y="1728"/>
            <a:chExt cx="96" cy="480"/>
          </a:xfrm>
        </p:grpSpPr>
        <p:sp>
          <p:nvSpPr>
            <p:cNvPr id="26" name="Arc 59">
              <a:extLst>
                <a:ext uri="{FF2B5EF4-FFF2-40B4-BE49-F238E27FC236}">
                  <a16:creationId xmlns:a16="http://schemas.microsoft.com/office/drawing/2014/main" id="{B1F15F78-9A15-C849-9868-FBA4B8AF783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rc 60">
              <a:extLst>
                <a:ext uri="{FF2B5EF4-FFF2-40B4-BE49-F238E27FC236}">
                  <a16:creationId xmlns:a16="http://schemas.microsoft.com/office/drawing/2014/main" id="{C6C1E0C5-BD78-BA45-964A-7017CFC88A8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rc 61">
              <a:extLst>
                <a:ext uri="{FF2B5EF4-FFF2-40B4-BE49-F238E27FC236}">
                  <a16:creationId xmlns:a16="http://schemas.microsoft.com/office/drawing/2014/main" id="{4CF28B31-32FE-EE40-BA13-03C3C82AF4A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rc 62">
              <a:extLst>
                <a:ext uri="{FF2B5EF4-FFF2-40B4-BE49-F238E27FC236}">
                  <a16:creationId xmlns:a16="http://schemas.microsoft.com/office/drawing/2014/main" id="{8730B54E-3D9E-6942-B7F5-DB15C90E87D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63">
              <a:extLst>
                <a:ext uri="{FF2B5EF4-FFF2-40B4-BE49-F238E27FC236}">
                  <a16:creationId xmlns:a16="http://schemas.microsoft.com/office/drawing/2014/main" id="{D169E240-0AFE-914F-91BE-E2C10BF9304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64">
              <a:extLst>
                <a:ext uri="{FF2B5EF4-FFF2-40B4-BE49-F238E27FC236}">
                  <a16:creationId xmlns:a16="http://schemas.microsoft.com/office/drawing/2014/main" id="{693B2020-FD83-9D4A-8387-7F86729418A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Arc 65">
              <a:extLst>
                <a:ext uri="{FF2B5EF4-FFF2-40B4-BE49-F238E27FC236}">
                  <a16:creationId xmlns:a16="http://schemas.microsoft.com/office/drawing/2014/main" id="{6EF23309-9B6D-7B4A-A242-0E74F52C8A9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rc 66">
              <a:extLst>
                <a:ext uri="{FF2B5EF4-FFF2-40B4-BE49-F238E27FC236}">
                  <a16:creationId xmlns:a16="http://schemas.microsoft.com/office/drawing/2014/main" id="{3A2B886B-5854-6D4B-88BD-AC617FD771E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rc 67">
              <a:extLst>
                <a:ext uri="{FF2B5EF4-FFF2-40B4-BE49-F238E27FC236}">
                  <a16:creationId xmlns:a16="http://schemas.microsoft.com/office/drawing/2014/main" id="{ABB2873F-AC49-AC4F-8F41-D7F6B9647A5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Arc 68">
              <a:extLst>
                <a:ext uri="{FF2B5EF4-FFF2-40B4-BE49-F238E27FC236}">
                  <a16:creationId xmlns:a16="http://schemas.microsoft.com/office/drawing/2014/main" id="{D5CDA66A-C6E7-3743-9AE0-06FB9525FFA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rc 69">
              <a:extLst>
                <a:ext uri="{FF2B5EF4-FFF2-40B4-BE49-F238E27FC236}">
                  <a16:creationId xmlns:a16="http://schemas.microsoft.com/office/drawing/2014/main" id="{623D9DB4-7732-3646-920C-B65A7A7927E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rc 70">
              <a:extLst>
                <a:ext uri="{FF2B5EF4-FFF2-40B4-BE49-F238E27FC236}">
                  <a16:creationId xmlns:a16="http://schemas.microsoft.com/office/drawing/2014/main" id="{20448938-750C-4347-A3E1-6305782716F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Arc 71">
              <a:extLst>
                <a:ext uri="{FF2B5EF4-FFF2-40B4-BE49-F238E27FC236}">
                  <a16:creationId xmlns:a16="http://schemas.microsoft.com/office/drawing/2014/main" id="{EAD4B3FE-4450-7D4B-B897-50551E79E6F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" name="Group 210">
            <a:extLst>
              <a:ext uri="{FF2B5EF4-FFF2-40B4-BE49-F238E27FC236}">
                <a16:creationId xmlns:a16="http://schemas.microsoft.com/office/drawing/2014/main" id="{863A1E58-6097-AB4C-A62E-7164C80483F4}"/>
              </a:ext>
            </a:extLst>
          </p:cNvPr>
          <p:cNvGrpSpPr>
            <a:grpSpLocks/>
          </p:cNvGrpSpPr>
          <p:nvPr/>
        </p:nvGrpSpPr>
        <p:grpSpPr bwMode="auto">
          <a:xfrm>
            <a:off x="3446465" y="1756126"/>
            <a:ext cx="304800" cy="762000"/>
            <a:chOff x="3216" y="1728"/>
            <a:chExt cx="192" cy="480"/>
          </a:xfrm>
        </p:grpSpPr>
        <p:sp>
          <p:nvSpPr>
            <p:cNvPr id="40" name="Line 8">
              <a:extLst>
                <a:ext uri="{FF2B5EF4-FFF2-40B4-BE49-F238E27FC236}">
                  <a16:creationId xmlns:a16="http://schemas.microsoft.com/office/drawing/2014/main" id="{EBECEAE0-5AEB-C845-90A9-00561F2E612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9">
              <a:extLst>
                <a:ext uri="{FF2B5EF4-FFF2-40B4-BE49-F238E27FC236}">
                  <a16:creationId xmlns:a16="http://schemas.microsoft.com/office/drawing/2014/main" id="{398E2A6C-1D2A-114A-AF31-C1DA0355BF3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0">
              <a:extLst>
                <a:ext uri="{FF2B5EF4-FFF2-40B4-BE49-F238E27FC236}">
                  <a16:creationId xmlns:a16="http://schemas.microsoft.com/office/drawing/2014/main" id="{17D179D4-9D3B-D943-9FED-EE3D54DFCEF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1">
              <a:extLst>
                <a:ext uri="{FF2B5EF4-FFF2-40B4-BE49-F238E27FC236}">
                  <a16:creationId xmlns:a16="http://schemas.microsoft.com/office/drawing/2014/main" id="{E355E9AF-884A-1D49-9B3B-3A478EEEE2C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" name="Group 209">
            <a:extLst>
              <a:ext uri="{FF2B5EF4-FFF2-40B4-BE49-F238E27FC236}">
                <a16:creationId xmlns:a16="http://schemas.microsoft.com/office/drawing/2014/main" id="{DF8FA532-09C5-FD4C-8317-2B34EC4360CC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876818" y="1398916"/>
            <a:ext cx="155448" cy="731520"/>
            <a:chOff x="3935" y="1728"/>
            <a:chExt cx="96" cy="480"/>
          </a:xfrm>
        </p:grpSpPr>
        <p:sp>
          <p:nvSpPr>
            <p:cNvPr id="45" name="Arc 59">
              <a:extLst>
                <a:ext uri="{FF2B5EF4-FFF2-40B4-BE49-F238E27FC236}">
                  <a16:creationId xmlns:a16="http://schemas.microsoft.com/office/drawing/2014/main" id="{36040FC7-E0A4-C340-8A72-4B8072EE34B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Arc 60">
              <a:extLst>
                <a:ext uri="{FF2B5EF4-FFF2-40B4-BE49-F238E27FC236}">
                  <a16:creationId xmlns:a16="http://schemas.microsoft.com/office/drawing/2014/main" id="{5EAD8414-5075-B94D-8008-5FB79D53C40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Arc 61">
              <a:extLst>
                <a:ext uri="{FF2B5EF4-FFF2-40B4-BE49-F238E27FC236}">
                  <a16:creationId xmlns:a16="http://schemas.microsoft.com/office/drawing/2014/main" id="{8AC4D78D-CC68-584B-A938-B13A8DE94F1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Arc 62">
              <a:extLst>
                <a:ext uri="{FF2B5EF4-FFF2-40B4-BE49-F238E27FC236}">
                  <a16:creationId xmlns:a16="http://schemas.microsoft.com/office/drawing/2014/main" id="{9C84A928-9825-9A4C-9E8A-2E84712CF40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63">
              <a:extLst>
                <a:ext uri="{FF2B5EF4-FFF2-40B4-BE49-F238E27FC236}">
                  <a16:creationId xmlns:a16="http://schemas.microsoft.com/office/drawing/2014/main" id="{40441E0A-3D9C-D141-9F22-E2517232FF3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64">
              <a:extLst>
                <a:ext uri="{FF2B5EF4-FFF2-40B4-BE49-F238E27FC236}">
                  <a16:creationId xmlns:a16="http://schemas.microsoft.com/office/drawing/2014/main" id="{1B75326D-0A2B-E74F-B230-305AA55DE97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Arc 65">
              <a:extLst>
                <a:ext uri="{FF2B5EF4-FFF2-40B4-BE49-F238E27FC236}">
                  <a16:creationId xmlns:a16="http://schemas.microsoft.com/office/drawing/2014/main" id="{A87924EA-3F0E-CE4C-914A-31436534D36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Arc 66">
              <a:extLst>
                <a:ext uri="{FF2B5EF4-FFF2-40B4-BE49-F238E27FC236}">
                  <a16:creationId xmlns:a16="http://schemas.microsoft.com/office/drawing/2014/main" id="{FB94191C-8306-F64C-AD45-5319A06D923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Arc 67">
              <a:extLst>
                <a:ext uri="{FF2B5EF4-FFF2-40B4-BE49-F238E27FC236}">
                  <a16:creationId xmlns:a16="http://schemas.microsoft.com/office/drawing/2014/main" id="{E57DBD84-4333-2F49-9EB3-611D8829946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Arc 68">
              <a:extLst>
                <a:ext uri="{FF2B5EF4-FFF2-40B4-BE49-F238E27FC236}">
                  <a16:creationId xmlns:a16="http://schemas.microsoft.com/office/drawing/2014/main" id="{7F73B936-CF4E-3E4C-BED5-20B7BCB8A40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Arc 69">
              <a:extLst>
                <a:ext uri="{FF2B5EF4-FFF2-40B4-BE49-F238E27FC236}">
                  <a16:creationId xmlns:a16="http://schemas.microsoft.com/office/drawing/2014/main" id="{4A442522-BB40-6F4F-ABB4-CC3F3F93439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Arc 70">
              <a:extLst>
                <a:ext uri="{FF2B5EF4-FFF2-40B4-BE49-F238E27FC236}">
                  <a16:creationId xmlns:a16="http://schemas.microsoft.com/office/drawing/2014/main" id="{58251E25-99FD-4E4B-89AF-A0520BBD7FB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Arc 71">
              <a:extLst>
                <a:ext uri="{FF2B5EF4-FFF2-40B4-BE49-F238E27FC236}">
                  <a16:creationId xmlns:a16="http://schemas.microsoft.com/office/drawing/2014/main" id="{6D6E0AD8-2443-9D4E-B31F-A5664D05B45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" name="Group 210">
            <a:extLst>
              <a:ext uri="{FF2B5EF4-FFF2-40B4-BE49-F238E27FC236}">
                <a16:creationId xmlns:a16="http://schemas.microsoft.com/office/drawing/2014/main" id="{F1AD1B30-26CE-2544-8BE4-7E36FD5FD5F1}"/>
              </a:ext>
            </a:extLst>
          </p:cNvPr>
          <p:cNvGrpSpPr>
            <a:grpSpLocks/>
          </p:cNvGrpSpPr>
          <p:nvPr/>
        </p:nvGrpSpPr>
        <p:grpSpPr bwMode="auto">
          <a:xfrm>
            <a:off x="4158839" y="1756130"/>
            <a:ext cx="304800" cy="762000"/>
            <a:chOff x="3216" y="1728"/>
            <a:chExt cx="192" cy="480"/>
          </a:xfrm>
        </p:grpSpPr>
        <p:sp>
          <p:nvSpPr>
            <p:cNvPr id="60" name="Line 8">
              <a:extLst>
                <a:ext uri="{FF2B5EF4-FFF2-40B4-BE49-F238E27FC236}">
                  <a16:creationId xmlns:a16="http://schemas.microsoft.com/office/drawing/2014/main" id="{68713D60-7A8B-D540-BF86-8F4A9659099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9">
              <a:extLst>
                <a:ext uri="{FF2B5EF4-FFF2-40B4-BE49-F238E27FC236}">
                  <a16:creationId xmlns:a16="http://schemas.microsoft.com/office/drawing/2014/main" id="{E884B89C-5C0E-A14A-8978-4246837292A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0">
              <a:extLst>
                <a:ext uri="{FF2B5EF4-FFF2-40B4-BE49-F238E27FC236}">
                  <a16:creationId xmlns:a16="http://schemas.microsoft.com/office/drawing/2014/main" id="{A0429FB8-2BC5-1643-A85B-41AA7828FDB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11">
              <a:extLst>
                <a:ext uri="{FF2B5EF4-FFF2-40B4-BE49-F238E27FC236}">
                  <a16:creationId xmlns:a16="http://schemas.microsoft.com/office/drawing/2014/main" id="{BC3A1A47-4841-DF42-A74C-45C5AFDAC42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5ED59DEE-85CD-F745-BCC2-8FF346F1F1CA}"/>
              </a:ext>
            </a:extLst>
          </p:cNvPr>
          <p:cNvSpPr txBox="1"/>
          <p:nvPr/>
        </p:nvSpPr>
        <p:spPr>
          <a:xfrm>
            <a:off x="2217314" y="1200771"/>
            <a:ext cx="36150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I</a:t>
            </a:r>
            <a:r>
              <a:rPr lang="en-US" sz="16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7EBB73-D576-1045-82D7-5E1549BCD493}"/>
              </a:ext>
            </a:extLst>
          </p:cNvPr>
          <p:cNvCxnSpPr/>
          <p:nvPr/>
        </p:nvCxnSpPr>
        <p:spPr>
          <a:xfrm>
            <a:off x="2203888" y="1539323"/>
            <a:ext cx="519425" cy="0"/>
          </a:xfrm>
          <a:prstGeom prst="straightConnector1">
            <a:avLst/>
          </a:prstGeom>
          <a:noFill/>
          <a:ln w="25400" cap="flat">
            <a:solidFill>
              <a:schemeClr val="bg2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8EBD60E-0710-0B49-B0C4-8FDDAA3633F1}"/>
              </a:ext>
            </a:extLst>
          </p:cNvPr>
          <p:cNvSpPr txBox="1"/>
          <p:nvPr/>
        </p:nvSpPr>
        <p:spPr>
          <a:xfrm>
            <a:off x="2731302" y="1276970"/>
            <a:ext cx="812619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1600" baseline="-25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1A5160E-6254-7045-A397-23FC94BB1719}"/>
              </a:ext>
            </a:extLst>
          </p:cNvPr>
          <p:cNvSpPr/>
          <p:nvPr/>
        </p:nvSpPr>
        <p:spPr>
          <a:xfrm>
            <a:off x="2069815" y="170921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3ACF3-EE53-F643-B338-EDB51A6385A6}"/>
              </a:ext>
            </a:extLst>
          </p:cNvPr>
          <p:cNvSpPr txBox="1"/>
          <p:nvPr/>
        </p:nvSpPr>
        <p:spPr>
          <a:xfrm>
            <a:off x="4552069" y="1838858"/>
            <a:ext cx="25102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3BB255D-F480-9441-9694-181075291CD3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2087642" y="2512744"/>
            <a:ext cx="2223598" cy="538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551CEF4B-F718-3143-B6C1-9CC67EAF61B1}"/>
              </a:ext>
            </a:extLst>
          </p:cNvPr>
          <p:cNvSpPr/>
          <p:nvPr/>
        </p:nvSpPr>
        <p:spPr>
          <a:xfrm>
            <a:off x="2041460" y="24570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0D47409-831E-FD4C-9B3E-7D74443DE6FA}"/>
              </a:ext>
            </a:extLst>
          </p:cNvPr>
          <p:cNvSpPr txBox="1"/>
          <p:nvPr/>
        </p:nvSpPr>
        <p:spPr>
          <a:xfrm>
            <a:off x="2369714" y="1799745"/>
            <a:ext cx="36150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600" baseline="-25000" dirty="0" err="1">
                <a:solidFill>
                  <a:srgbClr val="000000"/>
                </a:solidFill>
              </a:rPr>
              <a:t>l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E22F78-8B15-9141-9629-8D01BF5DC978}"/>
              </a:ext>
            </a:extLst>
          </p:cNvPr>
          <p:cNvSpPr txBox="1"/>
          <p:nvPr/>
        </p:nvSpPr>
        <p:spPr>
          <a:xfrm>
            <a:off x="2522114" y="2026576"/>
            <a:ext cx="36150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C</a:t>
            </a:r>
            <a:r>
              <a:rPr lang="en-US" sz="1600" baseline="-25000" dirty="0">
                <a:solidFill>
                  <a:srgbClr val="000000"/>
                </a:solidFill>
              </a:rPr>
              <a:t>l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2DED65-3DEA-984B-BA23-612586DB5E9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1A519E6-96B1-5045-8237-5E65FCFA1D01}"/>
                  </a:ext>
                </a:extLst>
              </p:cNvPr>
              <p:cNvSpPr txBox="1"/>
              <p:nvPr/>
            </p:nvSpPr>
            <p:spPr>
              <a:xfrm>
                <a:off x="1842499" y="3082248"/>
                <a:ext cx="4105575" cy="18256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defTabSz="457200" latinLnBrk="1" hangingPunct="0"/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Power</a:t>
                </a:r>
              </a:p>
              <a:p>
                <a:pPr defTabSz="457200" latinLnBrk="1" hangingPunct="0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𝜏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𝑉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+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=1+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𝜌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Calibri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𝑍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𝑍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𝑉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=2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+</m:t>
                        </m:r>
                      </m:sub>
                    </m:sSub>
                  </m:oMath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defTabSz="457200" latinLnBrk="1" hangingPunct="0"/>
                <a:r>
                  <a:rPr lang="en-US" dirty="0">
                    <a:solidFill>
                      <a:srgbClr val="000000"/>
                    </a:solidFill>
                  </a:rPr>
                  <a:t>Lookback resistance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defTabSz="457200" latinLnBrk="1" hangingPunct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+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+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8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This is the total available power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1A519E6-96B1-5045-8237-5E65FCFA1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499" y="3082248"/>
                <a:ext cx="4105575" cy="1825691"/>
              </a:xfrm>
              <a:prstGeom prst="rect">
                <a:avLst/>
              </a:prstGeom>
              <a:blipFill>
                <a:blip r:embed="rId4"/>
                <a:stretch>
                  <a:fillRect l="-2154" t="-1379" b="-413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279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388326" y="120284"/>
            <a:ext cx="10972789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 err="1"/>
              <a:t>Norcal</a:t>
            </a:r>
            <a:r>
              <a:rPr lang="en-US" sz="4400" dirty="0"/>
              <a:t> Clapp</a:t>
            </a:r>
            <a:endParaRPr sz="4400" dirty="0"/>
          </a:p>
        </p:txBody>
      </p:sp>
      <p:grpSp>
        <p:nvGrpSpPr>
          <p:cNvPr id="173" name="Group 222">
            <a:extLst>
              <a:ext uri="{FF2B5EF4-FFF2-40B4-BE49-F238E27FC236}">
                <a16:creationId xmlns:a16="http://schemas.microsoft.com/office/drawing/2014/main" id="{D10B9ACE-A3FC-4841-917D-36DE1C4F37BB}"/>
              </a:ext>
            </a:extLst>
          </p:cNvPr>
          <p:cNvGrpSpPr>
            <a:grpSpLocks/>
          </p:cNvGrpSpPr>
          <p:nvPr/>
        </p:nvGrpSpPr>
        <p:grpSpPr bwMode="auto">
          <a:xfrm>
            <a:off x="4515410" y="4579683"/>
            <a:ext cx="304800" cy="381000"/>
            <a:chOff x="4272" y="3072"/>
            <a:chExt cx="192" cy="240"/>
          </a:xfrm>
        </p:grpSpPr>
        <p:sp>
          <p:nvSpPr>
            <p:cNvPr id="174" name="Line 99">
              <a:extLst>
                <a:ext uri="{FF2B5EF4-FFF2-40B4-BE49-F238E27FC236}">
                  <a16:creationId xmlns:a16="http://schemas.microsoft.com/office/drawing/2014/main" id="{0C3E8FD8-C78A-3B48-AC1F-76FC872F758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00">
              <a:extLst>
                <a:ext uri="{FF2B5EF4-FFF2-40B4-BE49-F238E27FC236}">
                  <a16:creationId xmlns:a16="http://schemas.microsoft.com/office/drawing/2014/main" id="{FF9AE76C-F725-6041-BC9D-6853ECAC0DF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01">
              <a:extLst>
                <a:ext uri="{FF2B5EF4-FFF2-40B4-BE49-F238E27FC236}">
                  <a16:creationId xmlns:a16="http://schemas.microsoft.com/office/drawing/2014/main" id="{B68521C8-9956-6543-B123-22BBD3D1687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Line 102">
              <a:extLst>
                <a:ext uri="{FF2B5EF4-FFF2-40B4-BE49-F238E27FC236}">
                  <a16:creationId xmlns:a16="http://schemas.microsoft.com/office/drawing/2014/main" id="{B9761B8A-7939-A74B-8A8E-DAF94C66CA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103">
              <a:extLst>
                <a:ext uri="{FF2B5EF4-FFF2-40B4-BE49-F238E27FC236}">
                  <a16:creationId xmlns:a16="http://schemas.microsoft.com/office/drawing/2014/main" id="{16ECAF20-2240-544E-90FB-7CF19AC3774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104">
              <a:extLst>
                <a:ext uri="{FF2B5EF4-FFF2-40B4-BE49-F238E27FC236}">
                  <a16:creationId xmlns:a16="http://schemas.microsoft.com/office/drawing/2014/main" id="{34C036BB-A7EC-8249-91BA-F918EDE2AAA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3" name="Oval 212">
            <a:extLst>
              <a:ext uri="{FF2B5EF4-FFF2-40B4-BE49-F238E27FC236}">
                <a16:creationId xmlns:a16="http://schemas.microsoft.com/office/drawing/2014/main" id="{7BFC2FE5-3C69-9746-857F-B689F313D76D}"/>
              </a:ext>
            </a:extLst>
          </p:cNvPr>
          <p:cNvSpPr/>
          <p:nvPr/>
        </p:nvSpPr>
        <p:spPr>
          <a:xfrm>
            <a:off x="3269067" y="324614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65CB0A22-B7CA-E443-BBBC-F4EB4CE6EC94}"/>
              </a:ext>
            </a:extLst>
          </p:cNvPr>
          <p:cNvCxnSpPr>
            <a:cxnSpLocks/>
          </p:cNvCxnSpPr>
          <p:nvPr/>
        </p:nvCxnSpPr>
        <p:spPr>
          <a:xfrm>
            <a:off x="2472887" y="2537185"/>
            <a:ext cx="1491400" cy="480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F1DBAD27-496E-EA48-8A5A-D8C3F45C2ABF}"/>
              </a:ext>
            </a:extLst>
          </p:cNvPr>
          <p:cNvSpPr txBox="1"/>
          <p:nvPr/>
        </p:nvSpPr>
        <p:spPr>
          <a:xfrm>
            <a:off x="3478226" y="2875827"/>
            <a:ext cx="113179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 (1200pF)</a:t>
            </a:r>
            <a:endParaRPr lang="en-US" sz="14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5" name="Group 209">
            <a:extLst>
              <a:ext uri="{FF2B5EF4-FFF2-40B4-BE49-F238E27FC236}">
                <a16:creationId xmlns:a16="http://schemas.microsoft.com/office/drawing/2014/main" id="{9D375AD7-613F-9B4C-BD0E-482385531BB1}"/>
              </a:ext>
            </a:extLst>
          </p:cNvPr>
          <p:cNvGrpSpPr>
            <a:grpSpLocks/>
          </p:cNvGrpSpPr>
          <p:nvPr/>
        </p:nvGrpSpPr>
        <p:grpSpPr bwMode="auto">
          <a:xfrm>
            <a:off x="2404744" y="3149754"/>
            <a:ext cx="152400" cy="762000"/>
            <a:chOff x="3935" y="1728"/>
            <a:chExt cx="96" cy="480"/>
          </a:xfrm>
        </p:grpSpPr>
        <p:sp>
          <p:nvSpPr>
            <p:cNvPr id="146" name="Arc 59">
              <a:extLst>
                <a:ext uri="{FF2B5EF4-FFF2-40B4-BE49-F238E27FC236}">
                  <a16:creationId xmlns:a16="http://schemas.microsoft.com/office/drawing/2014/main" id="{C06D1E7B-0886-AA4A-80FB-066DE2333EE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Arc 60">
              <a:extLst>
                <a:ext uri="{FF2B5EF4-FFF2-40B4-BE49-F238E27FC236}">
                  <a16:creationId xmlns:a16="http://schemas.microsoft.com/office/drawing/2014/main" id="{E1B4DE39-9E89-0646-9011-F4CFD7EE8A6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Arc 61">
              <a:extLst>
                <a:ext uri="{FF2B5EF4-FFF2-40B4-BE49-F238E27FC236}">
                  <a16:creationId xmlns:a16="http://schemas.microsoft.com/office/drawing/2014/main" id="{6B9BEE01-8400-7B41-B7E4-4BF31619944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Arc 62">
              <a:extLst>
                <a:ext uri="{FF2B5EF4-FFF2-40B4-BE49-F238E27FC236}">
                  <a16:creationId xmlns:a16="http://schemas.microsoft.com/office/drawing/2014/main" id="{D76E0A99-42F5-FA4A-AB6D-F8589D94A39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63">
              <a:extLst>
                <a:ext uri="{FF2B5EF4-FFF2-40B4-BE49-F238E27FC236}">
                  <a16:creationId xmlns:a16="http://schemas.microsoft.com/office/drawing/2014/main" id="{38B4E834-C675-694E-9BBD-1498CD3253E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Line 64">
              <a:extLst>
                <a:ext uri="{FF2B5EF4-FFF2-40B4-BE49-F238E27FC236}">
                  <a16:creationId xmlns:a16="http://schemas.microsoft.com/office/drawing/2014/main" id="{4C891492-3F0D-9345-8469-10BEE40F61D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Arc 65">
              <a:extLst>
                <a:ext uri="{FF2B5EF4-FFF2-40B4-BE49-F238E27FC236}">
                  <a16:creationId xmlns:a16="http://schemas.microsoft.com/office/drawing/2014/main" id="{A0646A24-9CEB-844D-BEA6-C40E2B9760C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Arc 66">
              <a:extLst>
                <a:ext uri="{FF2B5EF4-FFF2-40B4-BE49-F238E27FC236}">
                  <a16:creationId xmlns:a16="http://schemas.microsoft.com/office/drawing/2014/main" id="{07EB2D47-F048-B242-AD3D-3482CC880BF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Arc 67">
              <a:extLst>
                <a:ext uri="{FF2B5EF4-FFF2-40B4-BE49-F238E27FC236}">
                  <a16:creationId xmlns:a16="http://schemas.microsoft.com/office/drawing/2014/main" id="{B582BCB6-B080-F943-87A1-9740B2827A2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Arc 68">
              <a:extLst>
                <a:ext uri="{FF2B5EF4-FFF2-40B4-BE49-F238E27FC236}">
                  <a16:creationId xmlns:a16="http://schemas.microsoft.com/office/drawing/2014/main" id="{8DB2243C-FE92-1F43-9EE2-823FC7C4EB9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Arc 69">
              <a:extLst>
                <a:ext uri="{FF2B5EF4-FFF2-40B4-BE49-F238E27FC236}">
                  <a16:creationId xmlns:a16="http://schemas.microsoft.com/office/drawing/2014/main" id="{FB022A12-3AF7-D04B-8CA2-D93A391337D8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Arc 70">
              <a:extLst>
                <a:ext uri="{FF2B5EF4-FFF2-40B4-BE49-F238E27FC236}">
                  <a16:creationId xmlns:a16="http://schemas.microsoft.com/office/drawing/2014/main" id="{605EC2ED-2C41-BB4B-992D-570C2399B77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Arc 71">
              <a:extLst>
                <a:ext uri="{FF2B5EF4-FFF2-40B4-BE49-F238E27FC236}">
                  <a16:creationId xmlns:a16="http://schemas.microsoft.com/office/drawing/2014/main" id="{FA07E261-21A5-6041-B3C3-4FE9E4642C6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1" name="Freeform 12">
            <a:extLst>
              <a:ext uri="{FF2B5EF4-FFF2-40B4-BE49-F238E27FC236}">
                <a16:creationId xmlns:a16="http://schemas.microsoft.com/office/drawing/2014/main" id="{314BD4B8-8973-F64F-9C43-5551D9E3DBDF}"/>
              </a:ext>
            </a:extLst>
          </p:cNvPr>
          <p:cNvSpPr>
            <a:spLocks noChangeAspect="1"/>
          </p:cNvSpPr>
          <p:nvPr/>
        </p:nvSpPr>
        <p:spPr bwMode="auto">
          <a:xfrm>
            <a:off x="4584297" y="3905806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4" name="Group 210">
            <a:extLst>
              <a:ext uri="{FF2B5EF4-FFF2-40B4-BE49-F238E27FC236}">
                <a16:creationId xmlns:a16="http://schemas.microsoft.com/office/drawing/2014/main" id="{93A04C52-56B6-634D-86B6-EAEAE0FB88ED}"/>
              </a:ext>
            </a:extLst>
          </p:cNvPr>
          <p:cNvGrpSpPr>
            <a:grpSpLocks/>
          </p:cNvGrpSpPr>
          <p:nvPr/>
        </p:nvGrpSpPr>
        <p:grpSpPr bwMode="auto">
          <a:xfrm>
            <a:off x="3173793" y="2707366"/>
            <a:ext cx="304800" cy="762000"/>
            <a:chOff x="3216" y="1728"/>
            <a:chExt cx="192" cy="480"/>
          </a:xfrm>
        </p:grpSpPr>
        <p:sp>
          <p:nvSpPr>
            <p:cNvPr id="195" name="Line 8">
              <a:extLst>
                <a:ext uri="{FF2B5EF4-FFF2-40B4-BE49-F238E27FC236}">
                  <a16:creationId xmlns:a16="http://schemas.microsoft.com/office/drawing/2014/main" id="{93816AC3-524F-E84F-AC68-A176F4E8C53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Line 9">
              <a:extLst>
                <a:ext uri="{FF2B5EF4-FFF2-40B4-BE49-F238E27FC236}">
                  <a16:creationId xmlns:a16="http://schemas.microsoft.com/office/drawing/2014/main" id="{B1123556-4534-0046-9985-9543DBA83B4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Line 10">
              <a:extLst>
                <a:ext uri="{FF2B5EF4-FFF2-40B4-BE49-F238E27FC236}">
                  <a16:creationId xmlns:a16="http://schemas.microsoft.com/office/drawing/2014/main" id="{CDB4B94F-0A31-6140-8DD3-D6BC99D82C2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Line 11">
              <a:extLst>
                <a:ext uri="{FF2B5EF4-FFF2-40B4-BE49-F238E27FC236}">
                  <a16:creationId xmlns:a16="http://schemas.microsoft.com/office/drawing/2014/main" id="{11B2DE12-3987-DF41-85A1-8E704C28FEC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" name="Group 210">
            <a:extLst>
              <a:ext uri="{FF2B5EF4-FFF2-40B4-BE49-F238E27FC236}">
                <a16:creationId xmlns:a16="http://schemas.microsoft.com/office/drawing/2014/main" id="{888D8526-A732-7A4E-BFF9-407A34DA55CA}"/>
              </a:ext>
            </a:extLst>
          </p:cNvPr>
          <p:cNvGrpSpPr>
            <a:grpSpLocks/>
          </p:cNvGrpSpPr>
          <p:nvPr/>
        </p:nvGrpSpPr>
        <p:grpSpPr bwMode="auto">
          <a:xfrm>
            <a:off x="3160440" y="3144092"/>
            <a:ext cx="304800" cy="762000"/>
            <a:chOff x="3216" y="1728"/>
            <a:chExt cx="192" cy="480"/>
          </a:xfrm>
        </p:grpSpPr>
        <p:sp>
          <p:nvSpPr>
            <p:cNvPr id="236" name="Line 8">
              <a:extLst>
                <a:ext uri="{FF2B5EF4-FFF2-40B4-BE49-F238E27FC236}">
                  <a16:creationId xmlns:a16="http://schemas.microsoft.com/office/drawing/2014/main" id="{2A5C0B46-2510-C445-B9EC-6A82F4B980F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9">
              <a:extLst>
                <a:ext uri="{FF2B5EF4-FFF2-40B4-BE49-F238E27FC236}">
                  <a16:creationId xmlns:a16="http://schemas.microsoft.com/office/drawing/2014/main" id="{EFEA1C19-DA91-3B47-BBC2-908C2F37A1E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Line 10">
              <a:extLst>
                <a:ext uri="{FF2B5EF4-FFF2-40B4-BE49-F238E27FC236}">
                  <a16:creationId xmlns:a16="http://schemas.microsoft.com/office/drawing/2014/main" id="{1FD436B0-75A7-6F45-A880-0D4D9FD4DB1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11">
              <a:extLst>
                <a:ext uri="{FF2B5EF4-FFF2-40B4-BE49-F238E27FC236}">
                  <a16:creationId xmlns:a16="http://schemas.microsoft.com/office/drawing/2014/main" id="{8B652B5D-2395-194A-87E5-412229B9E2F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E185709C-A4D8-564C-ABC2-D72DD2BACE00}"/>
              </a:ext>
            </a:extLst>
          </p:cNvPr>
          <p:cNvCxnSpPr>
            <a:cxnSpLocks/>
          </p:cNvCxnSpPr>
          <p:nvPr/>
        </p:nvCxnSpPr>
        <p:spPr>
          <a:xfrm>
            <a:off x="4676358" y="1469173"/>
            <a:ext cx="0" cy="9144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1" name="Oval 240">
            <a:extLst>
              <a:ext uri="{FF2B5EF4-FFF2-40B4-BE49-F238E27FC236}">
                <a16:creationId xmlns:a16="http://schemas.microsoft.com/office/drawing/2014/main" id="{84E7EE63-3F84-D146-959F-7250A6612065}"/>
              </a:ext>
            </a:extLst>
          </p:cNvPr>
          <p:cNvSpPr/>
          <p:nvPr/>
        </p:nvSpPr>
        <p:spPr>
          <a:xfrm>
            <a:off x="4632258" y="145403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18EB2124-311B-FF4F-9368-230EFB7BDEB6}"/>
              </a:ext>
            </a:extLst>
          </p:cNvPr>
          <p:cNvCxnSpPr>
            <a:cxnSpLocks/>
          </p:cNvCxnSpPr>
          <p:nvPr/>
        </p:nvCxnSpPr>
        <p:spPr>
          <a:xfrm>
            <a:off x="3317195" y="2549037"/>
            <a:ext cx="0" cy="485089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78ED11F1-872C-8E47-92D6-EA0FF7C6F594}"/>
              </a:ext>
            </a:extLst>
          </p:cNvPr>
          <p:cNvCxnSpPr>
            <a:cxnSpLocks/>
          </p:cNvCxnSpPr>
          <p:nvPr/>
        </p:nvCxnSpPr>
        <p:spPr>
          <a:xfrm>
            <a:off x="3334231" y="3285808"/>
            <a:ext cx="194819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DE67BB42-1CEB-E94D-B0AD-191FC641CD33}"/>
              </a:ext>
            </a:extLst>
          </p:cNvPr>
          <p:cNvSpPr txBox="1"/>
          <p:nvPr/>
        </p:nvSpPr>
        <p:spPr>
          <a:xfrm>
            <a:off x="3570005" y="3326846"/>
            <a:ext cx="97287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>
                <a:solidFill>
                  <a:srgbClr val="000000"/>
                </a:solidFill>
              </a:rPr>
              <a:t> (1200 pF)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E024EE2A-1EA8-6242-94C3-8A008E17D786}"/>
              </a:ext>
            </a:extLst>
          </p:cNvPr>
          <p:cNvSpPr txBox="1"/>
          <p:nvPr/>
        </p:nvSpPr>
        <p:spPr>
          <a:xfrm>
            <a:off x="1610674" y="3360662"/>
            <a:ext cx="7080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 (19uH)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2E4351D3-EC80-2146-B209-4BB498FA0219}"/>
              </a:ext>
            </a:extLst>
          </p:cNvPr>
          <p:cNvSpPr txBox="1"/>
          <p:nvPr/>
        </p:nvSpPr>
        <p:spPr>
          <a:xfrm>
            <a:off x="4574421" y="1088835"/>
            <a:ext cx="7080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9v</a:t>
            </a:r>
            <a:endParaRPr lang="en-US" sz="14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77624A0-94C6-3142-8D8D-6B7082BAD7E0}"/>
              </a:ext>
            </a:extLst>
          </p:cNvPr>
          <p:cNvCxnSpPr>
            <a:cxnSpLocks/>
          </p:cNvCxnSpPr>
          <p:nvPr/>
        </p:nvCxnSpPr>
        <p:spPr>
          <a:xfrm>
            <a:off x="2463607" y="3894369"/>
            <a:ext cx="219674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41FB3C3F-1815-B04F-86F7-25133DEC099A}"/>
              </a:ext>
            </a:extLst>
          </p:cNvPr>
          <p:cNvSpPr/>
          <p:nvPr/>
        </p:nvSpPr>
        <p:spPr>
          <a:xfrm>
            <a:off x="5271431" y="323757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/>
              <p:nvPr/>
            </p:nvSpPr>
            <p:spPr>
              <a:xfrm>
                <a:off x="5422974" y="862947"/>
                <a:ext cx="4787826" cy="29134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 defTabSz="45720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𝑑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𝑔𝑠</m:t>
                        </m:r>
                      </m:sub>
                    </m:sSub>
                  </m:oMath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Resonance: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𝐿𝐶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𝐶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|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3</m:t>
                        </m:r>
                      </m:sub>
                    </m:sSub>
                  </m:oMath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At resonance,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𝐿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0000"/>
                    </a:solidFill>
                  </a:rPr>
                  <a:t>Oscillation continues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𝑔𝑠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=2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𝑠</m:t>
                        </m:r>
                      </m:sub>
                    </m:sSub>
                  </m:oMath>
                </a14:m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algn="l" rtl="0" latinLnBrk="1" hangingPunct="0"/>
                <a:endParaRPr lang="en-US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974" y="862947"/>
                <a:ext cx="4787826" cy="2913424"/>
              </a:xfrm>
              <a:prstGeom prst="rect">
                <a:avLst/>
              </a:prstGeom>
              <a:blipFill>
                <a:blip r:embed="rId3"/>
                <a:stretch>
                  <a:fillRect l="-1852" t="-43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771CAAC1-9043-1140-B30F-7786212CADDC}"/>
              </a:ext>
            </a:extLst>
          </p:cNvPr>
          <p:cNvGrpSpPr/>
          <p:nvPr/>
        </p:nvGrpSpPr>
        <p:grpSpPr>
          <a:xfrm>
            <a:off x="3883627" y="2283004"/>
            <a:ext cx="796405" cy="519348"/>
            <a:chOff x="2940494" y="1205493"/>
            <a:chExt cx="796405" cy="519348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D65706A-0419-C142-A24E-A37FB5E0BC08}"/>
                </a:ext>
              </a:extLst>
            </p:cNvPr>
            <p:cNvSpPr/>
            <p:nvPr/>
          </p:nvSpPr>
          <p:spPr>
            <a:xfrm>
              <a:off x="3104707" y="1205493"/>
              <a:ext cx="548640" cy="519348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defTabSz="457200" latinLnBrk="1" hangingPunct="0"/>
              <a:endPara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C5D2D0C-9696-0B4D-8599-77EF989F67A1}"/>
                </a:ext>
              </a:extLst>
            </p:cNvPr>
            <p:cNvCxnSpPr/>
            <p:nvPr/>
          </p:nvCxnSpPr>
          <p:spPr>
            <a:xfrm>
              <a:off x="3375378" y="1303161"/>
              <a:ext cx="0" cy="31356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7A5ABC0-0C9B-2849-AABF-E7BBA7D46F18}"/>
                </a:ext>
              </a:extLst>
            </p:cNvPr>
            <p:cNvCxnSpPr/>
            <p:nvPr/>
          </p:nvCxnSpPr>
          <p:spPr>
            <a:xfrm>
              <a:off x="2940494" y="1465136"/>
              <a:ext cx="36576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D2732C4-53B9-6848-B20F-2A3B6A20DE02}"/>
                </a:ext>
              </a:extLst>
            </p:cNvPr>
            <p:cNvCxnSpPr>
              <a:cxnSpLocks/>
            </p:cNvCxnSpPr>
            <p:nvPr/>
          </p:nvCxnSpPr>
          <p:spPr>
            <a:xfrm>
              <a:off x="3365496" y="1298216"/>
              <a:ext cx="36576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5BBFE85-179F-E549-AB24-8237A72F0960}"/>
                </a:ext>
              </a:extLst>
            </p:cNvPr>
            <p:cNvCxnSpPr>
              <a:cxnSpLocks/>
            </p:cNvCxnSpPr>
            <p:nvPr/>
          </p:nvCxnSpPr>
          <p:spPr>
            <a:xfrm>
              <a:off x="3371139" y="1608662"/>
              <a:ext cx="36576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78F5853-5F5F-1B4A-A1F2-E435F9AD8456}"/>
                </a:ext>
              </a:extLst>
            </p:cNvPr>
            <p:cNvCxnSpPr/>
            <p:nvPr/>
          </p:nvCxnSpPr>
          <p:spPr>
            <a:xfrm>
              <a:off x="3301998" y="1297515"/>
              <a:ext cx="0" cy="31356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99" name="Group 210">
            <a:extLst>
              <a:ext uri="{FF2B5EF4-FFF2-40B4-BE49-F238E27FC236}">
                <a16:creationId xmlns:a16="http://schemas.microsoft.com/office/drawing/2014/main" id="{0ED7DD29-8480-E542-9B2C-407582147D87}"/>
              </a:ext>
            </a:extLst>
          </p:cNvPr>
          <p:cNvGrpSpPr>
            <a:grpSpLocks/>
          </p:cNvGrpSpPr>
          <p:nvPr/>
        </p:nvGrpSpPr>
        <p:grpSpPr bwMode="auto">
          <a:xfrm>
            <a:off x="2326497" y="2528768"/>
            <a:ext cx="304800" cy="762000"/>
            <a:chOff x="3216" y="1728"/>
            <a:chExt cx="192" cy="480"/>
          </a:xfrm>
        </p:grpSpPr>
        <p:sp>
          <p:nvSpPr>
            <p:cNvPr id="100" name="Line 8">
              <a:extLst>
                <a:ext uri="{FF2B5EF4-FFF2-40B4-BE49-F238E27FC236}">
                  <a16:creationId xmlns:a16="http://schemas.microsoft.com/office/drawing/2014/main" id="{EAE4CCD0-B470-F041-96B2-8B4C857656F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9">
              <a:extLst>
                <a:ext uri="{FF2B5EF4-FFF2-40B4-BE49-F238E27FC236}">
                  <a16:creationId xmlns:a16="http://schemas.microsoft.com/office/drawing/2014/main" id="{8D4CCF0D-C110-534D-8E88-7A168042C62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0">
              <a:extLst>
                <a:ext uri="{FF2B5EF4-FFF2-40B4-BE49-F238E27FC236}">
                  <a16:creationId xmlns:a16="http://schemas.microsoft.com/office/drawing/2014/main" id="{0DDD9887-4207-644E-8F2B-60D2C94A8CB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11">
              <a:extLst>
                <a:ext uri="{FF2B5EF4-FFF2-40B4-BE49-F238E27FC236}">
                  <a16:creationId xmlns:a16="http://schemas.microsoft.com/office/drawing/2014/main" id="{37F8A470-9BA4-6244-800F-BD83AA29351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4E03496B-F76C-2E4C-8193-1523FAA9FAF0}"/>
              </a:ext>
            </a:extLst>
          </p:cNvPr>
          <p:cNvSpPr txBox="1"/>
          <p:nvPr/>
        </p:nvSpPr>
        <p:spPr>
          <a:xfrm>
            <a:off x="1877568" y="2721939"/>
            <a:ext cx="43475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3</a:t>
            </a:r>
            <a:endParaRPr lang="en-US" sz="14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198EC5E-F44B-2D46-BC82-35495685E65F}"/>
              </a:ext>
            </a:extLst>
          </p:cNvPr>
          <p:cNvCxnSpPr>
            <a:cxnSpLocks/>
          </p:cNvCxnSpPr>
          <p:nvPr/>
        </p:nvCxnSpPr>
        <p:spPr>
          <a:xfrm>
            <a:off x="4658291" y="2696734"/>
            <a:ext cx="0" cy="1312997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57093560-63A9-674C-820D-B4D204093569}"/>
              </a:ext>
            </a:extLst>
          </p:cNvPr>
          <p:cNvSpPr/>
          <p:nvPr/>
        </p:nvSpPr>
        <p:spPr>
          <a:xfrm>
            <a:off x="4615756" y="324111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1F0031F-5DD4-AF49-A26B-01D46414CC6C}"/>
              </a:ext>
            </a:extLst>
          </p:cNvPr>
          <p:cNvSpPr txBox="1"/>
          <p:nvPr/>
        </p:nvSpPr>
        <p:spPr>
          <a:xfrm>
            <a:off x="4254219" y="4118734"/>
            <a:ext cx="20251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R</a:t>
            </a:r>
            <a:endParaRPr lang="en-US" sz="14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3749E67-877D-C442-A99F-41CDA88BC3D9}"/>
              </a:ext>
            </a:extLst>
          </p:cNvPr>
          <p:cNvSpPr txBox="1"/>
          <p:nvPr/>
        </p:nvSpPr>
        <p:spPr>
          <a:xfrm>
            <a:off x="5139265" y="3487487"/>
            <a:ext cx="691045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C4E211-85AD-E646-9B4D-82D2466F90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7</a:t>
            </a:fld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A1E9B3A-4028-6542-B9B5-C8160BC8F305}"/>
              </a:ext>
            </a:extLst>
          </p:cNvPr>
          <p:cNvSpPr/>
          <p:nvPr/>
        </p:nvSpPr>
        <p:spPr>
          <a:xfrm>
            <a:off x="4608664" y="385071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8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118754" y="62196"/>
            <a:ext cx="11720946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/>
              <a:t>Filters</a:t>
            </a:r>
            <a:endParaRPr sz="2000" dirty="0"/>
          </a:p>
        </p:txBody>
      </p:sp>
      <p:grpSp>
        <p:nvGrpSpPr>
          <p:cNvPr id="5" name="Group 209">
            <a:extLst>
              <a:ext uri="{FF2B5EF4-FFF2-40B4-BE49-F238E27FC236}">
                <a16:creationId xmlns:a16="http://schemas.microsoft.com/office/drawing/2014/main" id="{20E1885F-BBF4-DA44-8957-491A7A84EDFF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129028" y="1395374"/>
            <a:ext cx="155448" cy="731520"/>
            <a:chOff x="3935" y="1728"/>
            <a:chExt cx="96" cy="480"/>
          </a:xfrm>
        </p:grpSpPr>
        <p:sp>
          <p:nvSpPr>
            <p:cNvPr id="6" name="Arc 59">
              <a:extLst>
                <a:ext uri="{FF2B5EF4-FFF2-40B4-BE49-F238E27FC236}">
                  <a16:creationId xmlns:a16="http://schemas.microsoft.com/office/drawing/2014/main" id="{417D407F-4C95-444F-B01B-C69085ADB4E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rc 60">
              <a:extLst>
                <a:ext uri="{FF2B5EF4-FFF2-40B4-BE49-F238E27FC236}">
                  <a16:creationId xmlns:a16="http://schemas.microsoft.com/office/drawing/2014/main" id="{C61E9CD0-C8C8-1541-9354-C8A41EBB84B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rc 61">
              <a:extLst>
                <a:ext uri="{FF2B5EF4-FFF2-40B4-BE49-F238E27FC236}">
                  <a16:creationId xmlns:a16="http://schemas.microsoft.com/office/drawing/2014/main" id="{5610BEEB-6055-CD43-BE03-3AB8BCF8EF7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rc 62">
              <a:extLst>
                <a:ext uri="{FF2B5EF4-FFF2-40B4-BE49-F238E27FC236}">
                  <a16:creationId xmlns:a16="http://schemas.microsoft.com/office/drawing/2014/main" id="{85BDD494-B470-314C-856E-DFBB80139E9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63">
              <a:extLst>
                <a:ext uri="{FF2B5EF4-FFF2-40B4-BE49-F238E27FC236}">
                  <a16:creationId xmlns:a16="http://schemas.microsoft.com/office/drawing/2014/main" id="{F1012EDE-6E82-1C49-A93B-238427DDEE6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64">
              <a:extLst>
                <a:ext uri="{FF2B5EF4-FFF2-40B4-BE49-F238E27FC236}">
                  <a16:creationId xmlns:a16="http://schemas.microsoft.com/office/drawing/2014/main" id="{0F43A6A4-2D6C-4B4F-AE21-918E2216493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Arc 65">
              <a:extLst>
                <a:ext uri="{FF2B5EF4-FFF2-40B4-BE49-F238E27FC236}">
                  <a16:creationId xmlns:a16="http://schemas.microsoft.com/office/drawing/2014/main" id="{9C057941-62A6-7F45-A67F-087A81ED749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rc 66">
              <a:extLst>
                <a:ext uri="{FF2B5EF4-FFF2-40B4-BE49-F238E27FC236}">
                  <a16:creationId xmlns:a16="http://schemas.microsoft.com/office/drawing/2014/main" id="{C20C4C05-0B5B-2C4A-8420-F1701A28B07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rc 67">
              <a:extLst>
                <a:ext uri="{FF2B5EF4-FFF2-40B4-BE49-F238E27FC236}">
                  <a16:creationId xmlns:a16="http://schemas.microsoft.com/office/drawing/2014/main" id="{27CCDD58-0A0E-964B-80E8-06B14576723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rc 68">
              <a:extLst>
                <a:ext uri="{FF2B5EF4-FFF2-40B4-BE49-F238E27FC236}">
                  <a16:creationId xmlns:a16="http://schemas.microsoft.com/office/drawing/2014/main" id="{4E895613-8AE9-2947-97AA-6E63D68748F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rc 69">
              <a:extLst>
                <a:ext uri="{FF2B5EF4-FFF2-40B4-BE49-F238E27FC236}">
                  <a16:creationId xmlns:a16="http://schemas.microsoft.com/office/drawing/2014/main" id="{E6A10F7B-3EDF-ED4B-9C8A-E754D22B8C88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rc 70">
              <a:extLst>
                <a:ext uri="{FF2B5EF4-FFF2-40B4-BE49-F238E27FC236}">
                  <a16:creationId xmlns:a16="http://schemas.microsoft.com/office/drawing/2014/main" id="{A6EBC51B-435C-D242-918E-4FF0D49FA43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rc 71">
              <a:extLst>
                <a:ext uri="{FF2B5EF4-FFF2-40B4-BE49-F238E27FC236}">
                  <a16:creationId xmlns:a16="http://schemas.microsoft.com/office/drawing/2014/main" id="{DA65B0E1-AFFF-E547-8111-24B2A0868E8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210">
            <a:extLst>
              <a:ext uri="{FF2B5EF4-FFF2-40B4-BE49-F238E27FC236}">
                <a16:creationId xmlns:a16="http://schemas.microsoft.com/office/drawing/2014/main" id="{BB4601F2-8639-124B-8AFC-DF68F112F7B1}"/>
              </a:ext>
            </a:extLst>
          </p:cNvPr>
          <p:cNvGrpSpPr>
            <a:grpSpLocks/>
          </p:cNvGrpSpPr>
          <p:nvPr/>
        </p:nvGrpSpPr>
        <p:grpSpPr bwMode="auto">
          <a:xfrm>
            <a:off x="3411049" y="1752588"/>
            <a:ext cx="304800" cy="762000"/>
            <a:chOff x="3216" y="1728"/>
            <a:chExt cx="192" cy="480"/>
          </a:xfrm>
        </p:grpSpPr>
        <p:sp>
          <p:nvSpPr>
            <p:cNvPr id="21" name="Line 8">
              <a:extLst>
                <a:ext uri="{FF2B5EF4-FFF2-40B4-BE49-F238E27FC236}">
                  <a16:creationId xmlns:a16="http://schemas.microsoft.com/office/drawing/2014/main" id="{B47B458B-3558-8D4B-8BBE-4284268BDA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9">
              <a:extLst>
                <a:ext uri="{FF2B5EF4-FFF2-40B4-BE49-F238E27FC236}">
                  <a16:creationId xmlns:a16="http://schemas.microsoft.com/office/drawing/2014/main" id="{27062CAA-1312-FB4B-8FC5-72618101539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0">
              <a:extLst>
                <a:ext uri="{FF2B5EF4-FFF2-40B4-BE49-F238E27FC236}">
                  <a16:creationId xmlns:a16="http://schemas.microsoft.com/office/drawing/2014/main" id="{C9FFBEF5-C2FC-5140-8261-9A07E502CE9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1">
              <a:extLst>
                <a:ext uri="{FF2B5EF4-FFF2-40B4-BE49-F238E27FC236}">
                  <a16:creationId xmlns:a16="http://schemas.microsoft.com/office/drawing/2014/main" id="{77F9A6C8-BB6E-F04C-872E-78FBEB2F3A3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09">
            <a:extLst>
              <a:ext uri="{FF2B5EF4-FFF2-40B4-BE49-F238E27FC236}">
                <a16:creationId xmlns:a16="http://schemas.microsoft.com/office/drawing/2014/main" id="{8453C86D-D2A5-7641-AC9D-D4553A31EA32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844956" y="1398912"/>
            <a:ext cx="155448" cy="731520"/>
            <a:chOff x="3935" y="1728"/>
            <a:chExt cx="96" cy="480"/>
          </a:xfrm>
        </p:grpSpPr>
        <p:sp>
          <p:nvSpPr>
            <p:cNvPr id="26" name="Arc 59">
              <a:extLst>
                <a:ext uri="{FF2B5EF4-FFF2-40B4-BE49-F238E27FC236}">
                  <a16:creationId xmlns:a16="http://schemas.microsoft.com/office/drawing/2014/main" id="{173DFA17-D80F-0942-949B-0A35C10FC2C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rc 60">
              <a:extLst>
                <a:ext uri="{FF2B5EF4-FFF2-40B4-BE49-F238E27FC236}">
                  <a16:creationId xmlns:a16="http://schemas.microsoft.com/office/drawing/2014/main" id="{0E7799C9-5419-DD43-91C8-6E77D731ACE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rc 61">
              <a:extLst>
                <a:ext uri="{FF2B5EF4-FFF2-40B4-BE49-F238E27FC236}">
                  <a16:creationId xmlns:a16="http://schemas.microsoft.com/office/drawing/2014/main" id="{1BA8CEDF-4EFF-3840-BF5B-8E2A76CF945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rc 62">
              <a:extLst>
                <a:ext uri="{FF2B5EF4-FFF2-40B4-BE49-F238E27FC236}">
                  <a16:creationId xmlns:a16="http://schemas.microsoft.com/office/drawing/2014/main" id="{DEE22FDD-7733-5944-B2EB-58905390A32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63">
              <a:extLst>
                <a:ext uri="{FF2B5EF4-FFF2-40B4-BE49-F238E27FC236}">
                  <a16:creationId xmlns:a16="http://schemas.microsoft.com/office/drawing/2014/main" id="{EBF251EE-C0B2-7642-B3FC-F5B2ACB314F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64">
              <a:extLst>
                <a:ext uri="{FF2B5EF4-FFF2-40B4-BE49-F238E27FC236}">
                  <a16:creationId xmlns:a16="http://schemas.microsoft.com/office/drawing/2014/main" id="{51F444DA-2DAB-7746-8AE0-650FFDD9BAC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Arc 65">
              <a:extLst>
                <a:ext uri="{FF2B5EF4-FFF2-40B4-BE49-F238E27FC236}">
                  <a16:creationId xmlns:a16="http://schemas.microsoft.com/office/drawing/2014/main" id="{F3BDCDFB-6D47-2642-8FA4-6873C12560A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rc 66">
              <a:extLst>
                <a:ext uri="{FF2B5EF4-FFF2-40B4-BE49-F238E27FC236}">
                  <a16:creationId xmlns:a16="http://schemas.microsoft.com/office/drawing/2014/main" id="{337DD667-569A-974A-BD6A-3F6390F5B44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rc 67">
              <a:extLst>
                <a:ext uri="{FF2B5EF4-FFF2-40B4-BE49-F238E27FC236}">
                  <a16:creationId xmlns:a16="http://schemas.microsoft.com/office/drawing/2014/main" id="{07DFF061-B485-EE45-BDF3-26A3D67AC7E8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Arc 68">
              <a:extLst>
                <a:ext uri="{FF2B5EF4-FFF2-40B4-BE49-F238E27FC236}">
                  <a16:creationId xmlns:a16="http://schemas.microsoft.com/office/drawing/2014/main" id="{BFEBD80E-BD5A-9847-A99F-46AB5C3FDC8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rc 69">
              <a:extLst>
                <a:ext uri="{FF2B5EF4-FFF2-40B4-BE49-F238E27FC236}">
                  <a16:creationId xmlns:a16="http://schemas.microsoft.com/office/drawing/2014/main" id="{59EA0613-015A-B248-90F4-5B0FC2C4AEC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rc 70">
              <a:extLst>
                <a:ext uri="{FF2B5EF4-FFF2-40B4-BE49-F238E27FC236}">
                  <a16:creationId xmlns:a16="http://schemas.microsoft.com/office/drawing/2014/main" id="{E3BCEFF2-486B-8C44-9866-7204981408A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Arc 71">
              <a:extLst>
                <a:ext uri="{FF2B5EF4-FFF2-40B4-BE49-F238E27FC236}">
                  <a16:creationId xmlns:a16="http://schemas.microsoft.com/office/drawing/2014/main" id="{5DADCC33-910F-F44A-B318-3ECB4D17495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" name="Group 210">
            <a:extLst>
              <a:ext uri="{FF2B5EF4-FFF2-40B4-BE49-F238E27FC236}">
                <a16:creationId xmlns:a16="http://schemas.microsoft.com/office/drawing/2014/main" id="{66887D6D-110F-6B4B-9743-6022BDC20487}"/>
              </a:ext>
            </a:extLst>
          </p:cNvPr>
          <p:cNvGrpSpPr>
            <a:grpSpLocks/>
          </p:cNvGrpSpPr>
          <p:nvPr/>
        </p:nvGrpSpPr>
        <p:grpSpPr bwMode="auto">
          <a:xfrm>
            <a:off x="2776638" y="1756126"/>
            <a:ext cx="304800" cy="762000"/>
            <a:chOff x="3216" y="1728"/>
            <a:chExt cx="192" cy="480"/>
          </a:xfrm>
        </p:grpSpPr>
        <p:sp>
          <p:nvSpPr>
            <p:cNvPr id="40" name="Line 8">
              <a:extLst>
                <a:ext uri="{FF2B5EF4-FFF2-40B4-BE49-F238E27FC236}">
                  <a16:creationId xmlns:a16="http://schemas.microsoft.com/office/drawing/2014/main" id="{01EF1F8C-74C0-974B-B643-97C2812062C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9">
              <a:extLst>
                <a:ext uri="{FF2B5EF4-FFF2-40B4-BE49-F238E27FC236}">
                  <a16:creationId xmlns:a16="http://schemas.microsoft.com/office/drawing/2014/main" id="{F0E731A1-606C-D34F-8B43-054047A2986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0">
              <a:extLst>
                <a:ext uri="{FF2B5EF4-FFF2-40B4-BE49-F238E27FC236}">
                  <a16:creationId xmlns:a16="http://schemas.microsoft.com/office/drawing/2014/main" id="{41B4E4E8-30AC-2745-9092-90D3B635DF8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1">
              <a:extLst>
                <a:ext uri="{FF2B5EF4-FFF2-40B4-BE49-F238E27FC236}">
                  <a16:creationId xmlns:a16="http://schemas.microsoft.com/office/drawing/2014/main" id="{3EB0BC0D-4B40-3847-AA35-0FCA1A15A05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" name="Group 210">
            <a:extLst>
              <a:ext uri="{FF2B5EF4-FFF2-40B4-BE49-F238E27FC236}">
                <a16:creationId xmlns:a16="http://schemas.microsoft.com/office/drawing/2014/main" id="{35BDA127-2D29-A446-8EE0-ED171B7EC55C}"/>
              </a:ext>
            </a:extLst>
          </p:cNvPr>
          <p:cNvGrpSpPr>
            <a:grpSpLocks/>
          </p:cNvGrpSpPr>
          <p:nvPr/>
        </p:nvGrpSpPr>
        <p:grpSpPr bwMode="auto">
          <a:xfrm>
            <a:off x="4130452" y="1756130"/>
            <a:ext cx="304800" cy="762000"/>
            <a:chOff x="3216" y="1728"/>
            <a:chExt cx="192" cy="480"/>
          </a:xfrm>
        </p:grpSpPr>
        <p:sp>
          <p:nvSpPr>
            <p:cNvPr id="60" name="Line 8">
              <a:extLst>
                <a:ext uri="{FF2B5EF4-FFF2-40B4-BE49-F238E27FC236}">
                  <a16:creationId xmlns:a16="http://schemas.microsoft.com/office/drawing/2014/main" id="{67A3691C-D9B5-A044-AC9D-40EDCF0310C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9">
              <a:extLst>
                <a:ext uri="{FF2B5EF4-FFF2-40B4-BE49-F238E27FC236}">
                  <a16:creationId xmlns:a16="http://schemas.microsoft.com/office/drawing/2014/main" id="{7B7B1782-C3BC-2441-A4DE-2CB5DF3CDA9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0">
              <a:extLst>
                <a:ext uri="{FF2B5EF4-FFF2-40B4-BE49-F238E27FC236}">
                  <a16:creationId xmlns:a16="http://schemas.microsoft.com/office/drawing/2014/main" id="{A884B932-0768-2F49-AEBC-DB940F4B7F3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11">
              <a:extLst>
                <a:ext uri="{FF2B5EF4-FFF2-40B4-BE49-F238E27FC236}">
                  <a16:creationId xmlns:a16="http://schemas.microsoft.com/office/drawing/2014/main" id="{9B49C1E0-821C-CA41-B758-2ADE23B8D89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1F14FD71-7A6C-F942-A6F7-4E57A06CF649}"/>
              </a:ext>
            </a:extLst>
          </p:cNvPr>
          <p:cNvSpPr/>
          <p:nvPr/>
        </p:nvSpPr>
        <p:spPr>
          <a:xfrm>
            <a:off x="2750327" y="170921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B250A9A-A525-FE45-840B-5307EC523199}"/>
              </a:ext>
            </a:extLst>
          </p:cNvPr>
          <p:cNvCxnSpPr>
            <a:cxnSpLocks/>
          </p:cNvCxnSpPr>
          <p:nvPr/>
        </p:nvCxnSpPr>
        <p:spPr>
          <a:xfrm>
            <a:off x="2768157" y="2512744"/>
            <a:ext cx="1903108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19B80D68-4FD3-B045-B1FB-10FC28684517}"/>
              </a:ext>
            </a:extLst>
          </p:cNvPr>
          <p:cNvSpPr/>
          <p:nvPr/>
        </p:nvSpPr>
        <p:spPr>
          <a:xfrm>
            <a:off x="2721972" y="245703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A65F956-2EAE-9D4A-9CF8-30BE2D27D189}"/>
              </a:ext>
            </a:extLst>
          </p:cNvPr>
          <p:cNvSpPr txBox="1"/>
          <p:nvPr/>
        </p:nvSpPr>
        <p:spPr>
          <a:xfrm>
            <a:off x="3082230" y="1237229"/>
            <a:ext cx="36150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6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B715968-E430-444E-8740-23D6FE844A0B}"/>
              </a:ext>
            </a:extLst>
          </p:cNvPr>
          <p:cNvSpPr txBox="1"/>
          <p:nvPr/>
        </p:nvSpPr>
        <p:spPr>
          <a:xfrm>
            <a:off x="2479701" y="1978249"/>
            <a:ext cx="34433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C</a:t>
            </a:r>
            <a:r>
              <a:rPr lang="en-US" sz="1600" baseline="-25000" dirty="0">
                <a:solidFill>
                  <a:srgbClr val="000000"/>
                </a:solidFill>
              </a:rPr>
              <a:t>1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D087C22-FB19-9246-A56D-91C3DEA9F64E}"/>
              </a:ext>
            </a:extLst>
          </p:cNvPr>
          <p:cNvCxnSpPr>
            <a:cxnSpLocks/>
          </p:cNvCxnSpPr>
          <p:nvPr/>
        </p:nvCxnSpPr>
        <p:spPr>
          <a:xfrm flipV="1">
            <a:off x="4159663" y="1752588"/>
            <a:ext cx="51160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4E255587-17F1-C24A-9635-E33F8250F87A}"/>
              </a:ext>
            </a:extLst>
          </p:cNvPr>
          <p:cNvSpPr/>
          <p:nvPr/>
        </p:nvSpPr>
        <p:spPr>
          <a:xfrm>
            <a:off x="4625205" y="171274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C3AEEBC-BCD4-554B-AC99-E55AF77F18AA}"/>
              </a:ext>
            </a:extLst>
          </p:cNvPr>
          <p:cNvSpPr/>
          <p:nvPr/>
        </p:nvSpPr>
        <p:spPr>
          <a:xfrm>
            <a:off x="4603939" y="2467662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209">
            <a:extLst>
              <a:ext uri="{FF2B5EF4-FFF2-40B4-BE49-F238E27FC236}">
                <a16:creationId xmlns:a16="http://schemas.microsoft.com/office/drawing/2014/main" id="{DFC3A991-33A0-A64D-BCBC-97B17ED234F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3930597" y="3516387"/>
            <a:ext cx="155448" cy="731520"/>
            <a:chOff x="3935" y="1728"/>
            <a:chExt cx="96" cy="480"/>
          </a:xfrm>
        </p:grpSpPr>
        <p:sp>
          <p:nvSpPr>
            <p:cNvPr id="93" name="Arc 59">
              <a:extLst>
                <a:ext uri="{FF2B5EF4-FFF2-40B4-BE49-F238E27FC236}">
                  <a16:creationId xmlns:a16="http://schemas.microsoft.com/office/drawing/2014/main" id="{DF66DD51-729F-8F44-9A96-C155FE25B87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Arc 60">
              <a:extLst>
                <a:ext uri="{FF2B5EF4-FFF2-40B4-BE49-F238E27FC236}">
                  <a16:creationId xmlns:a16="http://schemas.microsoft.com/office/drawing/2014/main" id="{1448A76A-72B2-F944-AE75-C652518B454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Arc 61">
              <a:extLst>
                <a:ext uri="{FF2B5EF4-FFF2-40B4-BE49-F238E27FC236}">
                  <a16:creationId xmlns:a16="http://schemas.microsoft.com/office/drawing/2014/main" id="{8B8A51EB-F21D-094B-96B9-F2C2B4FCC4E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Arc 62">
              <a:extLst>
                <a:ext uri="{FF2B5EF4-FFF2-40B4-BE49-F238E27FC236}">
                  <a16:creationId xmlns:a16="http://schemas.microsoft.com/office/drawing/2014/main" id="{E0948B52-EB7E-2849-BDCA-59F2BEDD5AA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63">
              <a:extLst>
                <a:ext uri="{FF2B5EF4-FFF2-40B4-BE49-F238E27FC236}">
                  <a16:creationId xmlns:a16="http://schemas.microsoft.com/office/drawing/2014/main" id="{8BA9B908-0CA3-9B4B-8A43-F40B460F891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64">
              <a:extLst>
                <a:ext uri="{FF2B5EF4-FFF2-40B4-BE49-F238E27FC236}">
                  <a16:creationId xmlns:a16="http://schemas.microsoft.com/office/drawing/2014/main" id="{1ADC1A66-D8DB-A346-9629-8319BD4EFE2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Arc 65">
              <a:extLst>
                <a:ext uri="{FF2B5EF4-FFF2-40B4-BE49-F238E27FC236}">
                  <a16:creationId xmlns:a16="http://schemas.microsoft.com/office/drawing/2014/main" id="{5FBA5DCF-28E8-5946-BC79-56211280FBD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Arc 66">
              <a:extLst>
                <a:ext uri="{FF2B5EF4-FFF2-40B4-BE49-F238E27FC236}">
                  <a16:creationId xmlns:a16="http://schemas.microsoft.com/office/drawing/2014/main" id="{7694C87F-5D16-2B48-BD23-A41ECFED3B1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Arc 67">
              <a:extLst>
                <a:ext uri="{FF2B5EF4-FFF2-40B4-BE49-F238E27FC236}">
                  <a16:creationId xmlns:a16="http://schemas.microsoft.com/office/drawing/2014/main" id="{441D18E7-4D34-4044-91C2-9F199A72112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Arc 68">
              <a:extLst>
                <a:ext uri="{FF2B5EF4-FFF2-40B4-BE49-F238E27FC236}">
                  <a16:creationId xmlns:a16="http://schemas.microsoft.com/office/drawing/2014/main" id="{F479870E-353E-544A-8F86-0C1CF7A4C588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Arc 69">
              <a:extLst>
                <a:ext uri="{FF2B5EF4-FFF2-40B4-BE49-F238E27FC236}">
                  <a16:creationId xmlns:a16="http://schemas.microsoft.com/office/drawing/2014/main" id="{F689979C-8108-894A-AC14-9A389A66DDD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Arc 70">
              <a:extLst>
                <a:ext uri="{FF2B5EF4-FFF2-40B4-BE49-F238E27FC236}">
                  <a16:creationId xmlns:a16="http://schemas.microsoft.com/office/drawing/2014/main" id="{AC72C3E4-225D-6247-B5E9-F417B853000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Arc 71">
              <a:extLst>
                <a:ext uri="{FF2B5EF4-FFF2-40B4-BE49-F238E27FC236}">
                  <a16:creationId xmlns:a16="http://schemas.microsoft.com/office/drawing/2014/main" id="{81283183-5594-9C47-9E2B-D235F711CD7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1" name="Group 210">
            <a:extLst>
              <a:ext uri="{FF2B5EF4-FFF2-40B4-BE49-F238E27FC236}">
                <a16:creationId xmlns:a16="http://schemas.microsoft.com/office/drawing/2014/main" id="{651386FE-6B8F-884F-9126-278A2B8EACB6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024282" y="3128613"/>
            <a:ext cx="304800" cy="762000"/>
            <a:chOff x="3216" y="1728"/>
            <a:chExt cx="192" cy="480"/>
          </a:xfrm>
        </p:grpSpPr>
        <p:sp>
          <p:nvSpPr>
            <p:cNvPr id="112" name="Line 8">
              <a:extLst>
                <a:ext uri="{FF2B5EF4-FFF2-40B4-BE49-F238E27FC236}">
                  <a16:creationId xmlns:a16="http://schemas.microsoft.com/office/drawing/2014/main" id="{9C6737FB-C214-DD42-9A55-83C99A11240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9">
              <a:extLst>
                <a:ext uri="{FF2B5EF4-FFF2-40B4-BE49-F238E27FC236}">
                  <a16:creationId xmlns:a16="http://schemas.microsoft.com/office/drawing/2014/main" id="{D65B00E9-4B81-274C-82BE-696A1FFDFC5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10">
              <a:extLst>
                <a:ext uri="{FF2B5EF4-FFF2-40B4-BE49-F238E27FC236}">
                  <a16:creationId xmlns:a16="http://schemas.microsoft.com/office/drawing/2014/main" id="{DBB49FD5-1BC3-F04E-A7FF-E82E3D2013E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11">
              <a:extLst>
                <a:ext uri="{FF2B5EF4-FFF2-40B4-BE49-F238E27FC236}">
                  <a16:creationId xmlns:a16="http://schemas.microsoft.com/office/drawing/2014/main" id="{C013874D-C255-5445-A01E-08A3EC7BE2D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6" name="Oval 115">
            <a:extLst>
              <a:ext uri="{FF2B5EF4-FFF2-40B4-BE49-F238E27FC236}">
                <a16:creationId xmlns:a16="http://schemas.microsoft.com/office/drawing/2014/main" id="{C6FFA653-0728-5746-9326-51EBB20F3DC7}"/>
              </a:ext>
            </a:extLst>
          </p:cNvPr>
          <p:cNvSpPr/>
          <p:nvPr/>
        </p:nvSpPr>
        <p:spPr>
          <a:xfrm>
            <a:off x="2732604" y="345649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4DA7E75-577C-2144-BF3D-D0369D77C838}"/>
              </a:ext>
            </a:extLst>
          </p:cNvPr>
          <p:cNvCxnSpPr>
            <a:cxnSpLocks/>
          </p:cNvCxnSpPr>
          <p:nvPr/>
        </p:nvCxnSpPr>
        <p:spPr>
          <a:xfrm>
            <a:off x="2761067" y="4238763"/>
            <a:ext cx="1903108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863AE545-2671-9844-993C-DC1E2EEAA292}"/>
              </a:ext>
            </a:extLst>
          </p:cNvPr>
          <p:cNvSpPr/>
          <p:nvPr/>
        </p:nvSpPr>
        <p:spPr>
          <a:xfrm>
            <a:off x="2714882" y="418305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8029A32-F475-644A-A45E-E0EA5CC7ADE2}"/>
              </a:ext>
            </a:extLst>
          </p:cNvPr>
          <p:cNvSpPr/>
          <p:nvPr/>
        </p:nvSpPr>
        <p:spPr>
          <a:xfrm>
            <a:off x="4586216" y="347066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9E046514-A083-9140-8E7D-81AB5005FAC2}"/>
              </a:ext>
            </a:extLst>
          </p:cNvPr>
          <p:cNvSpPr/>
          <p:nvPr/>
        </p:nvSpPr>
        <p:spPr>
          <a:xfrm>
            <a:off x="4596849" y="419368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A612646-6914-DA44-B9BD-9329A086A12C}"/>
              </a:ext>
            </a:extLst>
          </p:cNvPr>
          <p:cNvSpPr txBox="1"/>
          <p:nvPr/>
        </p:nvSpPr>
        <p:spPr>
          <a:xfrm>
            <a:off x="3738475" y="1225920"/>
            <a:ext cx="36150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600" baseline="-25000" dirty="0">
                <a:solidFill>
                  <a:srgbClr val="000000"/>
                </a:solidFill>
              </a:rPr>
              <a:t>4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E267DD2-CDA6-8E4E-9270-EE26AABB6541}"/>
              </a:ext>
            </a:extLst>
          </p:cNvPr>
          <p:cNvSpPr txBox="1"/>
          <p:nvPr/>
        </p:nvSpPr>
        <p:spPr>
          <a:xfrm>
            <a:off x="3184996" y="1981792"/>
            <a:ext cx="34433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C</a:t>
            </a:r>
            <a:r>
              <a:rPr lang="en-US" sz="1600" baseline="-25000" dirty="0">
                <a:solidFill>
                  <a:srgbClr val="000000"/>
                </a:solidFill>
              </a:rPr>
              <a:t>2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16E87D8-D788-9F41-8501-25E30B341989}"/>
              </a:ext>
            </a:extLst>
          </p:cNvPr>
          <p:cNvSpPr txBox="1"/>
          <p:nvPr/>
        </p:nvSpPr>
        <p:spPr>
          <a:xfrm>
            <a:off x="4421857" y="1960526"/>
            <a:ext cx="34433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C</a:t>
            </a:r>
            <a:r>
              <a:rPr lang="en-US" sz="1600" baseline="-25000" dirty="0">
                <a:solidFill>
                  <a:srgbClr val="000000"/>
                </a:solidFill>
              </a:rPr>
              <a:t>3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" name="Group 210">
            <a:extLst>
              <a:ext uri="{FF2B5EF4-FFF2-40B4-BE49-F238E27FC236}">
                <a16:creationId xmlns:a16="http://schemas.microsoft.com/office/drawing/2014/main" id="{67995BAA-4420-2C42-AE30-B4E6CEF81F6A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592816" y="3134078"/>
            <a:ext cx="304800" cy="762000"/>
            <a:chOff x="3216" y="1728"/>
            <a:chExt cx="192" cy="480"/>
          </a:xfrm>
        </p:grpSpPr>
        <p:sp>
          <p:nvSpPr>
            <p:cNvPr id="128" name="Line 8">
              <a:extLst>
                <a:ext uri="{FF2B5EF4-FFF2-40B4-BE49-F238E27FC236}">
                  <a16:creationId xmlns:a16="http://schemas.microsoft.com/office/drawing/2014/main" id="{E9951E3A-F084-B247-94FE-1CE797BEAD9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Line 9">
              <a:extLst>
                <a:ext uri="{FF2B5EF4-FFF2-40B4-BE49-F238E27FC236}">
                  <a16:creationId xmlns:a16="http://schemas.microsoft.com/office/drawing/2014/main" id="{405A0968-40F7-A240-8802-E9ADC6B65D2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10">
              <a:extLst>
                <a:ext uri="{FF2B5EF4-FFF2-40B4-BE49-F238E27FC236}">
                  <a16:creationId xmlns:a16="http://schemas.microsoft.com/office/drawing/2014/main" id="{CDCDC397-8EF1-B74B-830B-432428F62DD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11">
              <a:extLst>
                <a:ext uri="{FF2B5EF4-FFF2-40B4-BE49-F238E27FC236}">
                  <a16:creationId xmlns:a16="http://schemas.microsoft.com/office/drawing/2014/main" id="{51605F24-8DB6-2440-91E4-DB2AB056367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2" name="Group 210">
            <a:extLst>
              <a:ext uri="{FF2B5EF4-FFF2-40B4-BE49-F238E27FC236}">
                <a16:creationId xmlns:a16="http://schemas.microsoft.com/office/drawing/2014/main" id="{01DE123D-FD21-2A45-B76F-FABDF6DB1F8B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091079" y="3134078"/>
            <a:ext cx="304800" cy="762000"/>
            <a:chOff x="3216" y="1728"/>
            <a:chExt cx="192" cy="480"/>
          </a:xfrm>
        </p:grpSpPr>
        <p:sp>
          <p:nvSpPr>
            <p:cNvPr id="133" name="Line 8">
              <a:extLst>
                <a:ext uri="{FF2B5EF4-FFF2-40B4-BE49-F238E27FC236}">
                  <a16:creationId xmlns:a16="http://schemas.microsoft.com/office/drawing/2014/main" id="{215CADD6-EC08-2E44-A6AB-3C89C2C740A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">
              <a:extLst>
                <a:ext uri="{FF2B5EF4-FFF2-40B4-BE49-F238E27FC236}">
                  <a16:creationId xmlns:a16="http://schemas.microsoft.com/office/drawing/2014/main" id="{AA9CFD78-A018-1D41-8FA2-38CE4C0033C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10">
              <a:extLst>
                <a:ext uri="{FF2B5EF4-FFF2-40B4-BE49-F238E27FC236}">
                  <a16:creationId xmlns:a16="http://schemas.microsoft.com/office/drawing/2014/main" id="{E25CBAB0-AB46-F14F-810D-12F79C13BD3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11">
              <a:extLst>
                <a:ext uri="{FF2B5EF4-FFF2-40B4-BE49-F238E27FC236}">
                  <a16:creationId xmlns:a16="http://schemas.microsoft.com/office/drawing/2014/main" id="{3BA18658-F3D9-C941-9719-6F96872099D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209">
            <a:extLst>
              <a:ext uri="{FF2B5EF4-FFF2-40B4-BE49-F238E27FC236}">
                <a16:creationId xmlns:a16="http://schemas.microsoft.com/office/drawing/2014/main" id="{596B30C1-75BE-B94C-B650-A41F1EE0747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3361254" y="3518520"/>
            <a:ext cx="155448" cy="731520"/>
            <a:chOff x="3935" y="1728"/>
            <a:chExt cx="96" cy="480"/>
          </a:xfrm>
        </p:grpSpPr>
        <p:sp>
          <p:nvSpPr>
            <p:cNvPr id="138" name="Arc 59">
              <a:extLst>
                <a:ext uri="{FF2B5EF4-FFF2-40B4-BE49-F238E27FC236}">
                  <a16:creationId xmlns:a16="http://schemas.microsoft.com/office/drawing/2014/main" id="{2C7213E7-E912-584D-9109-1C3216C4880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Arc 60">
              <a:extLst>
                <a:ext uri="{FF2B5EF4-FFF2-40B4-BE49-F238E27FC236}">
                  <a16:creationId xmlns:a16="http://schemas.microsoft.com/office/drawing/2014/main" id="{E73DCA5D-24DB-0849-B0CF-C4DC9FECB678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Arc 61">
              <a:extLst>
                <a:ext uri="{FF2B5EF4-FFF2-40B4-BE49-F238E27FC236}">
                  <a16:creationId xmlns:a16="http://schemas.microsoft.com/office/drawing/2014/main" id="{8758118C-1278-3C47-B520-AB07DC8535C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Arc 62">
              <a:extLst>
                <a:ext uri="{FF2B5EF4-FFF2-40B4-BE49-F238E27FC236}">
                  <a16:creationId xmlns:a16="http://schemas.microsoft.com/office/drawing/2014/main" id="{D6B0FA9D-1EC7-0C4C-959D-45E619E1068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63">
              <a:extLst>
                <a:ext uri="{FF2B5EF4-FFF2-40B4-BE49-F238E27FC236}">
                  <a16:creationId xmlns:a16="http://schemas.microsoft.com/office/drawing/2014/main" id="{A0628276-3C09-A246-8FE9-A94EC206D89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64">
              <a:extLst>
                <a:ext uri="{FF2B5EF4-FFF2-40B4-BE49-F238E27FC236}">
                  <a16:creationId xmlns:a16="http://schemas.microsoft.com/office/drawing/2014/main" id="{B961D41A-5763-D24A-A013-25FC230A795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Arc 65">
              <a:extLst>
                <a:ext uri="{FF2B5EF4-FFF2-40B4-BE49-F238E27FC236}">
                  <a16:creationId xmlns:a16="http://schemas.microsoft.com/office/drawing/2014/main" id="{E991A4CD-9754-6B4C-93EB-85E37BF8542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Arc 66">
              <a:extLst>
                <a:ext uri="{FF2B5EF4-FFF2-40B4-BE49-F238E27FC236}">
                  <a16:creationId xmlns:a16="http://schemas.microsoft.com/office/drawing/2014/main" id="{5CE7A32B-B405-5748-A13B-9E2CA2C880C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Arc 67">
              <a:extLst>
                <a:ext uri="{FF2B5EF4-FFF2-40B4-BE49-F238E27FC236}">
                  <a16:creationId xmlns:a16="http://schemas.microsoft.com/office/drawing/2014/main" id="{C374289F-7BFF-4547-8684-CC19E3CDDB3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Arc 68">
              <a:extLst>
                <a:ext uri="{FF2B5EF4-FFF2-40B4-BE49-F238E27FC236}">
                  <a16:creationId xmlns:a16="http://schemas.microsoft.com/office/drawing/2014/main" id="{E1909DF3-8C98-4E45-B56A-5B82ABCB5B5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Arc 69">
              <a:extLst>
                <a:ext uri="{FF2B5EF4-FFF2-40B4-BE49-F238E27FC236}">
                  <a16:creationId xmlns:a16="http://schemas.microsoft.com/office/drawing/2014/main" id="{21CFB081-7082-7743-A721-70F165A7358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Arc 70">
              <a:extLst>
                <a:ext uri="{FF2B5EF4-FFF2-40B4-BE49-F238E27FC236}">
                  <a16:creationId xmlns:a16="http://schemas.microsoft.com/office/drawing/2014/main" id="{41FEC4B5-35E9-A54B-A6D8-B6BC9781104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Arc 71">
              <a:extLst>
                <a:ext uri="{FF2B5EF4-FFF2-40B4-BE49-F238E27FC236}">
                  <a16:creationId xmlns:a16="http://schemas.microsoft.com/office/drawing/2014/main" id="{75866373-40D0-6F46-A4F2-B78555A5A91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BC9BA95A-AEAD-E94B-8BFD-D3884DE9B4DA}"/>
              </a:ext>
            </a:extLst>
          </p:cNvPr>
          <p:cNvSpPr txBox="1"/>
          <p:nvPr/>
        </p:nvSpPr>
        <p:spPr>
          <a:xfrm>
            <a:off x="2973555" y="3728308"/>
            <a:ext cx="36150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6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6BBD23A-9262-3B4E-B389-3B082C64F8B9}"/>
              </a:ext>
            </a:extLst>
          </p:cNvPr>
          <p:cNvSpPr txBox="1"/>
          <p:nvPr/>
        </p:nvSpPr>
        <p:spPr>
          <a:xfrm>
            <a:off x="4160484" y="3747812"/>
            <a:ext cx="361505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600" baseline="-25000" dirty="0">
                <a:solidFill>
                  <a:srgbClr val="000000"/>
                </a:solidFill>
              </a:rPr>
              <a:t>4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BB1C15A-5BE7-CE4A-B7A9-09A32BDFF0EC}"/>
              </a:ext>
            </a:extLst>
          </p:cNvPr>
          <p:cNvSpPr txBox="1"/>
          <p:nvPr/>
        </p:nvSpPr>
        <p:spPr>
          <a:xfrm>
            <a:off x="2978199" y="3014366"/>
            <a:ext cx="34433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C</a:t>
            </a:r>
            <a:r>
              <a:rPr lang="en-US" sz="1600" baseline="-25000" dirty="0">
                <a:solidFill>
                  <a:srgbClr val="000000"/>
                </a:solidFill>
              </a:rPr>
              <a:t>1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AE3F9BF-CE86-4940-ABC6-EA5935C2A4B5}"/>
              </a:ext>
            </a:extLst>
          </p:cNvPr>
          <p:cNvSpPr txBox="1"/>
          <p:nvPr/>
        </p:nvSpPr>
        <p:spPr>
          <a:xfrm flipH="1">
            <a:off x="3613119" y="3002903"/>
            <a:ext cx="35293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C</a:t>
            </a:r>
            <a:r>
              <a:rPr lang="en-US" sz="1600" baseline="-25000" dirty="0">
                <a:solidFill>
                  <a:srgbClr val="000000"/>
                </a:solidFill>
              </a:rPr>
              <a:t>2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9579D56-C3BC-8C4B-B626-6EAA7A821B8B}"/>
              </a:ext>
            </a:extLst>
          </p:cNvPr>
          <p:cNvSpPr txBox="1"/>
          <p:nvPr/>
        </p:nvSpPr>
        <p:spPr>
          <a:xfrm flipH="1">
            <a:off x="4093953" y="2996272"/>
            <a:ext cx="601426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C</a:t>
            </a:r>
            <a:r>
              <a:rPr lang="en-US" sz="1600" baseline="-25000" dirty="0">
                <a:solidFill>
                  <a:srgbClr val="000000"/>
                </a:solidFill>
              </a:rPr>
              <a:t>3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DCE9392-3361-CE4B-9665-F79F7740EB01}"/>
              </a:ext>
            </a:extLst>
          </p:cNvPr>
          <p:cNvSpPr txBox="1"/>
          <p:nvPr/>
        </p:nvSpPr>
        <p:spPr>
          <a:xfrm>
            <a:off x="2337745" y="916370"/>
            <a:ext cx="1275366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Low pass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437B67AB-79A2-0540-A415-3ABBA0D27A8E}"/>
              </a:ext>
            </a:extLst>
          </p:cNvPr>
          <p:cNvSpPr txBox="1"/>
          <p:nvPr/>
        </p:nvSpPr>
        <p:spPr>
          <a:xfrm>
            <a:off x="2386189" y="2674356"/>
            <a:ext cx="1275366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High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pass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Group 209">
            <a:extLst>
              <a:ext uri="{FF2B5EF4-FFF2-40B4-BE49-F238E27FC236}">
                <a16:creationId xmlns:a16="http://schemas.microsoft.com/office/drawing/2014/main" id="{1F9A1A61-CECC-BA45-8A80-F67EA87EBAB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4082997" y="5231777"/>
            <a:ext cx="155448" cy="731520"/>
            <a:chOff x="3935" y="1728"/>
            <a:chExt cx="96" cy="480"/>
          </a:xfrm>
        </p:grpSpPr>
        <p:sp>
          <p:nvSpPr>
            <p:cNvPr id="160" name="Arc 59">
              <a:extLst>
                <a:ext uri="{FF2B5EF4-FFF2-40B4-BE49-F238E27FC236}">
                  <a16:creationId xmlns:a16="http://schemas.microsoft.com/office/drawing/2014/main" id="{090D2212-C16F-0141-A3C3-B52597F28E9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Arc 60">
              <a:extLst>
                <a:ext uri="{FF2B5EF4-FFF2-40B4-BE49-F238E27FC236}">
                  <a16:creationId xmlns:a16="http://schemas.microsoft.com/office/drawing/2014/main" id="{53F0ED73-C803-7445-AC58-A148941C33E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Arc 61">
              <a:extLst>
                <a:ext uri="{FF2B5EF4-FFF2-40B4-BE49-F238E27FC236}">
                  <a16:creationId xmlns:a16="http://schemas.microsoft.com/office/drawing/2014/main" id="{8D5A6524-4B79-4940-88BC-C1DB94FE119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Arc 62">
              <a:extLst>
                <a:ext uri="{FF2B5EF4-FFF2-40B4-BE49-F238E27FC236}">
                  <a16:creationId xmlns:a16="http://schemas.microsoft.com/office/drawing/2014/main" id="{B0508BE1-6A13-D345-A007-B76B303FA0C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Line 63">
              <a:extLst>
                <a:ext uri="{FF2B5EF4-FFF2-40B4-BE49-F238E27FC236}">
                  <a16:creationId xmlns:a16="http://schemas.microsoft.com/office/drawing/2014/main" id="{BBF35B8C-1149-8043-8809-48D08868890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Line 64">
              <a:extLst>
                <a:ext uri="{FF2B5EF4-FFF2-40B4-BE49-F238E27FC236}">
                  <a16:creationId xmlns:a16="http://schemas.microsoft.com/office/drawing/2014/main" id="{F99BC0E7-B807-F54D-A3A9-69EC545F1C0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Arc 65">
              <a:extLst>
                <a:ext uri="{FF2B5EF4-FFF2-40B4-BE49-F238E27FC236}">
                  <a16:creationId xmlns:a16="http://schemas.microsoft.com/office/drawing/2014/main" id="{3CA5DD19-9874-B44A-9D65-303F640CD41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Arc 66">
              <a:extLst>
                <a:ext uri="{FF2B5EF4-FFF2-40B4-BE49-F238E27FC236}">
                  <a16:creationId xmlns:a16="http://schemas.microsoft.com/office/drawing/2014/main" id="{40E096C1-A285-6048-9BEE-6231C6021A7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Arc 67">
              <a:extLst>
                <a:ext uri="{FF2B5EF4-FFF2-40B4-BE49-F238E27FC236}">
                  <a16:creationId xmlns:a16="http://schemas.microsoft.com/office/drawing/2014/main" id="{92619423-7DA1-7043-BF62-D63C67BA955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Arc 68">
              <a:extLst>
                <a:ext uri="{FF2B5EF4-FFF2-40B4-BE49-F238E27FC236}">
                  <a16:creationId xmlns:a16="http://schemas.microsoft.com/office/drawing/2014/main" id="{B0F85CDD-6F11-2B43-9AF5-B6310CCF18A4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Arc 69">
              <a:extLst>
                <a:ext uri="{FF2B5EF4-FFF2-40B4-BE49-F238E27FC236}">
                  <a16:creationId xmlns:a16="http://schemas.microsoft.com/office/drawing/2014/main" id="{22B0ACBC-4C66-7245-ABA6-18986F45DB9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Arc 70">
              <a:extLst>
                <a:ext uri="{FF2B5EF4-FFF2-40B4-BE49-F238E27FC236}">
                  <a16:creationId xmlns:a16="http://schemas.microsoft.com/office/drawing/2014/main" id="{725A7DA2-FAB3-7747-AC9C-6CF64E123C2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Arc 71">
              <a:extLst>
                <a:ext uri="{FF2B5EF4-FFF2-40B4-BE49-F238E27FC236}">
                  <a16:creationId xmlns:a16="http://schemas.microsoft.com/office/drawing/2014/main" id="{C9BFEB33-2CCF-7249-A8FA-B045999581C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9" name="Oval 178">
            <a:extLst>
              <a:ext uri="{FF2B5EF4-FFF2-40B4-BE49-F238E27FC236}">
                <a16:creationId xmlns:a16="http://schemas.microsoft.com/office/drawing/2014/main" id="{BB889655-7D48-A846-BA56-51927FE496D0}"/>
              </a:ext>
            </a:extLst>
          </p:cNvPr>
          <p:cNvSpPr/>
          <p:nvPr/>
        </p:nvSpPr>
        <p:spPr>
          <a:xfrm>
            <a:off x="2885004" y="517188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008503E-2998-7D4C-AA35-E19AD3777B7F}"/>
              </a:ext>
            </a:extLst>
          </p:cNvPr>
          <p:cNvCxnSpPr>
            <a:cxnSpLocks/>
          </p:cNvCxnSpPr>
          <p:nvPr/>
        </p:nvCxnSpPr>
        <p:spPr>
          <a:xfrm>
            <a:off x="2913467" y="5954153"/>
            <a:ext cx="1903108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1" name="Oval 180">
            <a:extLst>
              <a:ext uri="{FF2B5EF4-FFF2-40B4-BE49-F238E27FC236}">
                <a16:creationId xmlns:a16="http://schemas.microsoft.com/office/drawing/2014/main" id="{5BB226EB-7E44-944B-A117-43D4BC6A996F}"/>
              </a:ext>
            </a:extLst>
          </p:cNvPr>
          <p:cNvSpPr/>
          <p:nvPr/>
        </p:nvSpPr>
        <p:spPr>
          <a:xfrm>
            <a:off x="2867282" y="589844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435431ED-D7F5-4B49-8362-816B04B0C9D4}"/>
              </a:ext>
            </a:extLst>
          </p:cNvPr>
          <p:cNvSpPr/>
          <p:nvPr/>
        </p:nvSpPr>
        <p:spPr>
          <a:xfrm>
            <a:off x="4749249" y="590907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4" name="Group 210">
            <a:extLst>
              <a:ext uri="{FF2B5EF4-FFF2-40B4-BE49-F238E27FC236}">
                <a16:creationId xmlns:a16="http://schemas.microsoft.com/office/drawing/2014/main" id="{F691750F-D1D7-6842-BBF1-9083E2823050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3777300" y="4862354"/>
            <a:ext cx="304800" cy="700927"/>
            <a:chOff x="3216" y="1728"/>
            <a:chExt cx="192" cy="480"/>
          </a:xfrm>
        </p:grpSpPr>
        <p:sp>
          <p:nvSpPr>
            <p:cNvPr id="185" name="Line 8">
              <a:extLst>
                <a:ext uri="{FF2B5EF4-FFF2-40B4-BE49-F238E27FC236}">
                  <a16:creationId xmlns:a16="http://schemas.microsoft.com/office/drawing/2014/main" id="{83A44D33-6398-114D-BBC3-B9DE08C88C4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Line 9">
              <a:extLst>
                <a:ext uri="{FF2B5EF4-FFF2-40B4-BE49-F238E27FC236}">
                  <a16:creationId xmlns:a16="http://schemas.microsoft.com/office/drawing/2014/main" id="{23CFB8DE-F586-0B40-9F86-C8186E1070B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10">
              <a:extLst>
                <a:ext uri="{FF2B5EF4-FFF2-40B4-BE49-F238E27FC236}">
                  <a16:creationId xmlns:a16="http://schemas.microsoft.com/office/drawing/2014/main" id="{75FAAD5C-812B-CB4B-9F10-676768F8275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11">
              <a:extLst>
                <a:ext uri="{FF2B5EF4-FFF2-40B4-BE49-F238E27FC236}">
                  <a16:creationId xmlns:a16="http://schemas.microsoft.com/office/drawing/2014/main" id="{A9972A60-0C74-E240-A422-C532C1F28AA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" name="Group 209">
            <a:extLst>
              <a:ext uri="{FF2B5EF4-FFF2-40B4-BE49-F238E27FC236}">
                <a16:creationId xmlns:a16="http://schemas.microsoft.com/office/drawing/2014/main" id="{416B2F0C-4162-BF46-BBBE-E24AB4917D2D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269137" y="4848206"/>
            <a:ext cx="155448" cy="731520"/>
            <a:chOff x="3935" y="1728"/>
            <a:chExt cx="96" cy="480"/>
          </a:xfrm>
        </p:grpSpPr>
        <p:sp>
          <p:nvSpPr>
            <p:cNvPr id="195" name="Arc 59">
              <a:extLst>
                <a:ext uri="{FF2B5EF4-FFF2-40B4-BE49-F238E27FC236}">
                  <a16:creationId xmlns:a16="http://schemas.microsoft.com/office/drawing/2014/main" id="{6C36BE91-C314-DF47-A397-413C6BD91E6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Arc 60">
              <a:extLst>
                <a:ext uri="{FF2B5EF4-FFF2-40B4-BE49-F238E27FC236}">
                  <a16:creationId xmlns:a16="http://schemas.microsoft.com/office/drawing/2014/main" id="{8219637E-891A-514D-A015-284016641F3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Arc 61">
              <a:extLst>
                <a:ext uri="{FF2B5EF4-FFF2-40B4-BE49-F238E27FC236}">
                  <a16:creationId xmlns:a16="http://schemas.microsoft.com/office/drawing/2014/main" id="{DA08188F-C69A-B246-AA0F-E9E929D0824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Arc 62">
              <a:extLst>
                <a:ext uri="{FF2B5EF4-FFF2-40B4-BE49-F238E27FC236}">
                  <a16:creationId xmlns:a16="http://schemas.microsoft.com/office/drawing/2014/main" id="{E2C92A0F-2A7F-F046-87A1-81276942858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Line 63">
              <a:extLst>
                <a:ext uri="{FF2B5EF4-FFF2-40B4-BE49-F238E27FC236}">
                  <a16:creationId xmlns:a16="http://schemas.microsoft.com/office/drawing/2014/main" id="{C26C17EF-130F-BE47-BDD9-CD1EAE73047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64">
              <a:extLst>
                <a:ext uri="{FF2B5EF4-FFF2-40B4-BE49-F238E27FC236}">
                  <a16:creationId xmlns:a16="http://schemas.microsoft.com/office/drawing/2014/main" id="{15AF5630-0A7C-0A4E-857F-3B406E705A4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Arc 65">
              <a:extLst>
                <a:ext uri="{FF2B5EF4-FFF2-40B4-BE49-F238E27FC236}">
                  <a16:creationId xmlns:a16="http://schemas.microsoft.com/office/drawing/2014/main" id="{5E6B893A-E432-6348-8D91-F7094B029E4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2" name="Arc 66">
              <a:extLst>
                <a:ext uri="{FF2B5EF4-FFF2-40B4-BE49-F238E27FC236}">
                  <a16:creationId xmlns:a16="http://schemas.microsoft.com/office/drawing/2014/main" id="{162C5624-4C19-B841-8F20-24EA9610681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Arc 67">
              <a:extLst>
                <a:ext uri="{FF2B5EF4-FFF2-40B4-BE49-F238E27FC236}">
                  <a16:creationId xmlns:a16="http://schemas.microsoft.com/office/drawing/2014/main" id="{981FDC9A-ABD0-124A-BD7C-0F297478A19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Arc 68">
              <a:extLst>
                <a:ext uri="{FF2B5EF4-FFF2-40B4-BE49-F238E27FC236}">
                  <a16:creationId xmlns:a16="http://schemas.microsoft.com/office/drawing/2014/main" id="{4C21C947-89A1-144D-AB94-D0C007250B3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Arc 69">
              <a:extLst>
                <a:ext uri="{FF2B5EF4-FFF2-40B4-BE49-F238E27FC236}">
                  <a16:creationId xmlns:a16="http://schemas.microsoft.com/office/drawing/2014/main" id="{63C38A0C-96C0-8242-A6A9-CAE46F4F1DE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Arc 70">
              <a:extLst>
                <a:ext uri="{FF2B5EF4-FFF2-40B4-BE49-F238E27FC236}">
                  <a16:creationId xmlns:a16="http://schemas.microsoft.com/office/drawing/2014/main" id="{9FCEDF74-0BB1-8C40-81CD-5738484B6AE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Arc 71">
              <a:extLst>
                <a:ext uri="{FF2B5EF4-FFF2-40B4-BE49-F238E27FC236}">
                  <a16:creationId xmlns:a16="http://schemas.microsoft.com/office/drawing/2014/main" id="{9865D10A-322E-474F-9800-9740A46975A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8" name="TextBox 207">
            <a:extLst>
              <a:ext uri="{FF2B5EF4-FFF2-40B4-BE49-F238E27FC236}">
                <a16:creationId xmlns:a16="http://schemas.microsoft.com/office/drawing/2014/main" id="{F45CFBE0-B78B-3146-B91F-D32305F2E400}"/>
              </a:ext>
            </a:extLst>
          </p:cNvPr>
          <p:cNvSpPr txBox="1"/>
          <p:nvPr/>
        </p:nvSpPr>
        <p:spPr>
          <a:xfrm>
            <a:off x="2814191" y="5359994"/>
            <a:ext cx="91818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400" baseline="-2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(15 </a:t>
            </a:r>
            <a:r>
              <a:rPr lang="en-US" sz="1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uH</a:t>
            </a:r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sz="14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D9DF2F76-B7AE-4A43-9A47-FA5963064922}"/>
              </a:ext>
            </a:extLst>
          </p:cNvPr>
          <p:cNvSpPr txBox="1"/>
          <p:nvPr/>
        </p:nvSpPr>
        <p:spPr>
          <a:xfrm>
            <a:off x="3365185" y="5562171"/>
            <a:ext cx="75630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400" baseline="-25000" dirty="0">
                <a:solidFill>
                  <a:srgbClr val="000000"/>
                </a:solidFill>
              </a:rPr>
              <a:t>4 </a:t>
            </a:r>
            <a:r>
              <a:rPr lang="en-US" sz="1400" dirty="0">
                <a:solidFill>
                  <a:srgbClr val="000000"/>
                </a:solidFill>
              </a:rPr>
              <a:t>(8nH)</a:t>
            </a:r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51D9634A-DB4F-5C4B-BAC4-194AFDEBCAA9}"/>
              </a:ext>
            </a:extLst>
          </p:cNvPr>
          <p:cNvSpPr txBox="1"/>
          <p:nvPr/>
        </p:nvSpPr>
        <p:spPr>
          <a:xfrm flipH="1">
            <a:off x="3765519" y="4758934"/>
            <a:ext cx="105105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 (34.5 pF)</a:t>
            </a:r>
            <a:endParaRPr lang="en-US" sz="14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939AD19F-A26D-154F-A07C-4FAA366715C1}"/>
              </a:ext>
            </a:extLst>
          </p:cNvPr>
          <p:cNvSpPr txBox="1"/>
          <p:nvPr/>
        </p:nvSpPr>
        <p:spPr>
          <a:xfrm flipH="1">
            <a:off x="4837146" y="5428990"/>
            <a:ext cx="918186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C</a:t>
            </a:r>
            <a:r>
              <a:rPr lang="en-US" sz="1600" baseline="-25000" dirty="0">
                <a:solidFill>
                  <a:srgbClr val="000000"/>
                </a:solidFill>
              </a:rPr>
              <a:t>2 </a:t>
            </a:r>
            <a:r>
              <a:rPr lang="en-US" sz="1600" dirty="0">
                <a:solidFill>
                  <a:srgbClr val="000000"/>
                </a:solidFill>
              </a:rPr>
              <a:t>(6nF)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5517BC3-1C1B-124A-B0E8-88116B12F8A4}"/>
              </a:ext>
            </a:extLst>
          </p:cNvPr>
          <p:cNvSpPr txBox="1"/>
          <p:nvPr/>
        </p:nvSpPr>
        <p:spPr>
          <a:xfrm>
            <a:off x="2538589" y="4481186"/>
            <a:ext cx="1741574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457200" latinLnBrk="1" hangingPunct="0"/>
            <a:r>
              <a:rPr lang="en-US" sz="1600" dirty="0">
                <a:solidFill>
                  <a:srgbClr val="000000"/>
                </a:solidFill>
              </a:rPr>
              <a:t>7 MHz band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pass</a:t>
            </a:r>
            <a:endParaRPr lang="en-US" sz="1600" baseline="-25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4" name="Group 210">
            <a:extLst>
              <a:ext uri="{FF2B5EF4-FFF2-40B4-BE49-F238E27FC236}">
                <a16:creationId xmlns:a16="http://schemas.microsoft.com/office/drawing/2014/main" id="{96BF62AA-87BC-964F-9EEE-E92C97DC3B23}"/>
              </a:ext>
            </a:extLst>
          </p:cNvPr>
          <p:cNvGrpSpPr>
            <a:grpSpLocks/>
          </p:cNvGrpSpPr>
          <p:nvPr/>
        </p:nvGrpSpPr>
        <p:grpSpPr bwMode="auto">
          <a:xfrm>
            <a:off x="4535889" y="5202782"/>
            <a:ext cx="304800" cy="762000"/>
            <a:chOff x="3216" y="1728"/>
            <a:chExt cx="192" cy="480"/>
          </a:xfrm>
        </p:grpSpPr>
        <p:sp>
          <p:nvSpPr>
            <p:cNvPr id="215" name="Line 8">
              <a:extLst>
                <a:ext uri="{FF2B5EF4-FFF2-40B4-BE49-F238E27FC236}">
                  <a16:creationId xmlns:a16="http://schemas.microsoft.com/office/drawing/2014/main" id="{6DC419AC-3797-D247-9C89-B7FD9A63BCB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Line 9">
              <a:extLst>
                <a:ext uri="{FF2B5EF4-FFF2-40B4-BE49-F238E27FC236}">
                  <a16:creationId xmlns:a16="http://schemas.microsoft.com/office/drawing/2014/main" id="{05FE4AD4-C486-214B-969D-CDBA29BBC13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Line 10">
              <a:extLst>
                <a:ext uri="{FF2B5EF4-FFF2-40B4-BE49-F238E27FC236}">
                  <a16:creationId xmlns:a16="http://schemas.microsoft.com/office/drawing/2014/main" id="{6BE6D465-4DAF-7445-81F9-07F4E2A0781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Line 11">
              <a:extLst>
                <a:ext uri="{FF2B5EF4-FFF2-40B4-BE49-F238E27FC236}">
                  <a16:creationId xmlns:a16="http://schemas.microsoft.com/office/drawing/2014/main" id="{E9616D7C-4746-034E-A2CD-76D7FA23C4E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40723998-A719-FE4B-A726-9F1595517413}"/>
              </a:ext>
            </a:extLst>
          </p:cNvPr>
          <p:cNvCxnSpPr>
            <a:cxnSpLocks/>
          </p:cNvCxnSpPr>
          <p:nvPr/>
        </p:nvCxnSpPr>
        <p:spPr>
          <a:xfrm flipV="1">
            <a:off x="4280164" y="5211719"/>
            <a:ext cx="511603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0" name="Oval 219">
            <a:extLst>
              <a:ext uri="{FF2B5EF4-FFF2-40B4-BE49-F238E27FC236}">
                <a16:creationId xmlns:a16="http://schemas.microsoft.com/office/drawing/2014/main" id="{CC3BEB3A-1FD9-AF4A-BD54-4836F73EC396}"/>
              </a:ext>
            </a:extLst>
          </p:cNvPr>
          <p:cNvSpPr/>
          <p:nvPr/>
        </p:nvSpPr>
        <p:spPr>
          <a:xfrm>
            <a:off x="4745706" y="517188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FCB894-EBEC-2F48-8BD9-727B7189349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8</a:t>
            </a:fld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760213D7-32E0-034B-A2E1-479FEE7ADD5D}"/>
              </a:ext>
            </a:extLst>
          </p:cNvPr>
          <p:cNvSpPr/>
          <p:nvPr/>
        </p:nvSpPr>
        <p:spPr>
          <a:xfrm>
            <a:off x="3522963" y="172692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E39977D0-6747-DB4F-89D9-EF748AF8F627}"/>
              </a:ext>
            </a:extLst>
          </p:cNvPr>
          <p:cNvSpPr/>
          <p:nvPr/>
        </p:nvSpPr>
        <p:spPr>
          <a:xfrm>
            <a:off x="3398913" y="347420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CDC3B1F0-6AA1-4744-BE31-118A2E6D81B2}"/>
              </a:ext>
            </a:extLst>
          </p:cNvPr>
          <p:cNvSpPr/>
          <p:nvPr/>
        </p:nvSpPr>
        <p:spPr>
          <a:xfrm>
            <a:off x="3976617" y="347774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03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142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 sz="1200"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201882" y="83129"/>
            <a:ext cx="11174680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 algn="ctr">
              <a:defRPr sz="1800"/>
            </a:pPr>
            <a:r>
              <a:rPr lang="en-US" sz="4400" dirty="0"/>
              <a:t>Acoustics</a:t>
            </a:r>
            <a:endParaRPr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/>
              <p:nvPr/>
            </p:nvSpPr>
            <p:spPr>
              <a:xfrm>
                <a:off x="2142998" y="1154890"/>
                <a:ext cx="7430721" cy="12237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𝑃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𝜕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𝛾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𝑃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𝜌</m:t>
                        </m:r>
                      </m:den>
                    </m:f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rad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=332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marL="285750" indent="-285750" latinLnBrk="1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𝑆𝑊𝑅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Calibri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Calibri"/>
                          </a:rPr>
                          <m:t>2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𝜋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𝐴</m:t>
                        </m:r>
                      </m:den>
                    </m:f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Calibri"/>
                      </a:rPr>
                      <m:t>,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sym typeface="Calibri"/>
                  </a:rPr>
                  <a:t>  A is the area of the tube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998" y="1154890"/>
                <a:ext cx="7430721" cy="1223795"/>
              </a:xfrm>
              <a:prstGeom prst="rect">
                <a:avLst/>
              </a:prstGeom>
              <a:blipFill>
                <a:blip r:embed="rId3"/>
                <a:stretch>
                  <a:fillRect l="-119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9BD940-D742-3E42-AEA4-F8F78162A39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 defTabSz="4572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56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1853</Words>
  <Application>Microsoft Macintosh PowerPoint</Application>
  <PresentationFormat>Widescreen</PresentationFormat>
  <Paragraphs>689</Paragraphs>
  <Slides>40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Times New Roman</vt:lpstr>
      <vt:lpstr>Office Theme</vt:lpstr>
      <vt:lpstr>Electronics of Radio</vt:lpstr>
      <vt:lpstr>PowerPoint Presentation</vt:lpstr>
      <vt:lpstr>Basic concepts</vt:lpstr>
      <vt:lpstr>Basic concepts</vt:lpstr>
      <vt:lpstr>Basic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Norcal circuit diagram, 1</vt:lpstr>
      <vt:lpstr>Norcal circuit diagram, 2</vt:lpstr>
      <vt:lpstr>Norcal circuit diagram, 3</vt:lpstr>
      <vt:lpstr>Norcal circuit diagram, 4</vt:lpstr>
      <vt:lpstr>Norcal circuit diagram, 5</vt:lpstr>
      <vt:lpstr>Block Diagram</vt:lpstr>
      <vt:lpstr>Block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 of Radi</dc:title>
  <dc:creator>John Manferdelli</dc:creator>
  <cp:lastModifiedBy>John Manferdelli</cp:lastModifiedBy>
  <cp:revision>11</cp:revision>
  <dcterms:created xsi:type="dcterms:W3CDTF">2021-07-06T18:24:07Z</dcterms:created>
  <dcterms:modified xsi:type="dcterms:W3CDTF">2021-07-06T19:11:05Z</dcterms:modified>
</cp:coreProperties>
</file>