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82" r:id="rId37"/>
    <p:sldId id="3549" r:id="rId38"/>
    <p:sldId id="3550" r:id="rId39"/>
    <p:sldId id="3551" r:id="rId40"/>
    <p:sldId id="3547" r:id="rId41"/>
    <p:sldId id="3543" r:id="rId42"/>
    <p:sldId id="3558" r:id="rId43"/>
    <p:sldId id="3447" r:id="rId44"/>
    <p:sldId id="3424" r:id="rId45"/>
    <p:sldId id="3554" r:id="rId46"/>
    <p:sldId id="3555" r:id="rId47"/>
    <p:sldId id="3556" r:id="rId48"/>
    <p:sldId id="3557" r:id="rId49"/>
    <p:sldId id="3552" r:id="rId50"/>
    <p:sldId id="3553" r:id="rId51"/>
    <p:sldId id="3568" r:id="rId52"/>
    <p:sldId id="3570" r:id="rId53"/>
    <p:sldId id="3574" r:id="rId54"/>
    <p:sldId id="3579" r:id="rId55"/>
    <p:sldId id="3580" r:id="rId56"/>
    <p:sldId id="3457" r:id="rId57"/>
    <p:sldId id="3173" r:id="rId58"/>
    <p:sldId id="3528" r:id="rId59"/>
    <p:sldId id="3529" r:id="rId60"/>
    <p:sldId id="3530" r:id="rId61"/>
    <p:sldId id="3531" r:id="rId62"/>
    <p:sldId id="3532" r:id="rId63"/>
    <p:sldId id="3533" r:id="rId64"/>
    <p:sldId id="3534" r:id="rId65"/>
    <p:sldId id="3535" r:id="rId66"/>
    <p:sldId id="3536" r:id="rId67"/>
    <p:sldId id="3537" r:id="rId68"/>
    <p:sldId id="3538" r:id="rId69"/>
    <p:sldId id="3577" r:id="rId70"/>
    <p:sldId id="3578" r:id="rId71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>
        <p:scale>
          <a:sx n="104" d="100"/>
          <a:sy n="104" d="100"/>
        </p:scale>
        <p:origin x="2280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8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886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38862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Encryption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8790"/>
                <a:ext cx="4572000" cy="914400"/>
              </a:xfrm>
            </p:spPr>
            <p:txBody>
              <a:bodyPr/>
              <a:lstStyle/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8790"/>
                <a:ext cx="4572000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b="0" kern="0" dirty="0">
                    <a:sym typeface="Symbol" pitchFamily="18" charset="2"/>
                  </a:rPr>
                  <a:t>)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en-US" sz="1800" b="0" kern="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blipFill>
                <a:blip r:embed="rId4"/>
                <a:stretch>
                  <a:fillRect b="-7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859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95300" y="1905000"/>
                <a:ext cx="8153399" cy="37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we’ll use linear cryptanalysis to break Feal-4.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(next slide) that the following linear constraints hold with probability 1.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342900" lvl="1" indent="-342900">
                  <a:buFontTx/>
                  <a:buChar char="•"/>
                </a:pPr>
                <a:endParaRPr lang="en-US" sz="1800" kern="0" dirty="0">
                  <a:sym typeface="Symbol" pitchFamily="18" charset="2"/>
                </a:endParaRPr>
              </a:p>
              <a:p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905000"/>
                <a:ext cx="8153399" cy="3733800"/>
              </a:xfrm>
              <a:prstGeom prst="rect">
                <a:avLst/>
              </a:prstGeom>
              <a:blipFill>
                <a:blip r:embed="rId2"/>
                <a:stretch>
                  <a:fillRect l="-621" t="-10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original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4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45168" y="19050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5499"/>
              </p:ext>
            </p:extLst>
          </p:nvPr>
        </p:nvGraphicFramePr>
        <p:xfrm>
          <a:off x="609600" y="1600201"/>
          <a:ext cx="7696201" cy="43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5240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68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9906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792479"/>
            <a:ext cx="3878018" cy="5455899"/>
            <a:chOff x="4800600" y="792480"/>
            <a:chExt cx="418218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75105</TotalTime>
  <Words>10037</Words>
  <Application>Microsoft Macintosh PowerPoint</Application>
  <PresentationFormat>Letter Paper (8.5x11 in)</PresentationFormat>
  <Paragraphs>1745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Encryption Equations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4132</cp:revision>
  <cp:lastPrinted>2023-11-04T03:22:12Z</cp:lastPrinted>
  <dcterms:created xsi:type="dcterms:W3CDTF">2013-02-11T03:53:24Z</dcterms:created>
  <dcterms:modified xsi:type="dcterms:W3CDTF">2024-09-01T19:00:32Z</dcterms:modified>
</cp:coreProperties>
</file>