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5" r:id="rId2"/>
  </p:sldMasterIdLst>
  <p:notesMasterIdLst>
    <p:notesMasterId r:id="rId58"/>
  </p:notesMasterIdLst>
  <p:handoutMasterIdLst>
    <p:handoutMasterId r:id="rId59"/>
  </p:handoutMasterIdLst>
  <p:sldIdLst>
    <p:sldId id="622" r:id="rId3"/>
    <p:sldId id="681" r:id="rId4"/>
    <p:sldId id="682" r:id="rId5"/>
    <p:sldId id="683" r:id="rId6"/>
    <p:sldId id="735" r:id="rId7"/>
    <p:sldId id="737" r:id="rId8"/>
    <p:sldId id="738" r:id="rId9"/>
    <p:sldId id="739" r:id="rId10"/>
    <p:sldId id="776" r:id="rId11"/>
    <p:sldId id="777" r:id="rId12"/>
    <p:sldId id="778" r:id="rId13"/>
    <p:sldId id="822" r:id="rId14"/>
    <p:sldId id="780" r:id="rId15"/>
    <p:sldId id="821" r:id="rId16"/>
    <p:sldId id="781" r:id="rId17"/>
    <p:sldId id="783" r:id="rId18"/>
    <p:sldId id="784" r:id="rId19"/>
    <p:sldId id="782" r:id="rId20"/>
    <p:sldId id="787" r:id="rId21"/>
    <p:sldId id="788" r:id="rId22"/>
    <p:sldId id="789" r:id="rId23"/>
    <p:sldId id="790" r:id="rId24"/>
    <p:sldId id="791" r:id="rId25"/>
    <p:sldId id="792" r:id="rId26"/>
    <p:sldId id="793" r:id="rId27"/>
    <p:sldId id="794" r:id="rId28"/>
    <p:sldId id="795" r:id="rId29"/>
    <p:sldId id="785" r:id="rId30"/>
    <p:sldId id="796" r:id="rId31"/>
    <p:sldId id="799" r:id="rId32"/>
    <p:sldId id="800" r:id="rId33"/>
    <p:sldId id="801" r:id="rId34"/>
    <p:sldId id="802" r:id="rId35"/>
    <p:sldId id="803" r:id="rId36"/>
    <p:sldId id="804" r:id="rId37"/>
    <p:sldId id="805" r:id="rId38"/>
    <p:sldId id="806" r:id="rId39"/>
    <p:sldId id="807" r:id="rId40"/>
    <p:sldId id="808" r:id="rId41"/>
    <p:sldId id="786" r:id="rId42"/>
    <p:sldId id="810" r:id="rId43"/>
    <p:sldId id="811" r:id="rId44"/>
    <p:sldId id="812" r:id="rId45"/>
    <p:sldId id="813" r:id="rId46"/>
    <p:sldId id="814" r:id="rId47"/>
    <p:sldId id="816" r:id="rId48"/>
    <p:sldId id="817" r:id="rId49"/>
    <p:sldId id="818" r:id="rId50"/>
    <p:sldId id="819" r:id="rId51"/>
    <p:sldId id="820" r:id="rId52"/>
    <p:sldId id="823" r:id="rId53"/>
    <p:sldId id="718" r:id="rId54"/>
    <p:sldId id="259" r:id="rId55"/>
    <p:sldId id="261" r:id="rId56"/>
    <p:sldId id="262" r:id="rId5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Giese" initials="DG" lastIdx="23" clrIdx="0">
    <p:extLst>
      <p:ext uri="{19B8F6BF-5375-455C-9EA6-DF929625EA0E}">
        <p15:presenceInfo xmlns:p15="http://schemas.microsoft.com/office/powerpoint/2012/main" userId="Dennis Gie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7843"/>
    <p:restoredTop sz="95707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936" y="176"/>
      </p:cViewPr>
      <p:guideLst>
        <p:guide orient="horz" pos="2208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25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29247A-81CC-5A45-AAC3-18C6E411C0EF}" type="datetimeFigureOut">
              <a:rPr lang="en-US" smtClean="0"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FAD4542-1B89-BD4A-925F-C5F66EF4E2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3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2634B0B8-8EB4-D247-9083-23AA00B29EE8}" type="datetimeFigureOut">
              <a:rPr lang="en-US" smtClean="0"/>
              <a:pPr/>
              <a:t>4/6/20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Helvetica Light" charset="0"/>
              </a:defRPr>
            </a:lvl1pPr>
          </a:lstStyle>
          <a:p>
            <a:fld id="{4F7A9093-D28F-D547-8C0B-7E6BA12626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4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Light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F69F4-DAE1-449E-BBCE-E952939891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26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75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79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83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14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97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19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38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95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8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81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2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04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00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84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63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98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6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27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1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3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435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91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1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88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59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635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42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129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98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23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16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878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098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134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654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009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856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627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537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3317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3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777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885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1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1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2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AF9C3B-32E7-40C7-8E8E-8F3099D3657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4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4325" y="6367925"/>
            <a:ext cx="655472" cy="365125"/>
          </a:xfrm>
        </p:spPr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2024244"/>
            <a:ext cx="9144000" cy="157779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814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fld id="{AEE03BE6-D693-444D-A7E4-2A20C75FD810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6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fld id="{89BFE6FA-B038-7946-9249-071F359E1289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0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FDF3-2C53-304E-862F-FE0FE9C9F710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6F65-46AF-5F47-8984-C0D5542EEC30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92B6-F0AF-3841-B5C4-2676120863DE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81D3-33F1-0B43-B332-B33D2A85CE70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3D73-E368-CD4D-B9A3-D8151F264B93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3539-BD9B-E149-8B70-4AE1BC2DFEC7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9E55-B107-6E44-B8C6-C1016F266CCF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BB15CE-7AF7-3A47-81F4-1B81128850A7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883687" cy="200114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7631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5959-0573-BF4F-B570-58BB759A9980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2253-DB14-0E4E-8337-9B429C6E6A05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2EC1-0719-8348-8A20-435ABFF19C04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697061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8466" y="6356350"/>
            <a:ext cx="607410" cy="365125"/>
          </a:xfrm>
        </p:spPr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22522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02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4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5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fld id="{D9BEF987-6F12-EC48-9D41-622674109151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fld id="{57CA6848-9106-CC4F-B91B-8C034C3B59B2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fld id="{271548B5-6E1A-0C4A-8AC5-9E40B513DE53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5388" y="6356350"/>
            <a:ext cx="360058" cy="365125"/>
          </a:xfrm>
        </p:spPr>
        <p:txBody>
          <a:bodyPr/>
          <a:lstStyle/>
          <a:p>
            <a:fld id="{DD7197BE-A01B-AB4B-8C3B-F764F7D521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7443" y="6356350"/>
            <a:ext cx="6884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chemeClr val="tx1"/>
                </a:solidFill>
                <a:latin typeface="Helvetica Light" charset="0"/>
              </a:defRPr>
            </a:lvl1pPr>
          </a:lstStyle>
          <a:p>
            <a:fld id="{28D3D4DC-4C1F-3443-AE22-9AE9141051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4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Light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Light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078ECC-2EC3-3949-9405-861867DB083A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4ED37D-937C-2643-892B-5B4434EB85A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2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manferdelli@hot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ringpi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s.neu.edu/home/vohuudtr/publications/swifi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team-onyx/morse-code-translator-46e9b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/MM_Shoaib/dtmf-decoder-using-only-arduino-872502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reatscottgadgets.com/sdr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tl-sdr.com/adsb-aircraft-radar-with-rtl-sdr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homepage.com/symbols.ppt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909" y="1388650"/>
            <a:ext cx="11167152" cy="1470025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Internet of Things: Some 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999" y="3978576"/>
            <a:ext cx="8604062" cy="2094271"/>
          </a:xfrm>
        </p:spPr>
        <p:txBody>
          <a:bodyPr>
            <a:no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John L. Manferdelli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johnmanferdelli@hotmail.com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172B0-3291-C548-A57E-2EF269921B73}"/>
              </a:ext>
            </a:extLst>
          </p:cNvPr>
          <p:cNvSpPr txBox="1"/>
          <p:nvPr/>
        </p:nvSpPr>
        <p:spPr>
          <a:xfrm>
            <a:off x="332509" y="6331530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April 6, 2020, 13:40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C2D6-6D41-9B40-87E8-2D3F5F13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A03D4-6A17-A946-B94F-9BBBEFF11629}"/>
              </a:ext>
            </a:extLst>
          </p:cNvPr>
          <p:cNvSpPr txBox="1"/>
          <p:nvPr/>
        </p:nvSpPr>
        <p:spPr>
          <a:xfrm>
            <a:off x="-471055" y="1302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85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99025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2CA7712-2875-984D-A79D-1366BA98FBA1}"/>
                  </a:ext>
                </a:extLst>
              </p:cNvPr>
              <p:cNvSpPr txBox="1"/>
              <p:nvPr/>
            </p:nvSpPr>
            <p:spPr>
              <a:xfrm>
                <a:off x="4850970" y="1751619"/>
                <a:ext cx="5718416" cy="3338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𝑚𝑔𝑠𝑖𝑛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endParaRPr lang="en-US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𝐴𝑠𝑖𝑛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Place laser/detector on previous slide at bottom of arc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Time successive swings of mass though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),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this is just 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Knowing T and 𝑙,  use formula above to calculate g.</a:t>
                </a: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2CA7712-2875-984D-A79D-1366BA98F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970" y="1751619"/>
                <a:ext cx="5718416" cy="3338414"/>
              </a:xfrm>
              <a:prstGeom prst="rect">
                <a:avLst/>
              </a:prstGeom>
              <a:blipFill>
                <a:blip r:embed="rId3"/>
                <a:stretch>
                  <a:fillRect l="-66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6DE07063-BD29-6C4F-9086-577608030168}"/>
              </a:ext>
            </a:extLst>
          </p:cNvPr>
          <p:cNvSpPr/>
          <p:nvPr/>
        </p:nvSpPr>
        <p:spPr>
          <a:xfrm>
            <a:off x="1094509" y="1670028"/>
            <a:ext cx="3172691" cy="3103418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F03C89-7D0C-CA46-98FF-BF3BA9B3CAA3}"/>
              </a:ext>
            </a:extLst>
          </p:cNvPr>
          <p:cNvCxnSpPr>
            <a:cxnSpLocks/>
          </p:cNvCxnSpPr>
          <p:nvPr/>
        </p:nvCxnSpPr>
        <p:spPr>
          <a:xfrm>
            <a:off x="2639289" y="3034145"/>
            <a:ext cx="1489364" cy="886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6FDE63D0-A386-184D-B1EA-4D418A6605CB}"/>
              </a:ext>
            </a:extLst>
          </p:cNvPr>
          <p:cNvSpPr/>
          <p:nvPr/>
        </p:nvSpPr>
        <p:spPr>
          <a:xfrm>
            <a:off x="4067529" y="3848155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B466A3-B22F-B146-8C99-D31DD3AC329F}"/>
              </a:ext>
            </a:extLst>
          </p:cNvPr>
          <p:cNvCxnSpPr/>
          <p:nvPr/>
        </p:nvCxnSpPr>
        <p:spPr>
          <a:xfrm>
            <a:off x="2639289" y="3034145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12B9014-D9B2-9642-8CB3-B64F61DF606D}"/>
              </a:ext>
            </a:extLst>
          </p:cNvPr>
          <p:cNvCxnSpPr>
            <a:cxnSpLocks/>
          </p:cNvCxnSpPr>
          <p:nvPr/>
        </p:nvCxnSpPr>
        <p:spPr>
          <a:xfrm>
            <a:off x="4107878" y="2507664"/>
            <a:ext cx="0" cy="1413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01BC0EB-6CD1-BC4F-BDD3-9969A82152FC}"/>
              </a:ext>
            </a:extLst>
          </p:cNvPr>
          <p:cNvCxnSpPr>
            <a:cxnSpLocks/>
          </p:cNvCxnSpPr>
          <p:nvPr/>
        </p:nvCxnSpPr>
        <p:spPr>
          <a:xfrm>
            <a:off x="4128653" y="3962217"/>
            <a:ext cx="0" cy="91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8290693-CE68-5C4E-9493-91CF7854E3B0}"/>
              </a:ext>
            </a:extLst>
          </p:cNvPr>
          <p:cNvCxnSpPr>
            <a:cxnSpLocks/>
          </p:cNvCxnSpPr>
          <p:nvPr/>
        </p:nvCxnSpPr>
        <p:spPr>
          <a:xfrm flipH="1">
            <a:off x="3754581" y="3877476"/>
            <a:ext cx="381112" cy="638737"/>
          </a:xfrm>
          <a:prstGeom prst="line">
            <a:avLst/>
          </a:prstGeom>
          <a:ln>
            <a:headEnd type="none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916320E-BE52-8945-B819-B3E3690A909B}"/>
              </a:ext>
            </a:extLst>
          </p:cNvPr>
          <p:cNvCxnSpPr>
            <a:cxnSpLocks/>
          </p:cNvCxnSpPr>
          <p:nvPr/>
        </p:nvCxnSpPr>
        <p:spPr>
          <a:xfrm>
            <a:off x="3754581" y="4516213"/>
            <a:ext cx="381111" cy="3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87CE79D6-58B4-5C40-A242-DCD5161B3E89}"/>
              </a:ext>
            </a:extLst>
          </p:cNvPr>
          <p:cNvSpPr txBox="1"/>
          <p:nvPr/>
        </p:nvSpPr>
        <p:spPr>
          <a:xfrm>
            <a:off x="4294907" y="375117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mg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423AD79-16AA-F54A-879F-9A275C5ABB41}"/>
              </a:ext>
            </a:extLst>
          </p:cNvPr>
          <p:cNvSpPr txBox="1"/>
          <p:nvPr/>
        </p:nvSpPr>
        <p:spPr>
          <a:xfrm>
            <a:off x="2618501" y="3155418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𝜃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67E7EB7-A8FD-7845-83BD-122B9196CA63}"/>
              </a:ext>
            </a:extLst>
          </p:cNvPr>
          <p:cNvSpPr txBox="1"/>
          <p:nvPr/>
        </p:nvSpPr>
        <p:spPr>
          <a:xfrm>
            <a:off x="3906982" y="4457757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𝜃</a:t>
            </a:r>
            <a:endParaRPr lang="en-US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D64FB22-2819-B148-9657-A33F58D8519E}"/>
              </a:ext>
            </a:extLst>
          </p:cNvPr>
          <p:cNvSpPr txBox="1"/>
          <p:nvPr/>
        </p:nvSpPr>
        <p:spPr>
          <a:xfrm>
            <a:off x="3879271" y="34879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𝜃</a:t>
            </a:r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0357487-6FDD-0F45-8431-CCDEB7A5241C}"/>
              </a:ext>
            </a:extLst>
          </p:cNvPr>
          <p:cNvSpPr txBox="1"/>
          <p:nvPr/>
        </p:nvSpPr>
        <p:spPr>
          <a:xfrm>
            <a:off x="3223060" y="3081722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𝑙</a:t>
            </a:r>
            <a:endParaRPr lang="en-US" dirty="0"/>
          </a:p>
        </p:txBody>
      </p:sp>
      <p:graphicFrame>
        <p:nvGraphicFramePr>
          <p:cNvPr id="183" name="Table 182">
            <a:extLst>
              <a:ext uri="{FF2B5EF4-FFF2-40B4-BE49-F238E27FC236}">
                <a16:creationId xmlns:a16="http://schemas.microsoft.com/office/drawing/2014/main" id="{39AB53EA-35F6-BF4D-A091-C52FC38C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5375"/>
              </p:ext>
            </p:extLst>
          </p:nvPr>
        </p:nvGraphicFramePr>
        <p:xfrm>
          <a:off x="9103659" y="1860790"/>
          <a:ext cx="2508512" cy="155195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4256">
                  <a:extLst>
                    <a:ext uri="{9D8B030D-6E8A-4147-A177-3AD203B41FA5}">
                      <a16:colId xmlns:a16="http://schemas.microsoft.com/office/drawing/2014/main" val="2207087171"/>
                    </a:ext>
                  </a:extLst>
                </a:gridCol>
                <a:gridCol w="1254256">
                  <a:extLst>
                    <a:ext uri="{9D8B030D-6E8A-4147-A177-3AD203B41FA5}">
                      <a16:colId xmlns:a16="http://schemas.microsoft.com/office/drawing/2014/main" val="516853836"/>
                    </a:ext>
                  </a:extLst>
                </a:gridCol>
              </a:tblGrid>
              <a:tr h="4394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𝑙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 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6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3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2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650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E3A7057-6D96-C24D-87E6-DC8A4C23AA50}"/>
                  </a:ext>
                </a:extLst>
              </p:cNvPr>
              <p:cNvSpPr txBox="1"/>
              <p:nvPr/>
            </p:nvSpPr>
            <p:spPr>
              <a:xfrm>
                <a:off x="3593454" y="3873843"/>
                <a:ext cx="452483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E3A7057-6D96-C24D-87E6-DC8A4C23A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54" y="3873843"/>
                <a:ext cx="452483" cy="39421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185367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 --- HC-12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11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276124" y="1088898"/>
            <a:ext cx="109482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hc12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Manferdelli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SoftwareSerial.h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const int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deviceReceivePin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4;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const int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deviceTransmitPin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5;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const int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deviceSetPin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6;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byte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typedef uint8_t byte;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#endif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Note: device transmit pin is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SoftwareSerial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receive pin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//   and vice-versa.</a:t>
            </a:r>
          </a:p>
          <a:p>
            <a:pPr lvl="1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SoftwareSerial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hc12(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deviceTransmitPin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deviceReceivePin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void copy(char* from, char* to, int size) {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for(int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 size;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++)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to[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 = from[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return;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12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185367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12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125260" y="1745390"/>
            <a:ext cx="609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read_from_serial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(int max, char* b) {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int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while (hc12.available() != 0 &amp;&amp;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 max)) {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b[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++] = hc12.read();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return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void setup() {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deviceSetPin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delay(100);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(9600);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hc12.begin(9600);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8FAA8-26B2-4C40-B808-3CD2081B1291}"/>
              </a:ext>
            </a:extLst>
          </p:cNvPr>
          <p:cNvSpPr txBox="1"/>
          <p:nvPr/>
        </p:nvSpPr>
        <p:spPr>
          <a:xfrm>
            <a:off x="5967051" y="1100622"/>
            <a:ext cx="609600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void loop() {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char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send_buf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[65];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char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receive_buf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[65];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copy((char*)"AT",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send_buf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3);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for (;;) {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deviceSetPin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HIGH);  // Transparent mode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delay(200);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hc12.listen();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int n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read_from_serial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(64,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receive_buf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if (n &gt; 0) {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receive_buf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[n] = 0;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("Received: ");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((const char*)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receive_buf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 else {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("nothing received");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digitalWrite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deviceSetPin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LOW); // Command mode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delay(500);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hc12.print(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send_buf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("Sent ");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((const char *)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send_buf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5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39595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13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593066" y="1445926"/>
            <a:ext cx="10948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Optical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Analog: voice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Digital: PWM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Digital: UART</a:t>
            </a:r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0EBD240B-5FD1-0340-8126-A40617F5E190}"/>
              </a:ext>
            </a:extLst>
          </p:cNvPr>
          <p:cNvSpPr>
            <a:spLocks noChangeAspect="1"/>
          </p:cNvSpPr>
          <p:nvPr/>
        </p:nvSpPr>
        <p:spPr bwMode="auto">
          <a:xfrm>
            <a:off x="10980901" y="2783554"/>
            <a:ext cx="152400" cy="76200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Group 210">
            <a:extLst>
              <a:ext uri="{FF2B5EF4-FFF2-40B4-BE49-F238E27FC236}">
                <a16:creationId xmlns:a16="http://schemas.microsoft.com/office/drawing/2014/main" id="{43464B2F-40A0-F549-BE15-A1BEE247B43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393022" y="3571490"/>
            <a:ext cx="304800" cy="762000"/>
            <a:chOff x="3216" y="1728"/>
            <a:chExt cx="192" cy="480"/>
          </a:xfrm>
        </p:grpSpPr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3E3C67EC-926D-6C49-B07A-0304BB7187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16D54A34-2D9C-5646-A2FD-9D189DEC15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1D799705-3EB3-E24D-A532-4C8E981510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D911F750-7AB0-134F-AF60-50E6077CB0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738F95-BA88-C04F-8CC3-63E675CEB0F8}"/>
              </a:ext>
            </a:extLst>
          </p:cNvPr>
          <p:cNvCxnSpPr>
            <a:cxnSpLocks/>
          </p:cNvCxnSpPr>
          <p:nvPr/>
        </p:nvCxnSpPr>
        <p:spPr>
          <a:xfrm flipV="1">
            <a:off x="6473272" y="2389631"/>
            <a:ext cx="457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AB2FF8-6AE4-5F47-8821-A98E85C4FEF2}"/>
              </a:ext>
            </a:extLst>
          </p:cNvPr>
          <p:cNvCxnSpPr>
            <a:cxnSpLocks/>
          </p:cNvCxnSpPr>
          <p:nvPr/>
        </p:nvCxnSpPr>
        <p:spPr>
          <a:xfrm>
            <a:off x="9906829" y="3950806"/>
            <a:ext cx="365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3386E0-2EC3-5A4A-935A-3E97BB7D6154}"/>
              </a:ext>
            </a:extLst>
          </p:cNvPr>
          <p:cNvCxnSpPr>
            <a:cxnSpLocks/>
          </p:cNvCxnSpPr>
          <p:nvPr/>
        </p:nvCxnSpPr>
        <p:spPr>
          <a:xfrm flipV="1">
            <a:off x="10177272" y="3950208"/>
            <a:ext cx="54864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637F13-CD8E-1843-94A8-094E71EBC7B8}"/>
              </a:ext>
            </a:extLst>
          </p:cNvPr>
          <p:cNvCxnSpPr>
            <a:cxnSpLocks/>
          </p:cNvCxnSpPr>
          <p:nvPr/>
        </p:nvCxnSpPr>
        <p:spPr>
          <a:xfrm flipH="1" flipV="1">
            <a:off x="9746716" y="3898439"/>
            <a:ext cx="0" cy="8229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A433FC-3954-0647-A991-77B1B2CAE34D}"/>
              </a:ext>
            </a:extLst>
          </p:cNvPr>
          <p:cNvCxnSpPr>
            <a:cxnSpLocks/>
          </p:cNvCxnSpPr>
          <p:nvPr/>
        </p:nvCxnSpPr>
        <p:spPr>
          <a:xfrm flipH="1" flipV="1">
            <a:off x="10274931" y="3927018"/>
            <a:ext cx="7686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4E5497-84E9-6048-982A-4D3641650D9E}"/>
              </a:ext>
            </a:extLst>
          </p:cNvPr>
          <p:cNvCxnSpPr>
            <a:cxnSpLocks/>
          </p:cNvCxnSpPr>
          <p:nvPr/>
        </p:nvCxnSpPr>
        <p:spPr>
          <a:xfrm flipH="1" flipV="1">
            <a:off x="6484264" y="2365875"/>
            <a:ext cx="0" cy="3657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F9286B-2915-3B4B-976D-F36136E823D0}"/>
              </a:ext>
            </a:extLst>
          </p:cNvPr>
          <p:cNvCxnSpPr>
            <a:cxnSpLocks/>
          </p:cNvCxnSpPr>
          <p:nvPr/>
        </p:nvCxnSpPr>
        <p:spPr>
          <a:xfrm flipV="1">
            <a:off x="9173060" y="3946648"/>
            <a:ext cx="0" cy="4937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4A4C205-B7CA-7740-856D-49ABCC79C32C}"/>
              </a:ext>
            </a:extLst>
          </p:cNvPr>
          <p:cNvSpPr/>
          <p:nvPr/>
        </p:nvSpPr>
        <p:spPr>
          <a:xfrm>
            <a:off x="9106779" y="3873477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EE606C-3746-7C48-A444-303AE97FBF49}"/>
              </a:ext>
            </a:extLst>
          </p:cNvPr>
          <p:cNvSpPr/>
          <p:nvPr/>
        </p:nvSpPr>
        <p:spPr>
          <a:xfrm>
            <a:off x="9686856" y="3876554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220">
            <a:extLst>
              <a:ext uri="{FF2B5EF4-FFF2-40B4-BE49-F238E27FC236}">
                <a16:creationId xmlns:a16="http://schemas.microsoft.com/office/drawing/2014/main" id="{89990A9C-E2CE-104F-B7CC-2DEC5E2EDE24}"/>
              </a:ext>
            </a:extLst>
          </p:cNvPr>
          <p:cNvGrpSpPr>
            <a:grpSpLocks/>
          </p:cNvGrpSpPr>
          <p:nvPr/>
        </p:nvGrpSpPr>
        <p:grpSpPr bwMode="auto">
          <a:xfrm>
            <a:off x="8170154" y="6006388"/>
            <a:ext cx="152400" cy="304800"/>
            <a:chOff x="3264" y="3072"/>
            <a:chExt cx="96" cy="192"/>
          </a:xfrm>
        </p:grpSpPr>
        <p:sp>
          <p:nvSpPr>
            <p:cNvPr id="53" name="Line 17">
              <a:extLst>
                <a:ext uri="{FF2B5EF4-FFF2-40B4-BE49-F238E27FC236}">
                  <a16:creationId xmlns:a16="http://schemas.microsoft.com/office/drawing/2014/main" id="{B62DF0CE-4275-FB45-A567-FE1C5A21FF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736D8269-31EA-FD4F-AB01-51DAF16C2D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12 w 192"/>
                <a:gd name="T1" fmla="*/ 18 h 144"/>
                <a:gd name="T2" fmla="*/ 24 w 192"/>
                <a:gd name="T3" fmla="*/ 0 h 144"/>
                <a:gd name="T4" fmla="*/ 0 w 192"/>
                <a:gd name="T5" fmla="*/ 0 h 144"/>
                <a:gd name="T6" fmla="*/ 12 w 192"/>
                <a:gd name="T7" fmla="*/ 18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8C8D473E-F791-4F4F-8EB7-5C58FCA69D43}"/>
              </a:ext>
            </a:extLst>
          </p:cNvPr>
          <p:cNvSpPr/>
          <p:nvPr/>
        </p:nvSpPr>
        <p:spPr>
          <a:xfrm>
            <a:off x="8179545" y="5958447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6C96DD-A713-2F4A-9E3A-5960D5FC0F61}"/>
              </a:ext>
            </a:extLst>
          </p:cNvPr>
          <p:cNvSpPr txBox="1"/>
          <p:nvPr/>
        </p:nvSpPr>
        <p:spPr>
          <a:xfrm>
            <a:off x="9409340" y="3299812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</a:t>
            </a:r>
            <a:r>
              <a:rPr lang="en-US" sz="1200" dirty="0"/>
              <a:t>𝜇</a:t>
            </a:r>
            <a:r>
              <a:rPr lang="en-US" sz="1400" dirty="0"/>
              <a:t>F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9EFA9A1-124A-F143-8CBB-60886208F5AB}"/>
              </a:ext>
            </a:extLst>
          </p:cNvPr>
          <p:cNvCxnSpPr>
            <a:cxnSpLocks/>
          </p:cNvCxnSpPr>
          <p:nvPr/>
        </p:nvCxnSpPr>
        <p:spPr>
          <a:xfrm flipV="1">
            <a:off x="10277553" y="5089400"/>
            <a:ext cx="0" cy="3108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07AF4DE4-24D8-0148-8E3C-5553FF8563DD}"/>
              </a:ext>
            </a:extLst>
          </p:cNvPr>
          <p:cNvSpPr/>
          <p:nvPr/>
        </p:nvSpPr>
        <p:spPr>
          <a:xfrm>
            <a:off x="10995017" y="1932095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C53DBC-FC9E-2B4D-A872-2AEEB89DA189}"/>
              </a:ext>
            </a:extLst>
          </p:cNvPr>
          <p:cNvSpPr txBox="1"/>
          <p:nvPr/>
        </p:nvSpPr>
        <p:spPr>
          <a:xfrm>
            <a:off x="10493835" y="179818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9V</a:t>
            </a:r>
          </a:p>
        </p:txBody>
      </p:sp>
      <p:grpSp>
        <p:nvGrpSpPr>
          <p:cNvPr id="77" name="Group 38">
            <a:extLst>
              <a:ext uri="{FF2B5EF4-FFF2-40B4-BE49-F238E27FC236}">
                <a16:creationId xmlns:a16="http://schemas.microsoft.com/office/drawing/2014/main" id="{63968771-D708-2E4E-8F12-F591D1A835F9}"/>
              </a:ext>
            </a:extLst>
          </p:cNvPr>
          <p:cNvGrpSpPr>
            <a:grpSpLocks/>
          </p:cNvGrpSpPr>
          <p:nvPr/>
        </p:nvGrpSpPr>
        <p:grpSpPr bwMode="auto">
          <a:xfrm>
            <a:off x="8231654" y="4054073"/>
            <a:ext cx="810257" cy="753177"/>
            <a:chOff x="768" y="240"/>
            <a:chExt cx="1056" cy="864"/>
          </a:xfrm>
        </p:grpSpPr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56AA4A31-B923-FA41-B1D0-00631BB8B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82" name="Line 40">
                <a:extLst>
                  <a:ext uri="{FF2B5EF4-FFF2-40B4-BE49-F238E27FC236}">
                    <a16:creationId xmlns:a16="http://schemas.microsoft.com/office/drawing/2014/main" id="{4C2CBE08-A7ED-F64F-A36B-D7B4B155B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Line 41">
                <a:extLst>
                  <a:ext uri="{FF2B5EF4-FFF2-40B4-BE49-F238E27FC236}">
                    <a16:creationId xmlns:a16="http://schemas.microsoft.com/office/drawing/2014/main" id="{6EA8F126-BA5F-B140-8B0A-CA0A2A1E6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Line 42">
                <a:extLst>
                  <a:ext uri="{FF2B5EF4-FFF2-40B4-BE49-F238E27FC236}">
                    <a16:creationId xmlns:a16="http://schemas.microsoft.com/office/drawing/2014/main" id="{11276F0E-88E2-3640-9066-28A05F346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Freeform 43">
                <a:extLst>
                  <a:ext uri="{FF2B5EF4-FFF2-40B4-BE49-F238E27FC236}">
                    <a16:creationId xmlns:a16="http://schemas.microsoft.com/office/drawing/2014/main" id="{EC45AED1-AD04-414C-BA8D-4E3CA085E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1626 w 432"/>
                  <a:gd name="T1" fmla="*/ 547 h 768"/>
                  <a:gd name="T2" fmla="*/ 0 w 432"/>
                  <a:gd name="T3" fmla="*/ 1094 h 768"/>
                  <a:gd name="T4" fmla="*/ 0 w 432"/>
                  <a:gd name="T5" fmla="*/ 0 h 768"/>
                  <a:gd name="T6" fmla="*/ 1626 w 432"/>
                  <a:gd name="T7" fmla="*/ 547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/>
              </a:p>
            </p:txBody>
          </p:sp>
        </p:grpSp>
        <p:sp>
          <p:nvSpPr>
            <p:cNvPr id="79" name="Line 44">
              <a:extLst>
                <a:ext uri="{FF2B5EF4-FFF2-40B4-BE49-F238E27FC236}">
                  <a16:creationId xmlns:a16="http://schemas.microsoft.com/office/drawing/2014/main" id="{48B1E9D7-5A66-2844-A6CF-FF12B6C0A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Line 45">
              <a:extLst>
                <a:ext uri="{FF2B5EF4-FFF2-40B4-BE49-F238E27FC236}">
                  <a16:creationId xmlns:a16="http://schemas.microsoft.com/office/drawing/2014/main" id="{1413F8DE-6160-C248-B811-1F8DBEBC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Line 46">
              <a:extLst>
                <a:ext uri="{FF2B5EF4-FFF2-40B4-BE49-F238E27FC236}">
                  <a16:creationId xmlns:a16="http://schemas.microsoft.com/office/drawing/2014/main" id="{876F43F5-BD13-6B4D-8BCA-F5B01B886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93" name="Group 369">
            <a:extLst>
              <a:ext uri="{FF2B5EF4-FFF2-40B4-BE49-F238E27FC236}">
                <a16:creationId xmlns:a16="http://schemas.microsoft.com/office/drawing/2014/main" id="{543DE905-E00D-084D-A2AA-669E45F62DF5}"/>
              </a:ext>
            </a:extLst>
          </p:cNvPr>
          <p:cNvGrpSpPr>
            <a:grpSpLocks/>
          </p:cNvGrpSpPr>
          <p:nvPr/>
        </p:nvGrpSpPr>
        <p:grpSpPr bwMode="auto">
          <a:xfrm>
            <a:off x="10013492" y="4221995"/>
            <a:ext cx="355871" cy="914400"/>
            <a:chOff x="173" y="3197"/>
            <a:chExt cx="231" cy="576"/>
          </a:xfrm>
        </p:grpSpPr>
        <p:grpSp>
          <p:nvGrpSpPr>
            <p:cNvPr id="94" name="Group 246">
              <a:extLst>
                <a:ext uri="{FF2B5EF4-FFF2-40B4-BE49-F238E27FC236}">
                  <a16:creationId xmlns:a16="http://schemas.microsoft.com/office/drawing/2014/main" id="{20223DC7-E38B-AF47-8DEB-E648CEEDD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3197"/>
              <a:ext cx="231" cy="576"/>
              <a:chOff x="1728" y="2160"/>
              <a:chExt cx="231" cy="576"/>
            </a:xfrm>
          </p:grpSpPr>
          <p:sp>
            <p:nvSpPr>
              <p:cNvPr id="98" name="Freeform 248">
                <a:extLst>
                  <a:ext uri="{FF2B5EF4-FFF2-40B4-BE49-F238E27FC236}">
                    <a16:creationId xmlns:a16="http://schemas.microsoft.com/office/drawing/2014/main" id="{ABD2C36C-C21C-E04C-B1E0-E9925FC7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58 h 1152"/>
                  <a:gd name="T4" fmla="*/ 116 w 116"/>
                  <a:gd name="T5" fmla="*/ 72 h 1152"/>
                  <a:gd name="T6" fmla="*/ 0 w 116"/>
                  <a:gd name="T7" fmla="*/ 101 h 1152"/>
                  <a:gd name="T8" fmla="*/ 116 w 116"/>
                  <a:gd name="T9" fmla="*/ 130 h 1152"/>
                  <a:gd name="T10" fmla="*/ 0 w 116"/>
                  <a:gd name="T11" fmla="*/ 159 h 1152"/>
                  <a:gd name="T12" fmla="*/ 116 w 116"/>
                  <a:gd name="T13" fmla="*/ 188 h 1152"/>
                  <a:gd name="T14" fmla="*/ 0 w 116"/>
                  <a:gd name="T15" fmla="*/ 216 h 1152"/>
                  <a:gd name="T16" fmla="*/ 58 w 116"/>
                  <a:gd name="T17" fmla="*/ 231 h 1152"/>
                  <a:gd name="T18" fmla="*/ 58 w 116"/>
                  <a:gd name="T19" fmla="*/ 288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50">
                <a:extLst>
                  <a:ext uri="{FF2B5EF4-FFF2-40B4-BE49-F238E27FC236}">
                    <a16:creationId xmlns:a16="http://schemas.microsoft.com/office/drawing/2014/main" id="{C9727D86-3306-334B-9C29-B6EDE4881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66"/>
                <a:ext cx="1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5" name="Freeform 368">
              <a:extLst>
                <a:ext uri="{FF2B5EF4-FFF2-40B4-BE49-F238E27FC236}">
                  <a16:creationId xmlns:a16="http://schemas.microsoft.com/office/drawing/2014/main" id="{30A041CE-CBC2-3949-9551-D03244DE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197"/>
              <a:ext cx="173" cy="576"/>
            </a:xfrm>
            <a:custGeom>
              <a:avLst/>
              <a:gdLst>
                <a:gd name="T0" fmla="*/ 173 w 173"/>
                <a:gd name="T1" fmla="*/ 0 h 576"/>
                <a:gd name="T2" fmla="*/ 0 w 173"/>
                <a:gd name="T3" fmla="*/ 345 h 576"/>
                <a:gd name="T4" fmla="*/ 173 w 173"/>
                <a:gd name="T5" fmla="*/ 576 h 576"/>
                <a:gd name="T6" fmla="*/ 173 w 173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576"/>
                <a:gd name="T14" fmla="*/ 173 w 173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576">
                  <a:moveTo>
                    <a:pt x="173" y="0"/>
                  </a:moveTo>
                  <a:lnTo>
                    <a:pt x="0" y="345"/>
                  </a:lnTo>
                  <a:lnTo>
                    <a:pt x="173" y="576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" name="Group 440">
            <a:extLst>
              <a:ext uri="{FF2B5EF4-FFF2-40B4-BE49-F238E27FC236}">
                <a16:creationId xmlns:a16="http://schemas.microsoft.com/office/drawing/2014/main" id="{8E063426-4C16-1A48-B7E3-DB0351D9D947}"/>
              </a:ext>
            </a:extLst>
          </p:cNvPr>
          <p:cNvGrpSpPr>
            <a:grpSpLocks/>
          </p:cNvGrpSpPr>
          <p:nvPr/>
        </p:nvGrpSpPr>
        <p:grpSpPr bwMode="auto">
          <a:xfrm>
            <a:off x="10835868" y="4395237"/>
            <a:ext cx="739185" cy="607753"/>
            <a:chOff x="403" y="3312"/>
            <a:chExt cx="404" cy="576"/>
          </a:xfrm>
        </p:grpSpPr>
        <p:grpSp>
          <p:nvGrpSpPr>
            <p:cNvPr id="102" name="Group 319">
              <a:extLst>
                <a:ext uri="{FF2B5EF4-FFF2-40B4-BE49-F238E27FC236}">
                  <a16:creationId xmlns:a16="http://schemas.microsoft.com/office/drawing/2014/main" id="{ADFFCC18-C20B-0349-92E8-CB61928F7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3312"/>
              <a:ext cx="230" cy="576"/>
              <a:chOff x="3341" y="1584"/>
              <a:chExt cx="230" cy="576"/>
            </a:xfrm>
          </p:grpSpPr>
          <p:sp>
            <p:nvSpPr>
              <p:cNvPr id="107" name="AutoShape 320">
                <a:extLst>
                  <a:ext uri="{FF2B5EF4-FFF2-40B4-BE49-F238E27FC236}">
                    <a16:creationId xmlns:a16="http://schemas.microsoft.com/office/drawing/2014/main" id="{50479268-372A-414F-A5F0-D53AC8B21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41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8" name="Line 321">
                <a:extLst>
                  <a:ext uri="{FF2B5EF4-FFF2-40B4-BE49-F238E27FC236}">
                    <a16:creationId xmlns:a16="http://schemas.microsoft.com/office/drawing/2014/main" id="{99BB66A3-6680-7140-8467-651F5126E8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987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22">
                <a:extLst>
                  <a:ext uri="{FF2B5EF4-FFF2-40B4-BE49-F238E27FC236}">
                    <a16:creationId xmlns:a16="http://schemas.microsoft.com/office/drawing/2014/main" id="{4A5AB22D-4906-7345-9926-CE3EB98B5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1584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23">
                <a:extLst>
                  <a:ext uri="{FF2B5EF4-FFF2-40B4-BE49-F238E27FC236}">
                    <a16:creationId xmlns:a16="http://schemas.microsoft.com/office/drawing/2014/main" id="{E203BD22-1BB3-7644-BC49-F910EBFF9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1987"/>
                <a:ext cx="2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" name="Freeform 324">
              <a:extLst>
                <a:ext uri="{FF2B5EF4-FFF2-40B4-BE49-F238E27FC236}">
                  <a16:creationId xmlns:a16="http://schemas.microsoft.com/office/drawing/2014/main" id="{F1655330-0186-D74A-99B3-D680E4CF2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461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5">
              <a:extLst>
                <a:ext uri="{FF2B5EF4-FFF2-40B4-BE49-F238E27FC236}">
                  <a16:creationId xmlns:a16="http://schemas.microsoft.com/office/drawing/2014/main" id="{DCEF6934-B665-C742-BFD5-F5245E738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542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431">
              <a:extLst>
                <a:ext uri="{FF2B5EF4-FFF2-40B4-BE49-F238E27FC236}">
                  <a16:creationId xmlns:a16="http://schemas.microsoft.com/office/drawing/2014/main" id="{4D5354B4-DDB0-EC45-8D82-DB831F4C9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312"/>
              <a:ext cx="231" cy="576"/>
            </a:xfrm>
            <a:custGeom>
              <a:avLst/>
              <a:gdLst>
                <a:gd name="T0" fmla="*/ 115 w 231"/>
                <a:gd name="T1" fmla="*/ 0 h 576"/>
                <a:gd name="T2" fmla="*/ 231 w 231"/>
                <a:gd name="T3" fmla="*/ 173 h 576"/>
                <a:gd name="T4" fmla="*/ 115 w 231"/>
                <a:gd name="T5" fmla="*/ 576 h 576"/>
                <a:gd name="T6" fmla="*/ 0 w 231"/>
                <a:gd name="T7" fmla="*/ 403 h 576"/>
                <a:gd name="T8" fmla="*/ 115 w 231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"/>
                <a:gd name="T16" fmla="*/ 0 h 576"/>
                <a:gd name="T17" fmla="*/ 231 w 231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" h="576">
                  <a:moveTo>
                    <a:pt x="115" y="0"/>
                  </a:moveTo>
                  <a:lnTo>
                    <a:pt x="231" y="173"/>
                  </a:lnTo>
                  <a:lnTo>
                    <a:pt x="115" y="576"/>
                  </a:lnTo>
                  <a:lnTo>
                    <a:pt x="0" y="40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" name="Group 451">
            <a:extLst>
              <a:ext uri="{FF2B5EF4-FFF2-40B4-BE49-F238E27FC236}">
                <a16:creationId xmlns:a16="http://schemas.microsoft.com/office/drawing/2014/main" id="{B7A0654B-4921-5A4A-8986-D461D17A7F4B}"/>
              </a:ext>
            </a:extLst>
          </p:cNvPr>
          <p:cNvGrpSpPr>
            <a:grpSpLocks/>
          </p:cNvGrpSpPr>
          <p:nvPr/>
        </p:nvGrpSpPr>
        <p:grpSpPr bwMode="auto">
          <a:xfrm>
            <a:off x="10681530" y="3489448"/>
            <a:ext cx="642938" cy="914400"/>
            <a:chOff x="3802" y="1123"/>
            <a:chExt cx="405" cy="576"/>
          </a:xfrm>
        </p:grpSpPr>
        <p:grpSp>
          <p:nvGrpSpPr>
            <p:cNvPr id="112" name="Group 372">
              <a:extLst>
                <a:ext uri="{FF2B5EF4-FFF2-40B4-BE49-F238E27FC236}">
                  <a16:creationId xmlns:a16="http://schemas.microsoft.com/office/drawing/2014/main" id="{93B374B7-C8C9-2443-A461-A68E157D5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114" name="Oval 373">
                <a:extLst>
                  <a:ext uri="{FF2B5EF4-FFF2-40B4-BE49-F238E27FC236}">
                    <a16:creationId xmlns:a16="http://schemas.microsoft.com/office/drawing/2014/main" id="{A0A63D90-2ED4-134D-87D3-31DFF8A99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Line 374">
                <a:extLst>
                  <a:ext uri="{FF2B5EF4-FFF2-40B4-BE49-F238E27FC236}">
                    <a16:creationId xmlns:a16="http://schemas.microsoft.com/office/drawing/2014/main" id="{D662ECFA-DEFF-674B-BFB1-FE51D84B4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Line 375">
                <a:extLst>
                  <a:ext uri="{FF2B5EF4-FFF2-40B4-BE49-F238E27FC236}">
                    <a16:creationId xmlns:a16="http://schemas.microsoft.com/office/drawing/2014/main" id="{1FE64022-D841-6C4F-9F36-CF83C3CBE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Line 376">
                <a:extLst>
                  <a:ext uri="{FF2B5EF4-FFF2-40B4-BE49-F238E27FC236}">
                    <a16:creationId xmlns:a16="http://schemas.microsoft.com/office/drawing/2014/main" id="{4C191601-62B0-1946-883E-687F3FF77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Line 377">
                <a:extLst>
                  <a:ext uri="{FF2B5EF4-FFF2-40B4-BE49-F238E27FC236}">
                    <a16:creationId xmlns:a16="http://schemas.microsoft.com/office/drawing/2014/main" id="{6D4FB69C-66A8-E948-B820-5DCFBE517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Line 378">
                <a:extLst>
                  <a:ext uri="{FF2B5EF4-FFF2-40B4-BE49-F238E27FC236}">
                    <a16:creationId xmlns:a16="http://schemas.microsoft.com/office/drawing/2014/main" id="{CE2C1F24-B0A0-CA47-BFF6-51BDB0FCC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Line 379">
                <a:extLst>
                  <a:ext uri="{FF2B5EF4-FFF2-40B4-BE49-F238E27FC236}">
                    <a16:creationId xmlns:a16="http://schemas.microsoft.com/office/drawing/2014/main" id="{7C6746EF-B46F-4D44-9D08-31995F161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3" name="Freeform 450">
              <a:extLst>
                <a:ext uri="{FF2B5EF4-FFF2-40B4-BE49-F238E27FC236}">
                  <a16:creationId xmlns:a16="http://schemas.microsoft.com/office/drawing/2014/main" id="{96349C80-4BAB-9148-899A-69A80C003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>
                <a:gd name="T0" fmla="*/ 230 w 230"/>
                <a:gd name="T1" fmla="*/ 0 h 576"/>
                <a:gd name="T2" fmla="*/ 0 w 230"/>
                <a:gd name="T3" fmla="*/ 288 h 576"/>
                <a:gd name="T4" fmla="*/ 230 w 230"/>
                <a:gd name="T5" fmla="*/ 576 h 576"/>
                <a:gd name="T6" fmla="*/ 230 w 230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405760-1A83-894B-940C-61B670A84399}"/>
              </a:ext>
            </a:extLst>
          </p:cNvPr>
          <p:cNvCxnSpPr>
            <a:cxnSpLocks/>
          </p:cNvCxnSpPr>
          <p:nvPr/>
        </p:nvCxnSpPr>
        <p:spPr>
          <a:xfrm flipV="1">
            <a:off x="6493153" y="6012399"/>
            <a:ext cx="457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A0934EC-4122-484D-98A8-72A8E24A4E38}"/>
              </a:ext>
            </a:extLst>
          </p:cNvPr>
          <p:cNvCxnSpPr>
            <a:cxnSpLocks/>
          </p:cNvCxnSpPr>
          <p:nvPr/>
        </p:nvCxnSpPr>
        <p:spPr>
          <a:xfrm flipH="1" flipV="1">
            <a:off x="11038926" y="4922278"/>
            <a:ext cx="7686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369">
            <a:extLst>
              <a:ext uri="{FF2B5EF4-FFF2-40B4-BE49-F238E27FC236}">
                <a16:creationId xmlns:a16="http://schemas.microsoft.com/office/drawing/2014/main" id="{A49C7822-5613-A14C-8229-109C5706845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529514" y="3393735"/>
            <a:ext cx="355871" cy="914400"/>
            <a:chOff x="173" y="3197"/>
            <a:chExt cx="231" cy="576"/>
          </a:xfrm>
        </p:grpSpPr>
        <p:grpSp>
          <p:nvGrpSpPr>
            <p:cNvPr id="125" name="Group 246">
              <a:extLst>
                <a:ext uri="{FF2B5EF4-FFF2-40B4-BE49-F238E27FC236}">
                  <a16:creationId xmlns:a16="http://schemas.microsoft.com/office/drawing/2014/main" id="{176DF981-CEE9-A947-9500-31B2CE69BF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3197"/>
              <a:ext cx="231" cy="576"/>
              <a:chOff x="1728" y="2160"/>
              <a:chExt cx="231" cy="576"/>
            </a:xfrm>
          </p:grpSpPr>
          <p:sp>
            <p:nvSpPr>
              <p:cNvPr id="129" name="Freeform 248">
                <a:extLst>
                  <a:ext uri="{FF2B5EF4-FFF2-40B4-BE49-F238E27FC236}">
                    <a16:creationId xmlns:a16="http://schemas.microsoft.com/office/drawing/2014/main" id="{839467ED-4D66-E94A-BF8A-55AA6ABA5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58 h 1152"/>
                  <a:gd name="T4" fmla="*/ 116 w 116"/>
                  <a:gd name="T5" fmla="*/ 72 h 1152"/>
                  <a:gd name="T6" fmla="*/ 0 w 116"/>
                  <a:gd name="T7" fmla="*/ 101 h 1152"/>
                  <a:gd name="T8" fmla="*/ 116 w 116"/>
                  <a:gd name="T9" fmla="*/ 130 h 1152"/>
                  <a:gd name="T10" fmla="*/ 0 w 116"/>
                  <a:gd name="T11" fmla="*/ 159 h 1152"/>
                  <a:gd name="T12" fmla="*/ 116 w 116"/>
                  <a:gd name="T13" fmla="*/ 188 h 1152"/>
                  <a:gd name="T14" fmla="*/ 0 w 116"/>
                  <a:gd name="T15" fmla="*/ 216 h 1152"/>
                  <a:gd name="T16" fmla="*/ 58 w 116"/>
                  <a:gd name="T17" fmla="*/ 231 h 1152"/>
                  <a:gd name="T18" fmla="*/ 58 w 116"/>
                  <a:gd name="T19" fmla="*/ 288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50">
                <a:extLst>
                  <a:ext uri="{FF2B5EF4-FFF2-40B4-BE49-F238E27FC236}">
                    <a16:creationId xmlns:a16="http://schemas.microsoft.com/office/drawing/2014/main" id="{BC1AC03D-8005-404F-9B5C-5B18F6FA3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40"/>
                <a:ext cx="1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Freeform 368">
              <a:extLst>
                <a:ext uri="{FF2B5EF4-FFF2-40B4-BE49-F238E27FC236}">
                  <a16:creationId xmlns:a16="http://schemas.microsoft.com/office/drawing/2014/main" id="{E848DF08-6809-294C-893A-D076006E1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197"/>
              <a:ext cx="173" cy="576"/>
            </a:xfrm>
            <a:custGeom>
              <a:avLst/>
              <a:gdLst>
                <a:gd name="T0" fmla="*/ 173 w 173"/>
                <a:gd name="T1" fmla="*/ 0 h 576"/>
                <a:gd name="T2" fmla="*/ 0 w 173"/>
                <a:gd name="T3" fmla="*/ 345 h 576"/>
                <a:gd name="T4" fmla="*/ 173 w 173"/>
                <a:gd name="T5" fmla="*/ 576 h 576"/>
                <a:gd name="T6" fmla="*/ 173 w 173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576"/>
                <a:gd name="T14" fmla="*/ 173 w 173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576">
                  <a:moveTo>
                    <a:pt x="173" y="0"/>
                  </a:moveTo>
                  <a:lnTo>
                    <a:pt x="0" y="345"/>
                  </a:lnTo>
                  <a:lnTo>
                    <a:pt x="173" y="576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2AB37E1-DD03-3B46-91B7-A5D858DF771E}"/>
              </a:ext>
            </a:extLst>
          </p:cNvPr>
          <p:cNvCxnSpPr>
            <a:cxnSpLocks/>
          </p:cNvCxnSpPr>
          <p:nvPr/>
        </p:nvCxnSpPr>
        <p:spPr>
          <a:xfrm>
            <a:off x="9745719" y="4704098"/>
            <a:ext cx="3657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reeform 12">
            <a:extLst>
              <a:ext uri="{FF2B5EF4-FFF2-40B4-BE49-F238E27FC236}">
                <a16:creationId xmlns:a16="http://schemas.microsoft.com/office/drawing/2014/main" id="{5B46A39A-0584-5843-B5C2-E500D98FCCE0}"/>
              </a:ext>
            </a:extLst>
          </p:cNvPr>
          <p:cNvSpPr>
            <a:spLocks noChangeAspect="1"/>
          </p:cNvSpPr>
          <p:nvPr/>
        </p:nvSpPr>
        <p:spPr bwMode="auto">
          <a:xfrm>
            <a:off x="8170057" y="4637707"/>
            <a:ext cx="146304" cy="73152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270197B-4C57-5047-9EEE-2684777BCFCB}"/>
              </a:ext>
            </a:extLst>
          </p:cNvPr>
          <p:cNvCxnSpPr>
            <a:cxnSpLocks/>
          </p:cNvCxnSpPr>
          <p:nvPr/>
        </p:nvCxnSpPr>
        <p:spPr>
          <a:xfrm flipV="1">
            <a:off x="8897120" y="4431030"/>
            <a:ext cx="274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5204FED-B8D1-6D4E-AA22-017839CC09C6}"/>
              </a:ext>
            </a:extLst>
          </p:cNvPr>
          <p:cNvCxnSpPr>
            <a:cxnSpLocks/>
          </p:cNvCxnSpPr>
          <p:nvPr/>
        </p:nvCxnSpPr>
        <p:spPr>
          <a:xfrm flipV="1">
            <a:off x="7767064" y="4225523"/>
            <a:ext cx="548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reeform 12">
            <a:extLst>
              <a:ext uri="{FF2B5EF4-FFF2-40B4-BE49-F238E27FC236}">
                <a16:creationId xmlns:a16="http://schemas.microsoft.com/office/drawing/2014/main" id="{4B71DD28-7F86-4547-83CD-474B84EC5F7D}"/>
              </a:ext>
            </a:extLst>
          </p:cNvPr>
          <p:cNvSpPr>
            <a:spLocks noChangeAspect="1"/>
          </p:cNvSpPr>
          <p:nvPr/>
        </p:nvSpPr>
        <p:spPr bwMode="auto">
          <a:xfrm>
            <a:off x="7710828" y="3458470"/>
            <a:ext cx="152400" cy="76200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5" name="Group 210">
            <a:extLst>
              <a:ext uri="{FF2B5EF4-FFF2-40B4-BE49-F238E27FC236}">
                <a16:creationId xmlns:a16="http://schemas.microsoft.com/office/drawing/2014/main" id="{9ECD6F4A-A2B8-7749-AAC9-EB74DE4D94C1}"/>
              </a:ext>
            </a:extLst>
          </p:cNvPr>
          <p:cNvGrpSpPr>
            <a:grpSpLocks/>
          </p:cNvGrpSpPr>
          <p:nvPr/>
        </p:nvGrpSpPr>
        <p:grpSpPr bwMode="auto">
          <a:xfrm>
            <a:off x="7642399" y="3057491"/>
            <a:ext cx="274320" cy="548640"/>
            <a:chOff x="3216" y="1728"/>
            <a:chExt cx="192" cy="480"/>
          </a:xfrm>
        </p:grpSpPr>
        <p:sp>
          <p:nvSpPr>
            <p:cNvPr id="146" name="Line 8">
              <a:extLst>
                <a:ext uri="{FF2B5EF4-FFF2-40B4-BE49-F238E27FC236}">
                  <a16:creationId xmlns:a16="http://schemas.microsoft.com/office/drawing/2014/main" id="{8AF74B04-6BE8-AC4E-8D8F-EE014983B4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Line 9">
              <a:extLst>
                <a:ext uri="{FF2B5EF4-FFF2-40B4-BE49-F238E27FC236}">
                  <a16:creationId xmlns:a16="http://schemas.microsoft.com/office/drawing/2014/main" id="{312EDEDA-8BB8-DE4B-BC9B-B111D25D6D4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Line 10">
              <a:extLst>
                <a:ext uri="{FF2B5EF4-FFF2-40B4-BE49-F238E27FC236}">
                  <a16:creationId xmlns:a16="http://schemas.microsoft.com/office/drawing/2014/main" id="{34B6BFEE-D876-3B4B-94CA-8257158C6C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Line 11">
              <a:extLst>
                <a:ext uri="{FF2B5EF4-FFF2-40B4-BE49-F238E27FC236}">
                  <a16:creationId xmlns:a16="http://schemas.microsoft.com/office/drawing/2014/main" id="{5AB56077-A785-894E-98FE-CFC96C9B6F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0" name="Group 59">
            <a:extLst>
              <a:ext uri="{FF2B5EF4-FFF2-40B4-BE49-F238E27FC236}">
                <a16:creationId xmlns:a16="http://schemas.microsoft.com/office/drawing/2014/main" id="{87802836-B18C-B040-B7D9-41E54F8A2186}"/>
              </a:ext>
            </a:extLst>
          </p:cNvPr>
          <p:cNvGrpSpPr>
            <a:grpSpLocks/>
          </p:cNvGrpSpPr>
          <p:nvPr/>
        </p:nvGrpSpPr>
        <p:grpSpPr bwMode="auto">
          <a:xfrm>
            <a:off x="7015965" y="2608456"/>
            <a:ext cx="762000" cy="533400"/>
            <a:chOff x="768" y="3696"/>
            <a:chExt cx="480" cy="336"/>
          </a:xfrm>
        </p:grpSpPr>
        <p:sp>
          <p:nvSpPr>
            <p:cNvPr id="151" name="Arc 60">
              <a:extLst>
                <a:ext uri="{FF2B5EF4-FFF2-40B4-BE49-F238E27FC236}">
                  <a16:creationId xmlns:a16="http://schemas.microsoft.com/office/drawing/2014/main" id="{C242B83D-E8C0-E045-81DA-80AE5E7AF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696"/>
              <a:ext cx="144" cy="33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Line 61">
              <a:extLst>
                <a:ext uri="{FF2B5EF4-FFF2-40B4-BE49-F238E27FC236}">
                  <a16:creationId xmlns:a16="http://schemas.microsoft.com/office/drawing/2014/main" id="{EF9B8F0A-9DDA-4241-84F5-92AF2F857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9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Line 62">
              <a:extLst>
                <a:ext uri="{FF2B5EF4-FFF2-40B4-BE49-F238E27FC236}">
                  <a16:creationId xmlns:a16="http://schemas.microsoft.com/office/drawing/2014/main" id="{4F2BB7F0-04D2-634A-820A-EE186D12B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0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Line 63">
              <a:extLst>
                <a:ext uri="{FF2B5EF4-FFF2-40B4-BE49-F238E27FC236}">
                  <a16:creationId xmlns:a16="http://schemas.microsoft.com/office/drawing/2014/main" id="{B298AAF8-ED68-A54C-8036-0B1099A92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6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Line 64">
              <a:extLst>
                <a:ext uri="{FF2B5EF4-FFF2-40B4-BE49-F238E27FC236}">
                  <a16:creationId xmlns:a16="http://schemas.microsoft.com/office/drawing/2014/main" id="{0AC1CE3A-0CA0-3A4C-99BF-FB416AC16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744"/>
              <a:ext cx="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Line 65">
              <a:extLst>
                <a:ext uri="{FF2B5EF4-FFF2-40B4-BE49-F238E27FC236}">
                  <a16:creationId xmlns:a16="http://schemas.microsoft.com/office/drawing/2014/main" id="{ECB8D6F9-C129-E04B-9F79-A9F9D7C83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39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Arc 66">
              <a:extLst>
                <a:ext uri="{FF2B5EF4-FFF2-40B4-BE49-F238E27FC236}">
                  <a16:creationId xmlns:a16="http://schemas.microsoft.com/office/drawing/2014/main" id="{3D0DF2F6-9F33-4043-A90F-864612F18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Arc 67">
              <a:extLst>
                <a:ext uri="{FF2B5EF4-FFF2-40B4-BE49-F238E27FC236}">
                  <a16:creationId xmlns:a16="http://schemas.microsoft.com/office/drawing/2014/main" id="{1A6EDC87-6675-BF42-AA3A-B23138122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438C792-911A-C34B-A254-DE30F83EBC16}"/>
              </a:ext>
            </a:extLst>
          </p:cNvPr>
          <p:cNvCxnSpPr>
            <a:cxnSpLocks/>
          </p:cNvCxnSpPr>
          <p:nvPr/>
        </p:nvCxnSpPr>
        <p:spPr>
          <a:xfrm flipV="1">
            <a:off x="7765125" y="2367969"/>
            <a:ext cx="0" cy="3108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29CBD2A-22A2-154C-B587-2CF5680FBEE5}"/>
              </a:ext>
            </a:extLst>
          </p:cNvPr>
          <p:cNvCxnSpPr>
            <a:cxnSpLocks/>
          </p:cNvCxnSpPr>
          <p:nvPr/>
        </p:nvCxnSpPr>
        <p:spPr>
          <a:xfrm flipV="1">
            <a:off x="11056434" y="2376676"/>
            <a:ext cx="0" cy="512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0807DCA-3130-9E4D-868C-3025EFC158B0}"/>
              </a:ext>
            </a:extLst>
          </p:cNvPr>
          <p:cNvCxnSpPr>
            <a:cxnSpLocks/>
          </p:cNvCxnSpPr>
          <p:nvPr/>
        </p:nvCxnSpPr>
        <p:spPr>
          <a:xfrm flipV="1">
            <a:off x="8084972" y="3950851"/>
            <a:ext cx="2743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FC2E690-A40F-FD44-A52F-1EEAF1517F10}"/>
              </a:ext>
            </a:extLst>
          </p:cNvPr>
          <p:cNvCxnSpPr>
            <a:cxnSpLocks/>
          </p:cNvCxnSpPr>
          <p:nvPr/>
        </p:nvCxnSpPr>
        <p:spPr>
          <a:xfrm flipV="1">
            <a:off x="8104760" y="3935516"/>
            <a:ext cx="0" cy="274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A01C12C-153D-D444-8152-219F6478D944}"/>
              </a:ext>
            </a:extLst>
          </p:cNvPr>
          <p:cNvSpPr/>
          <p:nvPr/>
        </p:nvSpPr>
        <p:spPr>
          <a:xfrm>
            <a:off x="8301104" y="3876546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6195444-B45B-5D49-A757-FC177EB6CC56}"/>
              </a:ext>
            </a:extLst>
          </p:cNvPr>
          <p:cNvCxnSpPr>
            <a:cxnSpLocks/>
          </p:cNvCxnSpPr>
          <p:nvPr/>
        </p:nvCxnSpPr>
        <p:spPr>
          <a:xfrm flipV="1">
            <a:off x="8341830" y="3462029"/>
            <a:ext cx="3840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08EAB3C-07D9-CF45-9DF7-EAC6A326FF47}"/>
              </a:ext>
            </a:extLst>
          </p:cNvPr>
          <p:cNvCxnSpPr>
            <a:cxnSpLocks/>
          </p:cNvCxnSpPr>
          <p:nvPr/>
        </p:nvCxnSpPr>
        <p:spPr>
          <a:xfrm flipV="1">
            <a:off x="8358807" y="3445901"/>
            <a:ext cx="0" cy="4937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082FDE-F339-1F41-9BCF-A33E3AB55D65}"/>
              </a:ext>
            </a:extLst>
          </p:cNvPr>
          <p:cNvCxnSpPr>
            <a:cxnSpLocks/>
          </p:cNvCxnSpPr>
          <p:nvPr/>
        </p:nvCxnSpPr>
        <p:spPr>
          <a:xfrm flipV="1">
            <a:off x="8726885" y="3443479"/>
            <a:ext cx="0" cy="274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231BEEB-3A40-334E-804E-BFFDAC200587}"/>
              </a:ext>
            </a:extLst>
          </p:cNvPr>
          <p:cNvCxnSpPr>
            <a:cxnSpLocks/>
          </p:cNvCxnSpPr>
          <p:nvPr/>
        </p:nvCxnSpPr>
        <p:spPr>
          <a:xfrm flipV="1">
            <a:off x="11052078" y="2006559"/>
            <a:ext cx="0" cy="512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51E83A0-4809-424D-8C5D-ECF59E32083F}"/>
              </a:ext>
            </a:extLst>
          </p:cNvPr>
          <p:cNvSpPr txBox="1"/>
          <p:nvPr/>
        </p:nvSpPr>
        <p:spPr>
          <a:xfrm>
            <a:off x="8333560" y="4954555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1K</a:t>
            </a:r>
            <a:r>
              <a:rPr lang="en-US" sz="1600" dirty="0"/>
              <a:t>𝝮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18B3926-6A91-664A-A751-A2EE0BD0CC98}"/>
              </a:ext>
            </a:extLst>
          </p:cNvPr>
          <p:cNvSpPr txBox="1"/>
          <p:nvPr/>
        </p:nvSpPr>
        <p:spPr>
          <a:xfrm>
            <a:off x="7062108" y="374841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1K</a:t>
            </a:r>
            <a:r>
              <a:rPr lang="en-US" sz="1600" dirty="0"/>
              <a:t>𝝮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74D28B3-8B5E-3A47-B54F-D2DF9F8CE095}"/>
              </a:ext>
            </a:extLst>
          </p:cNvPr>
          <p:cNvSpPr txBox="1"/>
          <p:nvPr/>
        </p:nvSpPr>
        <p:spPr>
          <a:xfrm>
            <a:off x="8677549" y="3456681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100K</a:t>
            </a:r>
            <a:r>
              <a:rPr lang="en-US" sz="1600" dirty="0"/>
              <a:t>𝝮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60CF338-869B-C44B-AE11-A2D84722DF21}"/>
              </a:ext>
            </a:extLst>
          </p:cNvPr>
          <p:cNvSpPr txBox="1"/>
          <p:nvPr/>
        </p:nvSpPr>
        <p:spPr>
          <a:xfrm>
            <a:off x="8829949" y="458879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100K</a:t>
            </a:r>
            <a:r>
              <a:rPr lang="en-US" sz="1600" dirty="0"/>
              <a:t>𝝮</a:t>
            </a:r>
          </a:p>
        </p:txBody>
      </p:sp>
      <p:sp>
        <p:nvSpPr>
          <p:cNvPr id="174" name="Freeform 12">
            <a:extLst>
              <a:ext uri="{FF2B5EF4-FFF2-40B4-BE49-F238E27FC236}">
                <a16:creationId xmlns:a16="http://schemas.microsoft.com/office/drawing/2014/main" id="{D4725A04-E638-7B47-8C88-EAB51575C3BA}"/>
              </a:ext>
            </a:extLst>
          </p:cNvPr>
          <p:cNvSpPr>
            <a:spLocks noChangeAspect="1"/>
          </p:cNvSpPr>
          <p:nvPr/>
        </p:nvSpPr>
        <p:spPr bwMode="auto">
          <a:xfrm>
            <a:off x="10205836" y="5261147"/>
            <a:ext cx="152400" cy="76200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957385D-2B54-4449-A89E-063C02BECA7C}"/>
              </a:ext>
            </a:extLst>
          </p:cNvPr>
          <p:cNvCxnSpPr>
            <a:cxnSpLocks/>
          </p:cNvCxnSpPr>
          <p:nvPr/>
        </p:nvCxnSpPr>
        <p:spPr>
          <a:xfrm flipV="1">
            <a:off x="11060518" y="5370028"/>
            <a:ext cx="0" cy="64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F4E9FFB-ACDD-F94E-89D2-B018E5482A1A}"/>
              </a:ext>
            </a:extLst>
          </p:cNvPr>
          <p:cNvSpPr txBox="1"/>
          <p:nvPr/>
        </p:nvSpPr>
        <p:spPr>
          <a:xfrm>
            <a:off x="9605015" y="5468364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1K</a:t>
            </a:r>
            <a:r>
              <a:rPr lang="en-US" sz="1600" dirty="0"/>
              <a:t>𝝮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91CD83E-966C-1A47-A200-B8F3533DEEF2}"/>
              </a:ext>
            </a:extLst>
          </p:cNvPr>
          <p:cNvSpPr txBox="1"/>
          <p:nvPr/>
        </p:nvSpPr>
        <p:spPr>
          <a:xfrm>
            <a:off x="9652911" y="491536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10K</a:t>
            </a:r>
            <a:r>
              <a:rPr lang="en-US" sz="1600" dirty="0"/>
              <a:t>𝝮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2F6EE45-28B4-7D40-8FC8-788D5D64DBE1}"/>
              </a:ext>
            </a:extLst>
          </p:cNvPr>
          <p:cNvCxnSpPr>
            <a:cxnSpLocks/>
          </p:cNvCxnSpPr>
          <p:nvPr/>
        </p:nvCxnSpPr>
        <p:spPr>
          <a:xfrm flipV="1">
            <a:off x="8235922" y="5340886"/>
            <a:ext cx="0" cy="64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A863366-C907-8044-95A2-1A90C24DC0F8}"/>
              </a:ext>
            </a:extLst>
          </p:cNvPr>
          <p:cNvSpPr txBox="1"/>
          <p:nvPr/>
        </p:nvSpPr>
        <p:spPr>
          <a:xfrm>
            <a:off x="7772127" y="2983841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.1</a:t>
            </a:r>
            <a:r>
              <a:rPr lang="en-US" sz="1200" dirty="0"/>
              <a:t>𝜇</a:t>
            </a:r>
            <a:r>
              <a:rPr lang="en-US" sz="1400" dirty="0"/>
              <a:t>F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50B01A5-B1A2-4E4E-9061-23B65CB607E8}"/>
              </a:ext>
            </a:extLst>
          </p:cNvPr>
          <p:cNvSpPr txBox="1"/>
          <p:nvPr/>
        </p:nvSpPr>
        <p:spPr>
          <a:xfrm>
            <a:off x="4235052" y="2948053"/>
            <a:ext cx="244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Transmitter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337711F-AEA8-AD4B-BE17-897425B826B1}"/>
              </a:ext>
            </a:extLst>
          </p:cNvPr>
          <p:cNvSpPr txBox="1"/>
          <p:nvPr/>
        </p:nvSpPr>
        <p:spPr>
          <a:xfrm>
            <a:off x="4354502" y="5211794"/>
            <a:ext cx="244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Mims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DB8A882-8B7C-7741-9390-28F9C7F4F065}"/>
              </a:ext>
            </a:extLst>
          </p:cNvPr>
          <p:cNvSpPr txBox="1"/>
          <p:nvPr/>
        </p:nvSpPr>
        <p:spPr>
          <a:xfrm>
            <a:off x="8324850" y="427964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741</a:t>
            </a:r>
            <a:endParaRPr lang="en-US" sz="1600" dirty="0"/>
          </a:p>
        </p:txBody>
      </p:sp>
      <p:sp>
        <p:nvSpPr>
          <p:cNvPr id="184" name="Freeform 12">
            <a:extLst>
              <a:ext uri="{FF2B5EF4-FFF2-40B4-BE49-F238E27FC236}">
                <a16:creationId xmlns:a16="http://schemas.microsoft.com/office/drawing/2014/main" id="{9F494B73-31C1-8F4D-A6B2-681804791A33}"/>
              </a:ext>
            </a:extLst>
          </p:cNvPr>
          <p:cNvSpPr>
            <a:spLocks noChangeAspect="1"/>
          </p:cNvSpPr>
          <p:nvPr/>
        </p:nvSpPr>
        <p:spPr bwMode="auto">
          <a:xfrm>
            <a:off x="10205838" y="2400375"/>
            <a:ext cx="152400" cy="76200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E6F9B46-2ED8-934D-AC8A-3ED8BE44BE32}"/>
              </a:ext>
            </a:extLst>
          </p:cNvPr>
          <p:cNvCxnSpPr>
            <a:cxnSpLocks/>
          </p:cNvCxnSpPr>
          <p:nvPr/>
        </p:nvCxnSpPr>
        <p:spPr>
          <a:xfrm flipV="1">
            <a:off x="10285453" y="3131921"/>
            <a:ext cx="0" cy="8229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0A1BD0A-45FD-3042-89FA-45268D96B127}"/>
              </a:ext>
            </a:extLst>
          </p:cNvPr>
          <p:cNvSpPr txBox="1"/>
          <p:nvPr/>
        </p:nvSpPr>
        <p:spPr>
          <a:xfrm>
            <a:off x="9870622" y="3656979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nc</a:t>
            </a:r>
            <a:endParaRPr lang="en-US" sz="1600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F2D0071A-DA92-EC4B-A96C-6A5FBE61665C}"/>
              </a:ext>
            </a:extLst>
          </p:cNvPr>
          <p:cNvSpPr/>
          <p:nvPr/>
        </p:nvSpPr>
        <p:spPr>
          <a:xfrm>
            <a:off x="10233017" y="2332692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6F349FA6-F163-424F-BE3D-79807D6404CA}"/>
              </a:ext>
            </a:extLst>
          </p:cNvPr>
          <p:cNvSpPr/>
          <p:nvPr/>
        </p:nvSpPr>
        <p:spPr>
          <a:xfrm>
            <a:off x="7707525" y="2328336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49219C8-B7B3-704C-906A-D40A9E02D685}"/>
              </a:ext>
            </a:extLst>
          </p:cNvPr>
          <p:cNvSpPr txBox="1"/>
          <p:nvPr/>
        </p:nvSpPr>
        <p:spPr>
          <a:xfrm>
            <a:off x="11163848" y="3016896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220</a:t>
            </a:r>
            <a:r>
              <a:rPr lang="en-US" sz="1600" dirty="0"/>
              <a:t>𝝮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60803DA-0EFA-234A-9F3B-436406B1AF4F}"/>
              </a:ext>
            </a:extLst>
          </p:cNvPr>
          <p:cNvSpPr txBox="1"/>
          <p:nvPr/>
        </p:nvSpPr>
        <p:spPr>
          <a:xfrm>
            <a:off x="9639848" y="2590175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1K</a:t>
            </a:r>
            <a:r>
              <a:rPr lang="en-US" sz="1600" dirty="0"/>
              <a:t>𝝮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7981C8-AFF4-9949-B57B-F8B2C853FA9E}"/>
              </a:ext>
            </a:extLst>
          </p:cNvPr>
          <p:cNvSpPr/>
          <p:nvPr/>
        </p:nvSpPr>
        <p:spPr>
          <a:xfrm>
            <a:off x="10999372" y="2341399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B27529E-3CFE-CC4D-A7F1-C6B464747E1A}"/>
              </a:ext>
            </a:extLst>
          </p:cNvPr>
          <p:cNvSpPr/>
          <p:nvPr/>
        </p:nvSpPr>
        <p:spPr>
          <a:xfrm>
            <a:off x="10218081" y="5962259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9C07B81-8E00-A443-8A8C-ED84FB7B27C1}"/>
              </a:ext>
            </a:extLst>
          </p:cNvPr>
          <p:cNvSpPr/>
          <p:nvPr/>
        </p:nvSpPr>
        <p:spPr>
          <a:xfrm>
            <a:off x="8045291" y="4181354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5031952-F157-F643-8ECF-F1B8A020F721}"/>
              </a:ext>
            </a:extLst>
          </p:cNvPr>
          <p:cNvSpPr txBox="1"/>
          <p:nvPr/>
        </p:nvSpPr>
        <p:spPr>
          <a:xfrm>
            <a:off x="9261293" y="389824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7373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26343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14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6339013" y="1273175"/>
            <a:ext cx="5222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Optical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Analog: Voice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Digital: PWM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Digital: 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0EBD240B-5FD1-0340-8126-A40617F5E190}"/>
              </a:ext>
            </a:extLst>
          </p:cNvPr>
          <p:cNvSpPr>
            <a:spLocks noChangeAspect="1"/>
          </p:cNvSpPr>
          <p:nvPr/>
        </p:nvSpPr>
        <p:spPr bwMode="auto">
          <a:xfrm>
            <a:off x="1562564" y="3828582"/>
            <a:ext cx="109728" cy="54864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453">
            <a:extLst>
              <a:ext uri="{FF2B5EF4-FFF2-40B4-BE49-F238E27FC236}">
                <a16:creationId xmlns:a16="http://schemas.microsoft.com/office/drawing/2014/main" id="{44F129A2-18D1-5E44-94E0-BEAFE41E31A5}"/>
              </a:ext>
            </a:extLst>
          </p:cNvPr>
          <p:cNvGrpSpPr>
            <a:grpSpLocks/>
          </p:cNvGrpSpPr>
          <p:nvPr/>
        </p:nvGrpSpPr>
        <p:grpSpPr bwMode="auto">
          <a:xfrm>
            <a:off x="400300" y="2387246"/>
            <a:ext cx="458788" cy="914400"/>
            <a:chOff x="4320" y="1181"/>
            <a:chExt cx="289" cy="576"/>
          </a:xfrm>
        </p:grpSpPr>
        <p:grpSp>
          <p:nvGrpSpPr>
            <p:cNvPr id="17" name="Group 404">
              <a:extLst>
                <a:ext uri="{FF2B5EF4-FFF2-40B4-BE49-F238E27FC236}">
                  <a16:creationId xmlns:a16="http://schemas.microsoft.com/office/drawing/2014/main" id="{90902DC5-31FD-EC44-BBA2-5F5D414B5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1181"/>
              <a:ext cx="288" cy="576"/>
              <a:chOff x="1382" y="2736"/>
              <a:chExt cx="288" cy="576"/>
            </a:xfrm>
          </p:grpSpPr>
          <p:sp>
            <p:nvSpPr>
              <p:cNvPr id="19" name="Line 405">
                <a:extLst>
                  <a:ext uri="{FF2B5EF4-FFF2-40B4-BE49-F238E27FC236}">
                    <a16:creationId xmlns:a16="http://schemas.microsoft.com/office/drawing/2014/main" id="{4B302022-1E6E-3449-BF5F-27B92CCE7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736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Line 406">
                <a:extLst>
                  <a:ext uri="{FF2B5EF4-FFF2-40B4-BE49-F238E27FC236}">
                    <a16:creationId xmlns:a16="http://schemas.microsoft.com/office/drawing/2014/main" id="{23B11975-9DC3-7E40-A4FE-D29ACE18F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3139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Line 407">
                <a:extLst>
                  <a:ext uri="{FF2B5EF4-FFF2-40B4-BE49-F238E27FC236}">
                    <a16:creationId xmlns:a16="http://schemas.microsoft.com/office/drawing/2014/main" id="{5E34FFD3-508D-9544-91C9-05074499C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290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Line 408">
                <a:extLst>
                  <a:ext uri="{FF2B5EF4-FFF2-40B4-BE49-F238E27FC236}">
                    <a16:creationId xmlns:a16="http://schemas.microsoft.com/office/drawing/2014/main" id="{878184EE-8BCE-CD4A-A390-F9E3E3B63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3082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Line 409">
                <a:extLst>
                  <a:ext uri="{FF2B5EF4-FFF2-40B4-BE49-F238E27FC236}">
                    <a16:creationId xmlns:a16="http://schemas.microsoft.com/office/drawing/2014/main" id="{D2142832-F27C-D647-8033-DF8393EC8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2909"/>
                <a:ext cx="58" cy="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" name="Group 410">
                <a:extLst>
                  <a:ext uri="{FF2B5EF4-FFF2-40B4-BE49-F238E27FC236}">
                    <a16:creationId xmlns:a16="http://schemas.microsoft.com/office/drawing/2014/main" id="{F8FEBC94-2B8D-E940-9234-B57442C2E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82" y="2886"/>
                <a:ext cx="173" cy="196"/>
                <a:chOff x="634" y="3461"/>
                <a:chExt cx="173" cy="196"/>
              </a:xfrm>
            </p:grpSpPr>
            <p:sp>
              <p:nvSpPr>
                <p:cNvPr id="25" name="Freeform 411">
                  <a:extLst>
                    <a:ext uri="{FF2B5EF4-FFF2-40B4-BE49-F238E27FC236}">
                      <a16:creationId xmlns:a16="http://schemas.microsoft.com/office/drawing/2014/main" id="{096F9954-4EC6-A849-BC88-01A42ED805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461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412">
                  <a:extLst>
                    <a:ext uri="{FF2B5EF4-FFF2-40B4-BE49-F238E27FC236}">
                      <a16:creationId xmlns:a16="http://schemas.microsoft.com/office/drawing/2014/main" id="{1306423F-C459-524F-8775-33C2F8E02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542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" name="Freeform 452">
              <a:extLst>
                <a:ext uri="{FF2B5EF4-FFF2-40B4-BE49-F238E27FC236}">
                  <a16:creationId xmlns:a16="http://schemas.microsoft.com/office/drawing/2014/main" id="{CD6F2FAC-1A30-0D44-BBEA-7F37009D4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181"/>
              <a:ext cx="288" cy="576"/>
            </a:xfrm>
            <a:custGeom>
              <a:avLst/>
              <a:gdLst>
                <a:gd name="T0" fmla="*/ 288 w 288"/>
                <a:gd name="T1" fmla="*/ 0 h 576"/>
                <a:gd name="T2" fmla="*/ 0 w 288"/>
                <a:gd name="T3" fmla="*/ 230 h 576"/>
                <a:gd name="T4" fmla="*/ 288 w 288"/>
                <a:gd name="T5" fmla="*/ 576 h 576"/>
                <a:gd name="T6" fmla="*/ 288 w 28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lnTo>
                    <a:pt x="0" y="230"/>
                  </a:lnTo>
                  <a:lnTo>
                    <a:pt x="288" y="576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10">
            <a:extLst>
              <a:ext uri="{FF2B5EF4-FFF2-40B4-BE49-F238E27FC236}">
                <a16:creationId xmlns:a16="http://schemas.microsoft.com/office/drawing/2014/main" id="{43464B2F-40A0-F549-BE15-A1BEE247B43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71779" y="2082127"/>
            <a:ext cx="304800" cy="762000"/>
            <a:chOff x="3216" y="1728"/>
            <a:chExt cx="192" cy="480"/>
          </a:xfrm>
        </p:grpSpPr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3E3C67EC-926D-6C49-B07A-0304BB7187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16D54A34-2D9C-5646-A2FD-9D189DEC15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1D799705-3EB3-E24D-A532-4C8E981510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D911F750-7AB0-134F-AF60-50E6077CB0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738F95-BA88-C04F-8CC3-63E675CEB0F8}"/>
              </a:ext>
            </a:extLst>
          </p:cNvPr>
          <p:cNvCxnSpPr>
            <a:cxnSpLocks/>
          </p:cNvCxnSpPr>
          <p:nvPr/>
        </p:nvCxnSpPr>
        <p:spPr>
          <a:xfrm>
            <a:off x="852239" y="1732612"/>
            <a:ext cx="41412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">
            <a:extLst>
              <a:ext uri="{FF2B5EF4-FFF2-40B4-BE49-F238E27FC236}">
                <a16:creationId xmlns:a16="http://schemas.microsoft.com/office/drawing/2014/main" id="{A597233B-0F61-A94D-93D8-78B3C2BECD18}"/>
              </a:ext>
            </a:extLst>
          </p:cNvPr>
          <p:cNvSpPr>
            <a:spLocks noChangeAspect="1"/>
          </p:cNvSpPr>
          <p:nvPr/>
        </p:nvSpPr>
        <p:spPr bwMode="auto">
          <a:xfrm>
            <a:off x="789312" y="1732612"/>
            <a:ext cx="152400" cy="76200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AB2FF8-6AE4-5F47-8821-A98E85C4FEF2}"/>
              </a:ext>
            </a:extLst>
          </p:cNvPr>
          <p:cNvCxnSpPr>
            <a:cxnSpLocks/>
          </p:cNvCxnSpPr>
          <p:nvPr/>
        </p:nvCxnSpPr>
        <p:spPr>
          <a:xfrm>
            <a:off x="2059439" y="3027198"/>
            <a:ext cx="329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3386E0-2EC3-5A4A-935A-3E97BB7D6154}"/>
              </a:ext>
            </a:extLst>
          </p:cNvPr>
          <p:cNvCxnSpPr>
            <a:cxnSpLocks/>
          </p:cNvCxnSpPr>
          <p:nvPr/>
        </p:nvCxnSpPr>
        <p:spPr>
          <a:xfrm flipV="1">
            <a:off x="3445137" y="3989483"/>
            <a:ext cx="548640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637F13-CD8E-1843-94A8-094E71EBC7B8}"/>
              </a:ext>
            </a:extLst>
          </p:cNvPr>
          <p:cNvCxnSpPr>
            <a:cxnSpLocks/>
          </p:cNvCxnSpPr>
          <p:nvPr/>
        </p:nvCxnSpPr>
        <p:spPr>
          <a:xfrm flipH="1" flipV="1">
            <a:off x="3828097" y="5078863"/>
            <a:ext cx="0" cy="6583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A433FC-3954-0647-A991-77B1B2CAE34D}"/>
              </a:ext>
            </a:extLst>
          </p:cNvPr>
          <p:cNvCxnSpPr>
            <a:cxnSpLocks/>
          </p:cNvCxnSpPr>
          <p:nvPr/>
        </p:nvCxnSpPr>
        <p:spPr>
          <a:xfrm flipH="1" flipV="1">
            <a:off x="3979568" y="3979116"/>
            <a:ext cx="0" cy="4937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4E5497-84E9-6048-982A-4D3641650D9E}"/>
              </a:ext>
            </a:extLst>
          </p:cNvPr>
          <p:cNvCxnSpPr>
            <a:cxnSpLocks/>
          </p:cNvCxnSpPr>
          <p:nvPr/>
        </p:nvCxnSpPr>
        <p:spPr>
          <a:xfrm flipV="1">
            <a:off x="4389506" y="1732612"/>
            <a:ext cx="0" cy="2758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8EE606C-3746-7C48-A444-303AE97FBF49}"/>
              </a:ext>
            </a:extLst>
          </p:cNvPr>
          <p:cNvSpPr/>
          <p:nvPr/>
        </p:nvSpPr>
        <p:spPr>
          <a:xfrm>
            <a:off x="3037853" y="5679228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220">
            <a:extLst>
              <a:ext uri="{FF2B5EF4-FFF2-40B4-BE49-F238E27FC236}">
                <a16:creationId xmlns:a16="http://schemas.microsoft.com/office/drawing/2014/main" id="{89990A9C-E2CE-104F-B7CC-2DEC5E2EDE24}"/>
              </a:ext>
            </a:extLst>
          </p:cNvPr>
          <p:cNvGrpSpPr>
            <a:grpSpLocks/>
          </p:cNvGrpSpPr>
          <p:nvPr/>
        </p:nvGrpSpPr>
        <p:grpSpPr bwMode="auto">
          <a:xfrm>
            <a:off x="1547277" y="4843787"/>
            <a:ext cx="152400" cy="304800"/>
            <a:chOff x="3264" y="3072"/>
            <a:chExt cx="96" cy="192"/>
          </a:xfrm>
        </p:grpSpPr>
        <p:sp>
          <p:nvSpPr>
            <p:cNvPr id="53" name="Line 17">
              <a:extLst>
                <a:ext uri="{FF2B5EF4-FFF2-40B4-BE49-F238E27FC236}">
                  <a16:creationId xmlns:a16="http://schemas.microsoft.com/office/drawing/2014/main" id="{B62DF0CE-4275-FB45-A567-FE1C5A21FF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736D8269-31EA-FD4F-AB01-51DAF16C2D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12 w 192"/>
                <a:gd name="T1" fmla="*/ 18 h 144"/>
                <a:gd name="T2" fmla="*/ 24 w 192"/>
                <a:gd name="T3" fmla="*/ 0 h 144"/>
                <a:gd name="T4" fmla="*/ 0 w 192"/>
                <a:gd name="T5" fmla="*/ 0 h 144"/>
                <a:gd name="T6" fmla="*/ 12 w 192"/>
                <a:gd name="T7" fmla="*/ 18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8C8D473E-F791-4F4F-8EB7-5C58FCA69D43}"/>
              </a:ext>
            </a:extLst>
          </p:cNvPr>
          <p:cNvSpPr/>
          <p:nvPr/>
        </p:nvSpPr>
        <p:spPr>
          <a:xfrm>
            <a:off x="1556668" y="4795846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6C96DD-A713-2F4A-9E3A-5960D5FC0F61}"/>
              </a:ext>
            </a:extLst>
          </p:cNvPr>
          <p:cNvSpPr txBox="1"/>
          <p:nvPr/>
        </p:nvSpPr>
        <p:spPr>
          <a:xfrm>
            <a:off x="944553" y="2571378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.1</a:t>
            </a:r>
            <a:r>
              <a:rPr lang="en-US" sz="1400" dirty="0"/>
              <a:t>𝜇</a:t>
            </a:r>
            <a:r>
              <a:rPr lang="en-US" sz="1600" dirty="0"/>
              <a:t>F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7AF4DE4-24D8-0148-8E3C-5553FF8563DD}"/>
              </a:ext>
            </a:extLst>
          </p:cNvPr>
          <p:cNvSpPr/>
          <p:nvPr/>
        </p:nvSpPr>
        <p:spPr>
          <a:xfrm>
            <a:off x="4920775" y="1657772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C53DBC-FC9E-2B4D-A872-2AEEB89DA189}"/>
              </a:ext>
            </a:extLst>
          </p:cNvPr>
          <p:cNvSpPr txBox="1"/>
          <p:nvPr/>
        </p:nvSpPr>
        <p:spPr>
          <a:xfrm>
            <a:off x="5046613" y="147161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9V</a:t>
            </a:r>
          </a:p>
        </p:txBody>
      </p:sp>
      <p:grpSp>
        <p:nvGrpSpPr>
          <p:cNvPr id="77" name="Group 38">
            <a:extLst>
              <a:ext uri="{FF2B5EF4-FFF2-40B4-BE49-F238E27FC236}">
                <a16:creationId xmlns:a16="http://schemas.microsoft.com/office/drawing/2014/main" id="{63968771-D708-2E4E-8F12-F591D1A835F9}"/>
              </a:ext>
            </a:extLst>
          </p:cNvPr>
          <p:cNvGrpSpPr>
            <a:grpSpLocks/>
          </p:cNvGrpSpPr>
          <p:nvPr/>
        </p:nvGrpSpPr>
        <p:grpSpPr bwMode="auto">
          <a:xfrm>
            <a:off x="1613798" y="3309488"/>
            <a:ext cx="779113" cy="680388"/>
            <a:chOff x="768" y="240"/>
            <a:chExt cx="1056" cy="864"/>
          </a:xfrm>
        </p:grpSpPr>
        <p:grpSp>
          <p:nvGrpSpPr>
            <p:cNvPr id="78" name="Group 39">
              <a:extLst>
                <a:ext uri="{FF2B5EF4-FFF2-40B4-BE49-F238E27FC236}">
                  <a16:creationId xmlns:a16="http://schemas.microsoft.com/office/drawing/2014/main" id="{56AA4A31-B923-FA41-B1D0-00631BB8B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82" name="Line 40">
                <a:extLst>
                  <a:ext uri="{FF2B5EF4-FFF2-40B4-BE49-F238E27FC236}">
                    <a16:creationId xmlns:a16="http://schemas.microsoft.com/office/drawing/2014/main" id="{4C2CBE08-A7ED-F64F-A36B-D7B4B155B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Line 41">
                <a:extLst>
                  <a:ext uri="{FF2B5EF4-FFF2-40B4-BE49-F238E27FC236}">
                    <a16:creationId xmlns:a16="http://schemas.microsoft.com/office/drawing/2014/main" id="{6EA8F126-BA5F-B140-8B0A-CA0A2A1E6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Line 42">
                <a:extLst>
                  <a:ext uri="{FF2B5EF4-FFF2-40B4-BE49-F238E27FC236}">
                    <a16:creationId xmlns:a16="http://schemas.microsoft.com/office/drawing/2014/main" id="{11276F0E-88E2-3640-9066-28A05F346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Freeform 43">
                <a:extLst>
                  <a:ext uri="{FF2B5EF4-FFF2-40B4-BE49-F238E27FC236}">
                    <a16:creationId xmlns:a16="http://schemas.microsoft.com/office/drawing/2014/main" id="{EC45AED1-AD04-414C-BA8D-4E3CA085E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1626 w 432"/>
                  <a:gd name="T1" fmla="*/ 547 h 768"/>
                  <a:gd name="T2" fmla="*/ 0 w 432"/>
                  <a:gd name="T3" fmla="*/ 1094 h 768"/>
                  <a:gd name="T4" fmla="*/ 0 w 432"/>
                  <a:gd name="T5" fmla="*/ 0 h 768"/>
                  <a:gd name="T6" fmla="*/ 1626 w 432"/>
                  <a:gd name="T7" fmla="*/ 547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/>
              </a:p>
            </p:txBody>
          </p:sp>
        </p:grpSp>
        <p:sp>
          <p:nvSpPr>
            <p:cNvPr id="79" name="Line 44">
              <a:extLst>
                <a:ext uri="{FF2B5EF4-FFF2-40B4-BE49-F238E27FC236}">
                  <a16:creationId xmlns:a16="http://schemas.microsoft.com/office/drawing/2014/main" id="{48B1E9D7-5A66-2844-A6CF-FF12B6C0A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Line 45">
              <a:extLst>
                <a:ext uri="{FF2B5EF4-FFF2-40B4-BE49-F238E27FC236}">
                  <a16:creationId xmlns:a16="http://schemas.microsoft.com/office/drawing/2014/main" id="{1413F8DE-6160-C248-B811-1F8DBEBC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Line 46">
              <a:extLst>
                <a:ext uri="{FF2B5EF4-FFF2-40B4-BE49-F238E27FC236}">
                  <a16:creationId xmlns:a16="http://schemas.microsoft.com/office/drawing/2014/main" id="{876F43F5-BD13-6B4D-8BCA-F5B01B886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405760-1A83-894B-940C-61B670A84399}"/>
              </a:ext>
            </a:extLst>
          </p:cNvPr>
          <p:cNvCxnSpPr>
            <a:cxnSpLocks/>
          </p:cNvCxnSpPr>
          <p:nvPr/>
        </p:nvCxnSpPr>
        <p:spPr>
          <a:xfrm flipV="1">
            <a:off x="845391" y="4843150"/>
            <a:ext cx="320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2AB37E1-DD03-3B46-91B7-A5D858DF771E}"/>
              </a:ext>
            </a:extLst>
          </p:cNvPr>
          <p:cNvCxnSpPr>
            <a:cxnSpLocks/>
          </p:cNvCxnSpPr>
          <p:nvPr/>
        </p:nvCxnSpPr>
        <p:spPr>
          <a:xfrm>
            <a:off x="3815034" y="5104500"/>
            <a:ext cx="548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5204FED-B8D1-6D4E-AA22-017839CC09C6}"/>
              </a:ext>
            </a:extLst>
          </p:cNvPr>
          <p:cNvCxnSpPr>
            <a:cxnSpLocks/>
          </p:cNvCxnSpPr>
          <p:nvPr/>
        </p:nvCxnSpPr>
        <p:spPr>
          <a:xfrm flipV="1">
            <a:off x="2373971" y="3661549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210">
            <a:extLst>
              <a:ext uri="{FF2B5EF4-FFF2-40B4-BE49-F238E27FC236}">
                <a16:creationId xmlns:a16="http://schemas.microsoft.com/office/drawing/2014/main" id="{9ECD6F4A-A2B8-7749-AAC9-EB74DE4D94C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83754" y="4379707"/>
            <a:ext cx="274320" cy="548640"/>
            <a:chOff x="3216" y="1728"/>
            <a:chExt cx="192" cy="480"/>
          </a:xfrm>
        </p:grpSpPr>
        <p:sp>
          <p:nvSpPr>
            <p:cNvPr id="146" name="Line 8">
              <a:extLst>
                <a:ext uri="{FF2B5EF4-FFF2-40B4-BE49-F238E27FC236}">
                  <a16:creationId xmlns:a16="http://schemas.microsoft.com/office/drawing/2014/main" id="{8AF74B04-6BE8-AC4E-8D8F-EE014983B4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Line 9">
              <a:extLst>
                <a:ext uri="{FF2B5EF4-FFF2-40B4-BE49-F238E27FC236}">
                  <a16:creationId xmlns:a16="http://schemas.microsoft.com/office/drawing/2014/main" id="{312EDEDA-8BB8-DE4B-BC9B-B111D25D6D4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Line 10">
              <a:extLst>
                <a:ext uri="{FF2B5EF4-FFF2-40B4-BE49-F238E27FC236}">
                  <a16:creationId xmlns:a16="http://schemas.microsoft.com/office/drawing/2014/main" id="{34B6BFEE-D876-3B4B-94CA-8257158C6C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Line 11">
              <a:extLst>
                <a:ext uri="{FF2B5EF4-FFF2-40B4-BE49-F238E27FC236}">
                  <a16:creationId xmlns:a16="http://schemas.microsoft.com/office/drawing/2014/main" id="{5AB56077-A785-894E-98FE-CFC96C9B6F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29CBD2A-22A2-154C-B587-2CF5680FBEE5}"/>
              </a:ext>
            </a:extLst>
          </p:cNvPr>
          <p:cNvCxnSpPr>
            <a:cxnSpLocks/>
          </p:cNvCxnSpPr>
          <p:nvPr/>
        </p:nvCxnSpPr>
        <p:spPr>
          <a:xfrm flipV="1">
            <a:off x="3293632" y="4349074"/>
            <a:ext cx="0" cy="512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FC2E690-A40F-FD44-A52F-1EEAF1517F10}"/>
              </a:ext>
            </a:extLst>
          </p:cNvPr>
          <p:cNvCxnSpPr>
            <a:cxnSpLocks/>
          </p:cNvCxnSpPr>
          <p:nvPr/>
        </p:nvCxnSpPr>
        <p:spPr>
          <a:xfrm flipV="1">
            <a:off x="4363380" y="4848075"/>
            <a:ext cx="0" cy="274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51E83A0-4809-424D-8C5D-ECF59E32083F}"/>
              </a:ext>
            </a:extLst>
          </p:cNvPr>
          <p:cNvSpPr txBox="1"/>
          <p:nvPr/>
        </p:nvSpPr>
        <p:spPr>
          <a:xfrm>
            <a:off x="965405" y="389652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1K𝝮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60CF338-869B-C44B-AE11-A2D84722DF21}"/>
              </a:ext>
            </a:extLst>
          </p:cNvPr>
          <p:cNvSpPr txBox="1"/>
          <p:nvPr/>
        </p:nvSpPr>
        <p:spPr>
          <a:xfrm>
            <a:off x="922532" y="1805751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100K𝝮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957385D-2B54-4449-A89E-063C02BECA7C}"/>
              </a:ext>
            </a:extLst>
          </p:cNvPr>
          <p:cNvCxnSpPr>
            <a:cxnSpLocks/>
          </p:cNvCxnSpPr>
          <p:nvPr/>
        </p:nvCxnSpPr>
        <p:spPr>
          <a:xfrm flipV="1">
            <a:off x="2379848" y="3010015"/>
            <a:ext cx="0" cy="6949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991CD83E-966C-1A47-A200-B8F3533DEEF2}"/>
              </a:ext>
            </a:extLst>
          </p:cNvPr>
          <p:cNvSpPr txBox="1"/>
          <p:nvPr/>
        </p:nvSpPr>
        <p:spPr>
          <a:xfrm>
            <a:off x="2533802" y="389652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10K𝝮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2F6EE45-28B4-7D40-8FC8-788D5D64DBE1}"/>
              </a:ext>
            </a:extLst>
          </p:cNvPr>
          <p:cNvCxnSpPr>
            <a:cxnSpLocks/>
          </p:cNvCxnSpPr>
          <p:nvPr/>
        </p:nvCxnSpPr>
        <p:spPr>
          <a:xfrm flipV="1">
            <a:off x="1624772" y="4255325"/>
            <a:ext cx="0" cy="64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43">
            <a:extLst>
              <a:ext uri="{FF2B5EF4-FFF2-40B4-BE49-F238E27FC236}">
                <a16:creationId xmlns:a16="http://schemas.microsoft.com/office/drawing/2014/main" id="{4A13C476-CFAD-F746-9CA9-74F54176E5AB}"/>
              </a:ext>
            </a:extLst>
          </p:cNvPr>
          <p:cNvGrpSpPr>
            <a:grpSpLocks/>
          </p:cNvGrpSpPr>
          <p:nvPr/>
        </p:nvGrpSpPr>
        <p:grpSpPr bwMode="auto">
          <a:xfrm>
            <a:off x="5226607" y="4477940"/>
            <a:ext cx="653143" cy="711148"/>
            <a:chOff x="2256" y="3408"/>
            <a:chExt cx="576" cy="432"/>
          </a:xfrm>
        </p:grpSpPr>
        <p:grpSp>
          <p:nvGrpSpPr>
            <p:cNvPr id="130" name="Group 44">
              <a:extLst>
                <a:ext uri="{FF2B5EF4-FFF2-40B4-BE49-F238E27FC236}">
                  <a16:creationId xmlns:a16="http://schemas.microsoft.com/office/drawing/2014/main" id="{2D810DB8-3EAF-534E-9E26-8EB7A758B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408"/>
              <a:ext cx="384" cy="432"/>
              <a:chOff x="2256" y="3408"/>
              <a:chExt cx="384" cy="432"/>
            </a:xfrm>
          </p:grpSpPr>
          <p:grpSp>
            <p:nvGrpSpPr>
              <p:cNvPr id="133" name="Group 45">
                <a:extLst>
                  <a:ext uri="{FF2B5EF4-FFF2-40B4-BE49-F238E27FC236}">
                    <a16:creationId xmlns:a16="http://schemas.microsoft.com/office/drawing/2014/main" id="{51472077-1E5A-6642-8186-44E6EB0F41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512"/>
                <a:ext cx="96" cy="241"/>
                <a:chOff x="1823" y="3527"/>
                <a:chExt cx="192" cy="434"/>
              </a:xfrm>
            </p:grpSpPr>
            <p:sp>
              <p:nvSpPr>
                <p:cNvPr id="138" name="Arc 46">
                  <a:extLst>
                    <a:ext uri="{FF2B5EF4-FFF2-40B4-BE49-F238E27FC236}">
                      <a16:creationId xmlns:a16="http://schemas.microsoft.com/office/drawing/2014/main" id="{6EDDAAE9-4AE2-FD45-A6B6-0AB750071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695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Arc 47">
                  <a:extLst>
                    <a:ext uri="{FF2B5EF4-FFF2-40B4-BE49-F238E27FC236}">
                      <a16:creationId xmlns:a16="http://schemas.microsoft.com/office/drawing/2014/main" id="{357ABAFF-C387-A54F-B266-DBE50A3F44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599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Arc 48">
                  <a:extLst>
                    <a:ext uri="{FF2B5EF4-FFF2-40B4-BE49-F238E27FC236}">
                      <a16:creationId xmlns:a16="http://schemas.microsoft.com/office/drawing/2014/main" id="{477E08E9-B2E0-BF46-8003-F5398AF1C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645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9" name="Arc 49">
                  <a:extLst>
                    <a:ext uri="{FF2B5EF4-FFF2-40B4-BE49-F238E27FC236}">
                      <a16:creationId xmlns:a16="http://schemas.microsoft.com/office/drawing/2014/main" id="{B20AB931-8D8F-EA48-AE4D-6BE62EFBC8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792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1" name="Arc 50">
                  <a:extLst>
                    <a:ext uri="{FF2B5EF4-FFF2-40B4-BE49-F238E27FC236}">
                      <a16:creationId xmlns:a16="http://schemas.microsoft.com/office/drawing/2014/main" id="{2ED4E42B-FC1F-C642-88AB-579BA4D3D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742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rc 51">
                  <a:extLst>
                    <a:ext uri="{FF2B5EF4-FFF2-40B4-BE49-F238E27FC236}">
                      <a16:creationId xmlns:a16="http://schemas.microsoft.com/office/drawing/2014/main" id="{D3CCC2EC-E4D8-6B40-8680-9F8392EB6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550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3" name="Arc 52">
                  <a:extLst>
                    <a:ext uri="{FF2B5EF4-FFF2-40B4-BE49-F238E27FC236}">
                      <a16:creationId xmlns:a16="http://schemas.microsoft.com/office/drawing/2014/main" id="{0EE665E6-0A93-324E-A824-C32274E30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839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4" name="Line 53">
                <a:extLst>
                  <a:ext uri="{FF2B5EF4-FFF2-40B4-BE49-F238E27FC236}">
                    <a16:creationId xmlns:a16="http://schemas.microsoft.com/office/drawing/2014/main" id="{632742C0-E415-324B-94D8-F3691AC91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66" y="375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54">
                <a:extLst>
                  <a:ext uri="{FF2B5EF4-FFF2-40B4-BE49-F238E27FC236}">
                    <a16:creationId xmlns:a16="http://schemas.microsoft.com/office/drawing/2014/main" id="{2185FDBC-579E-ED48-A1D9-A54728025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51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6" name="Freeform 55">
                <a:extLst>
                  <a:ext uri="{FF2B5EF4-FFF2-40B4-BE49-F238E27FC236}">
                    <a16:creationId xmlns:a16="http://schemas.microsoft.com/office/drawing/2014/main" id="{2DFB8F69-C6D0-934F-8EB1-C742FB137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3408"/>
                <a:ext cx="192" cy="432"/>
              </a:xfrm>
              <a:custGeom>
                <a:avLst/>
                <a:gdLst>
                  <a:gd name="T0" fmla="*/ 0 w 192"/>
                  <a:gd name="T1" fmla="*/ 96 h 432"/>
                  <a:gd name="T2" fmla="*/ 0 w 192"/>
                  <a:gd name="T3" fmla="*/ 336 h 432"/>
                  <a:gd name="T4" fmla="*/ 48 w 192"/>
                  <a:gd name="T5" fmla="*/ 336 h 432"/>
                  <a:gd name="T6" fmla="*/ 192 w 192"/>
                  <a:gd name="T7" fmla="*/ 432 h 432"/>
                  <a:gd name="T8" fmla="*/ 192 w 192"/>
                  <a:gd name="T9" fmla="*/ 0 h 432"/>
                  <a:gd name="T10" fmla="*/ 48 w 192"/>
                  <a:gd name="T11" fmla="*/ 96 h 432"/>
                  <a:gd name="T12" fmla="*/ 0 w 192"/>
                  <a:gd name="T13" fmla="*/ 96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2"/>
                  <a:gd name="T22" fmla="*/ 0 h 432"/>
                  <a:gd name="T23" fmla="*/ 192 w 192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2" h="432">
                    <a:moveTo>
                      <a:pt x="0" y="96"/>
                    </a:moveTo>
                    <a:lnTo>
                      <a:pt x="0" y="336"/>
                    </a:lnTo>
                    <a:lnTo>
                      <a:pt x="48" y="336"/>
                    </a:lnTo>
                    <a:lnTo>
                      <a:pt x="192" y="432"/>
                    </a:lnTo>
                    <a:lnTo>
                      <a:pt x="192" y="0"/>
                    </a:lnTo>
                    <a:lnTo>
                      <a:pt x="48" y="96"/>
                    </a:lnTo>
                    <a:lnTo>
                      <a:pt x="0" y="96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56">
                <a:extLst>
                  <a:ext uri="{FF2B5EF4-FFF2-40B4-BE49-F238E27FC236}">
                    <a16:creationId xmlns:a16="http://schemas.microsoft.com/office/drawing/2014/main" id="{DC4A2748-75EB-8C4B-A051-F1DC00D637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rc 57">
              <a:extLst>
                <a:ext uri="{FF2B5EF4-FFF2-40B4-BE49-F238E27FC236}">
                  <a16:creationId xmlns:a16="http://schemas.microsoft.com/office/drawing/2014/main" id="{C60E0833-7B6A-184F-9B95-D044CC6D4D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88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Arc 58">
              <a:extLst>
                <a:ext uri="{FF2B5EF4-FFF2-40B4-BE49-F238E27FC236}">
                  <a16:creationId xmlns:a16="http://schemas.microsoft.com/office/drawing/2014/main" id="{D97B1275-6850-FA44-AC46-9EADF9E32A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" name="Oval 183">
            <a:extLst>
              <a:ext uri="{FF2B5EF4-FFF2-40B4-BE49-F238E27FC236}">
                <a16:creationId xmlns:a16="http://schemas.microsoft.com/office/drawing/2014/main" id="{4F148BBE-EC50-DC4C-8818-FB05BBC524C9}"/>
              </a:ext>
            </a:extLst>
          </p:cNvPr>
          <p:cNvSpPr/>
          <p:nvPr/>
        </p:nvSpPr>
        <p:spPr>
          <a:xfrm>
            <a:off x="812804" y="2409150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 12">
            <a:extLst>
              <a:ext uri="{FF2B5EF4-FFF2-40B4-BE49-F238E27FC236}">
                <a16:creationId xmlns:a16="http://schemas.microsoft.com/office/drawing/2014/main" id="{F15F944B-3767-FE41-B6F6-7C878FC309C2}"/>
              </a:ext>
            </a:extLst>
          </p:cNvPr>
          <p:cNvSpPr>
            <a:spLocks noChangeAspect="1"/>
          </p:cNvSpPr>
          <p:nvPr/>
        </p:nvSpPr>
        <p:spPr bwMode="auto">
          <a:xfrm>
            <a:off x="1558208" y="2452624"/>
            <a:ext cx="109728" cy="54864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8A306290-E535-1749-BB43-B7C901714B38}"/>
              </a:ext>
            </a:extLst>
          </p:cNvPr>
          <p:cNvCxnSpPr>
            <a:cxnSpLocks/>
          </p:cNvCxnSpPr>
          <p:nvPr/>
        </p:nvCxnSpPr>
        <p:spPr>
          <a:xfrm flipV="1">
            <a:off x="1618365" y="2962575"/>
            <a:ext cx="0" cy="4937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reeform 12">
            <a:extLst>
              <a:ext uri="{FF2B5EF4-FFF2-40B4-BE49-F238E27FC236}">
                <a16:creationId xmlns:a16="http://schemas.microsoft.com/office/drawing/2014/main" id="{FE439266-D54A-6A4E-8DAD-8C5839EA1513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1841235" y="2748717"/>
            <a:ext cx="109728" cy="54864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C8C8C49B-B720-4D42-ACFA-7754B680E59A}"/>
              </a:ext>
            </a:extLst>
          </p:cNvPr>
          <p:cNvSpPr/>
          <p:nvPr/>
        </p:nvSpPr>
        <p:spPr>
          <a:xfrm>
            <a:off x="1570453" y="2957796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7C0E908-D990-E849-9D1C-F59FD3EC13A9}"/>
              </a:ext>
            </a:extLst>
          </p:cNvPr>
          <p:cNvCxnSpPr>
            <a:cxnSpLocks/>
          </p:cNvCxnSpPr>
          <p:nvPr/>
        </p:nvCxnSpPr>
        <p:spPr>
          <a:xfrm flipV="1">
            <a:off x="867112" y="3288670"/>
            <a:ext cx="0" cy="1554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58278648-E4E9-DC40-9261-E3604B0E1C40}"/>
              </a:ext>
            </a:extLst>
          </p:cNvPr>
          <p:cNvSpPr/>
          <p:nvPr/>
        </p:nvSpPr>
        <p:spPr>
          <a:xfrm>
            <a:off x="2323746" y="3580460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369">
            <a:extLst>
              <a:ext uri="{FF2B5EF4-FFF2-40B4-BE49-F238E27FC236}">
                <a16:creationId xmlns:a16="http://schemas.microsoft.com/office/drawing/2014/main" id="{D4CEA05E-3B05-4F41-B649-B3A8765F5E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059305" y="3642868"/>
            <a:ext cx="449746" cy="731520"/>
            <a:chOff x="173" y="3197"/>
            <a:chExt cx="362" cy="576"/>
          </a:xfrm>
        </p:grpSpPr>
        <p:grpSp>
          <p:nvGrpSpPr>
            <p:cNvPr id="193" name="Group 246">
              <a:extLst>
                <a:ext uri="{FF2B5EF4-FFF2-40B4-BE49-F238E27FC236}">
                  <a16:creationId xmlns:a16="http://schemas.microsoft.com/office/drawing/2014/main" id="{BCD66EEC-51A5-4340-95DA-964FEA04E4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3197"/>
              <a:ext cx="362" cy="576"/>
              <a:chOff x="1728" y="2160"/>
              <a:chExt cx="362" cy="576"/>
            </a:xfrm>
          </p:grpSpPr>
          <p:grpSp>
            <p:nvGrpSpPr>
              <p:cNvPr id="195" name="Group 247">
                <a:extLst>
                  <a:ext uri="{FF2B5EF4-FFF2-40B4-BE49-F238E27FC236}">
                    <a16:creationId xmlns:a16="http://schemas.microsoft.com/office/drawing/2014/main" id="{B2C1760B-4C81-F74C-8C4F-83723313B1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2160"/>
                <a:ext cx="247" cy="576"/>
                <a:chOff x="1958" y="2160"/>
                <a:chExt cx="247" cy="576"/>
              </a:xfrm>
            </p:grpSpPr>
            <p:sp>
              <p:nvSpPr>
                <p:cNvPr id="197" name="Freeform 248">
                  <a:extLst>
                    <a:ext uri="{FF2B5EF4-FFF2-40B4-BE49-F238E27FC236}">
                      <a16:creationId xmlns:a16="http://schemas.microsoft.com/office/drawing/2014/main" id="{24E4A71A-DEBD-B240-B571-7F9DF72F1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2160"/>
                  <a:ext cx="116" cy="576"/>
                </a:xfrm>
                <a:custGeom>
                  <a:avLst/>
                  <a:gdLst>
                    <a:gd name="T0" fmla="*/ 58 w 116"/>
                    <a:gd name="T1" fmla="*/ 0 h 1152"/>
                    <a:gd name="T2" fmla="*/ 58 w 116"/>
                    <a:gd name="T3" fmla="*/ 58 h 1152"/>
                    <a:gd name="T4" fmla="*/ 116 w 116"/>
                    <a:gd name="T5" fmla="*/ 72 h 1152"/>
                    <a:gd name="T6" fmla="*/ 0 w 116"/>
                    <a:gd name="T7" fmla="*/ 101 h 1152"/>
                    <a:gd name="T8" fmla="*/ 116 w 116"/>
                    <a:gd name="T9" fmla="*/ 130 h 1152"/>
                    <a:gd name="T10" fmla="*/ 0 w 116"/>
                    <a:gd name="T11" fmla="*/ 159 h 1152"/>
                    <a:gd name="T12" fmla="*/ 116 w 116"/>
                    <a:gd name="T13" fmla="*/ 188 h 1152"/>
                    <a:gd name="T14" fmla="*/ 0 w 116"/>
                    <a:gd name="T15" fmla="*/ 216 h 1152"/>
                    <a:gd name="T16" fmla="*/ 58 w 116"/>
                    <a:gd name="T17" fmla="*/ 231 h 1152"/>
                    <a:gd name="T18" fmla="*/ 58 w 116"/>
                    <a:gd name="T19" fmla="*/ 288 h 11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6"/>
                    <a:gd name="T31" fmla="*/ 0 h 1152"/>
                    <a:gd name="T32" fmla="*/ 116 w 116"/>
                    <a:gd name="T33" fmla="*/ 1152 h 11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6" h="1152">
                      <a:moveTo>
                        <a:pt x="58" y="0"/>
                      </a:moveTo>
                      <a:lnTo>
                        <a:pt x="58" y="230"/>
                      </a:lnTo>
                      <a:lnTo>
                        <a:pt x="116" y="288"/>
                      </a:lnTo>
                      <a:lnTo>
                        <a:pt x="0" y="403"/>
                      </a:lnTo>
                      <a:lnTo>
                        <a:pt x="116" y="518"/>
                      </a:lnTo>
                      <a:lnTo>
                        <a:pt x="0" y="634"/>
                      </a:lnTo>
                      <a:lnTo>
                        <a:pt x="116" y="749"/>
                      </a:lnTo>
                      <a:lnTo>
                        <a:pt x="0" y="864"/>
                      </a:lnTo>
                      <a:lnTo>
                        <a:pt x="58" y="922"/>
                      </a:lnTo>
                      <a:lnTo>
                        <a:pt x="58" y="1152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Text Box 249">
                  <a:extLst>
                    <a:ext uri="{FF2B5EF4-FFF2-40B4-BE49-F238E27FC236}">
                      <a16:creationId xmlns:a16="http://schemas.microsoft.com/office/drawing/2014/main" id="{BDEBB772-5773-C649-82D0-073FA69D1A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6" y="2386"/>
                  <a:ext cx="149" cy="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800" dirty="0"/>
                </a:p>
              </p:txBody>
            </p:sp>
          </p:grpSp>
          <p:sp>
            <p:nvSpPr>
              <p:cNvPr id="196" name="Line 250">
                <a:extLst>
                  <a:ext uri="{FF2B5EF4-FFF2-40B4-BE49-F238E27FC236}">
                    <a16:creationId xmlns:a16="http://schemas.microsoft.com/office/drawing/2014/main" id="{D6D2CB1D-1599-CA4C-BDB4-F46C5356D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66"/>
                <a:ext cx="1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" name="Freeform 368">
              <a:extLst>
                <a:ext uri="{FF2B5EF4-FFF2-40B4-BE49-F238E27FC236}">
                  <a16:creationId xmlns:a16="http://schemas.microsoft.com/office/drawing/2014/main" id="{EF789B9F-137D-4E45-ADF1-59CACB61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197"/>
              <a:ext cx="173" cy="576"/>
            </a:xfrm>
            <a:custGeom>
              <a:avLst/>
              <a:gdLst>
                <a:gd name="T0" fmla="*/ 173 w 173"/>
                <a:gd name="T1" fmla="*/ 0 h 576"/>
                <a:gd name="T2" fmla="*/ 0 w 173"/>
                <a:gd name="T3" fmla="*/ 345 h 576"/>
                <a:gd name="T4" fmla="*/ 173 w 173"/>
                <a:gd name="T5" fmla="*/ 576 h 576"/>
                <a:gd name="T6" fmla="*/ 173 w 173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576"/>
                <a:gd name="T14" fmla="*/ 173 w 173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576">
                  <a:moveTo>
                    <a:pt x="173" y="0"/>
                  </a:moveTo>
                  <a:lnTo>
                    <a:pt x="0" y="345"/>
                  </a:lnTo>
                  <a:lnTo>
                    <a:pt x="173" y="576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9" name="Group 38">
            <a:extLst>
              <a:ext uri="{FF2B5EF4-FFF2-40B4-BE49-F238E27FC236}">
                <a16:creationId xmlns:a16="http://schemas.microsoft.com/office/drawing/2014/main" id="{46D64DCC-EF82-7D49-A73D-92B228E97C90}"/>
              </a:ext>
            </a:extLst>
          </p:cNvPr>
          <p:cNvGrpSpPr>
            <a:grpSpLocks/>
          </p:cNvGrpSpPr>
          <p:nvPr/>
        </p:nvGrpSpPr>
        <p:grpSpPr bwMode="auto">
          <a:xfrm>
            <a:off x="3999950" y="4310976"/>
            <a:ext cx="779113" cy="680388"/>
            <a:chOff x="768" y="240"/>
            <a:chExt cx="1056" cy="864"/>
          </a:xfrm>
        </p:grpSpPr>
        <p:grpSp>
          <p:nvGrpSpPr>
            <p:cNvPr id="200" name="Group 39">
              <a:extLst>
                <a:ext uri="{FF2B5EF4-FFF2-40B4-BE49-F238E27FC236}">
                  <a16:creationId xmlns:a16="http://schemas.microsoft.com/office/drawing/2014/main" id="{BD8FC02F-267F-AB45-AA91-0CE423714B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204" name="Line 40">
                <a:extLst>
                  <a:ext uri="{FF2B5EF4-FFF2-40B4-BE49-F238E27FC236}">
                    <a16:creationId xmlns:a16="http://schemas.microsoft.com/office/drawing/2014/main" id="{7858D9A3-C8C6-A74F-BF3B-7F1FB1673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5" name="Line 41">
                <a:extLst>
                  <a:ext uri="{FF2B5EF4-FFF2-40B4-BE49-F238E27FC236}">
                    <a16:creationId xmlns:a16="http://schemas.microsoft.com/office/drawing/2014/main" id="{392FC2E6-17B9-4F47-96BD-7F27E603D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6" name="Line 42">
                <a:extLst>
                  <a:ext uri="{FF2B5EF4-FFF2-40B4-BE49-F238E27FC236}">
                    <a16:creationId xmlns:a16="http://schemas.microsoft.com/office/drawing/2014/main" id="{A36F7205-7574-A74D-89DC-E7765A42E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7" name="Freeform 43">
                <a:extLst>
                  <a:ext uri="{FF2B5EF4-FFF2-40B4-BE49-F238E27FC236}">
                    <a16:creationId xmlns:a16="http://schemas.microsoft.com/office/drawing/2014/main" id="{C6CADE4A-3A06-1A4E-8EB8-ED27B2BEE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1626 w 432"/>
                  <a:gd name="T1" fmla="*/ 547 h 768"/>
                  <a:gd name="T2" fmla="*/ 0 w 432"/>
                  <a:gd name="T3" fmla="*/ 1094 h 768"/>
                  <a:gd name="T4" fmla="*/ 0 w 432"/>
                  <a:gd name="T5" fmla="*/ 0 h 768"/>
                  <a:gd name="T6" fmla="*/ 1626 w 432"/>
                  <a:gd name="T7" fmla="*/ 547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/>
              </a:p>
            </p:txBody>
          </p:sp>
        </p:grpSp>
        <p:sp>
          <p:nvSpPr>
            <p:cNvPr id="201" name="Line 44">
              <a:extLst>
                <a:ext uri="{FF2B5EF4-FFF2-40B4-BE49-F238E27FC236}">
                  <a16:creationId xmlns:a16="http://schemas.microsoft.com/office/drawing/2014/main" id="{C7414084-950B-8E40-8B4C-511115C17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2" name="Line 45">
              <a:extLst>
                <a:ext uri="{FF2B5EF4-FFF2-40B4-BE49-F238E27FC236}">
                  <a16:creationId xmlns:a16="http://schemas.microsoft.com/office/drawing/2014/main" id="{75428D86-8909-7E48-99E5-7CD230E0E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3" name="Line 46">
              <a:extLst>
                <a:ext uri="{FF2B5EF4-FFF2-40B4-BE49-F238E27FC236}">
                  <a16:creationId xmlns:a16="http://schemas.microsoft.com/office/drawing/2014/main" id="{5C1B201F-E73A-3F4C-B56E-DAFF3C96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F87BB55-EB03-194E-8720-8229F581FA5D}"/>
              </a:ext>
            </a:extLst>
          </p:cNvPr>
          <p:cNvCxnSpPr>
            <a:cxnSpLocks/>
          </p:cNvCxnSpPr>
          <p:nvPr/>
        </p:nvCxnSpPr>
        <p:spPr>
          <a:xfrm flipV="1">
            <a:off x="3828097" y="4828933"/>
            <a:ext cx="0" cy="274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10">
            <a:extLst>
              <a:ext uri="{FF2B5EF4-FFF2-40B4-BE49-F238E27FC236}">
                <a16:creationId xmlns:a16="http://schemas.microsoft.com/office/drawing/2014/main" id="{EED554E0-6715-344B-B21C-16E4A1F324D6}"/>
              </a:ext>
            </a:extLst>
          </p:cNvPr>
          <p:cNvGrpSpPr>
            <a:grpSpLocks/>
          </p:cNvGrpSpPr>
          <p:nvPr/>
        </p:nvGrpSpPr>
        <p:grpSpPr bwMode="auto">
          <a:xfrm>
            <a:off x="2954803" y="5268969"/>
            <a:ext cx="274320" cy="548640"/>
            <a:chOff x="3216" y="1728"/>
            <a:chExt cx="192" cy="480"/>
          </a:xfrm>
        </p:grpSpPr>
        <p:sp>
          <p:nvSpPr>
            <p:cNvPr id="210" name="Line 8">
              <a:extLst>
                <a:ext uri="{FF2B5EF4-FFF2-40B4-BE49-F238E27FC236}">
                  <a16:creationId xmlns:a16="http://schemas.microsoft.com/office/drawing/2014/main" id="{10B95CF7-E44C-F147-AD4D-57F5007AE9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Line 9">
              <a:extLst>
                <a:ext uri="{FF2B5EF4-FFF2-40B4-BE49-F238E27FC236}">
                  <a16:creationId xmlns:a16="http://schemas.microsoft.com/office/drawing/2014/main" id="{AE29E105-36AF-154C-9A10-02317ED32E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Line 10">
              <a:extLst>
                <a:ext uri="{FF2B5EF4-FFF2-40B4-BE49-F238E27FC236}">
                  <a16:creationId xmlns:a16="http://schemas.microsoft.com/office/drawing/2014/main" id="{9035B7EF-1988-4F43-AC13-C04B3E7752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Line 11">
              <a:extLst>
                <a:ext uri="{FF2B5EF4-FFF2-40B4-BE49-F238E27FC236}">
                  <a16:creationId xmlns:a16="http://schemas.microsoft.com/office/drawing/2014/main" id="{FDA55D2D-812E-9F4E-9319-4DF564310D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4" name="Group 210">
            <a:extLst>
              <a:ext uri="{FF2B5EF4-FFF2-40B4-BE49-F238E27FC236}">
                <a16:creationId xmlns:a16="http://schemas.microsoft.com/office/drawing/2014/main" id="{2B9C983A-0364-CB4C-9611-0498BF676B92}"/>
              </a:ext>
            </a:extLst>
          </p:cNvPr>
          <p:cNvGrpSpPr>
            <a:grpSpLocks/>
          </p:cNvGrpSpPr>
          <p:nvPr/>
        </p:nvGrpSpPr>
        <p:grpSpPr bwMode="auto">
          <a:xfrm>
            <a:off x="2954803" y="5654935"/>
            <a:ext cx="274320" cy="548640"/>
            <a:chOff x="3216" y="1728"/>
            <a:chExt cx="192" cy="480"/>
          </a:xfrm>
        </p:grpSpPr>
        <p:sp>
          <p:nvSpPr>
            <p:cNvPr id="215" name="Line 8">
              <a:extLst>
                <a:ext uri="{FF2B5EF4-FFF2-40B4-BE49-F238E27FC236}">
                  <a16:creationId xmlns:a16="http://schemas.microsoft.com/office/drawing/2014/main" id="{015FA4B3-3827-7241-BC12-48A63268EE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Line 9">
              <a:extLst>
                <a:ext uri="{FF2B5EF4-FFF2-40B4-BE49-F238E27FC236}">
                  <a16:creationId xmlns:a16="http://schemas.microsoft.com/office/drawing/2014/main" id="{8082D17D-F9F8-864E-A923-7851709701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B14EA3A1-4179-B74D-8DEE-DEABB8F9E6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Line 11">
              <a:extLst>
                <a:ext uri="{FF2B5EF4-FFF2-40B4-BE49-F238E27FC236}">
                  <a16:creationId xmlns:a16="http://schemas.microsoft.com/office/drawing/2014/main" id="{70584B2E-284F-DA4B-B242-B0B759AC10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172A9DF-1571-A246-83FF-B97FABB22515}"/>
              </a:ext>
            </a:extLst>
          </p:cNvPr>
          <p:cNvCxnSpPr>
            <a:cxnSpLocks/>
          </p:cNvCxnSpPr>
          <p:nvPr/>
        </p:nvCxnSpPr>
        <p:spPr>
          <a:xfrm>
            <a:off x="3096575" y="5731759"/>
            <a:ext cx="7315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0CF70E6A-92F5-8143-A23B-5379A7AC13CD}"/>
              </a:ext>
            </a:extLst>
          </p:cNvPr>
          <p:cNvSpPr/>
          <p:nvPr/>
        </p:nvSpPr>
        <p:spPr>
          <a:xfrm>
            <a:off x="3035370" y="5232645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D9DC010F-E5C7-7945-BC20-40F6D06D5C84}"/>
              </a:ext>
            </a:extLst>
          </p:cNvPr>
          <p:cNvSpPr/>
          <p:nvPr/>
        </p:nvSpPr>
        <p:spPr>
          <a:xfrm>
            <a:off x="3044081" y="6155755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CEE647E4-D470-2D44-8CFE-65B67628BBB5}"/>
              </a:ext>
            </a:extLst>
          </p:cNvPr>
          <p:cNvCxnSpPr>
            <a:cxnSpLocks/>
          </p:cNvCxnSpPr>
          <p:nvPr/>
        </p:nvCxnSpPr>
        <p:spPr>
          <a:xfrm flipH="1" flipV="1">
            <a:off x="5247596" y="5035318"/>
            <a:ext cx="0" cy="7132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287A586-FC80-0D48-A383-DED2AF03DD81}"/>
              </a:ext>
            </a:extLst>
          </p:cNvPr>
          <p:cNvCxnSpPr>
            <a:cxnSpLocks/>
          </p:cNvCxnSpPr>
          <p:nvPr/>
        </p:nvCxnSpPr>
        <p:spPr>
          <a:xfrm>
            <a:off x="3775847" y="5741550"/>
            <a:ext cx="1463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>
            <a:extLst>
              <a:ext uri="{FF2B5EF4-FFF2-40B4-BE49-F238E27FC236}">
                <a16:creationId xmlns:a16="http://schemas.microsoft.com/office/drawing/2014/main" id="{FBA89978-2058-1F47-9EA0-EDF7D5A2A4B5}"/>
              </a:ext>
            </a:extLst>
          </p:cNvPr>
          <p:cNvSpPr/>
          <p:nvPr/>
        </p:nvSpPr>
        <p:spPr>
          <a:xfrm>
            <a:off x="3771245" y="5681138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AA65FA77-907A-6D47-A67A-A39E347D414E}"/>
              </a:ext>
            </a:extLst>
          </p:cNvPr>
          <p:cNvSpPr/>
          <p:nvPr/>
        </p:nvSpPr>
        <p:spPr>
          <a:xfrm>
            <a:off x="3766889" y="5049767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85F7C0B-1C6E-B74D-8488-F7B001D872D5}"/>
              </a:ext>
            </a:extLst>
          </p:cNvPr>
          <p:cNvCxnSpPr>
            <a:cxnSpLocks/>
          </p:cNvCxnSpPr>
          <p:nvPr/>
        </p:nvCxnSpPr>
        <p:spPr>
          <a:xfrm flipV="1">
            <a:off x="1903202" y="3877066"/>
            <a:ext cx="0" cy="274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7230270-133D-AA4D-B5B7-7AE2332ADEED}"/>
              </a:ext>
            </a:extLst>
          </p:cNvPr>
          <p:cNvCxnSpPr>
            <a:cxnSpLocks/>
          </p:cNvCxnSpPr>
          <p:nvPr/>
        </p:nvCxnSpPr>
        <p:spPr>
          <a:xfrm flipV="1">
            <a:off x="2068665" y="3781270"/>
            <a:ext cx="0" cy="274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A0D3518E-DA78-B547-AE5E-BCDCF13D4B05}"/>
              </a:ext>
            </a:extLst>
          </p:cNvPr>
          <p:cNvSpPr txBox="1"/>
          <p:nvPr/>
        </p:nvSpPr>
        <p:spPr>
          <a:xfrm>
            <a:off x="1832576" y="267660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100K𝝮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5B7EDBD-A770-F045-9C33-558484483178}"/>
              </a:ext>
            </a:extLst>
          </p:cNvPr>
          <p:cNvSpPr txBox="1"/>
          <p:nvPr/>
        </p:nvSpPr>
        <p:spPr>
          <a:xfrm>
            <a:off x="3121795" y="5164787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r>
              <a:rPr lang="en-US" sz="1400" dirty="0"/>
              <a:t>9V</a:t>
            </a:r>
            <a:endParaRPr lang="en-US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FC37EC-5325-D640-ABA5-20BE0E5F9508}"/>
              </a:ext>
            </a:extLst>
          </p:cNvPr>
          <p:cNvSpPr txBox="1"/>
          <p:nvPr/>
        </p:nvSpPr>
        <p:spPr>
          <a:xfrm>
            <a:off x="3169915" y="610022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r>
              <a:rPr lang="en-US" sz="1400" dirty="0"/>
              <a:t>9V</a:t>
            </a:r>
            <a:endParaRPr lang="en-US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09B9CB8-ABFA-7E4D-8B5D-3B061D9C4775}"/>
              </a:ext>
            </a:extLst>
          </p:cNvPr>
          <p:cNvSpPr txBox="1"/>
          <p:nvPr/>
        </p:nvSpPr>
        <p:spPr>
          <a:xfrm>
            <a:off x="1601571" y="4272498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+9V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80F459-8868-D84E-B4BE-9077E8CC98BA}"/>
              </a:ext>
            </a:extLst>
          </p:cNvPr>
          <p:cNvSpPr txBox="1"/>
          <p:nvPr/>
        </p:nvSpPr>
        <p:spPr>
          <a:xfrm>
            <a:off x="1975963" y="4046614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r>
              <a:rPr lang="en-US" sz="1400" dirty="0"/>
              <a:t>9V</a:t>
            </a:r>
            <a:endParaRPr lang="en-US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5048A39-1354-2043-8253-38C87D9934F8}"/>
              </a:ext>
            </a:extLst>
          </p:cNvPr>
          <p:cNvSpPr/>
          <p:nvPr/>
        </p:nvSpPr>
        <p:spPr>
          <a:xfrm>
            <a:off x="1852528" y="4091188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A365C3B0-B783-E441-B3D1-29196FB110A9}"/>
              </a:ext>
            </a:extLst>
          </p:cNvPr>
          <p:cNvSpPr/>
          <p:nvPr/>
        </p:nvSpPr>
        <p:spPr>
          <a:xfrm>
            <a:off x="2004928" y="3969265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81F4B70-6D3C-E242-8235-7273731CCE27}"/>
              </a:ext>
            </a:extLst>
          </p:cNvPr>
          <p:cNvSpPr txBox="1"/>
          <p:nvPr/>
        </p:nvSpPr>
        <p:spPr>
          <a:xfrm>
            <a:off x="4793750" y="418682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 </a:t>
            </a:r>
            <a:r>
              <a:rPr lang="en-US" sz="1200" dirty="0"/>
              <a:t>𝜇</a:t>
            </a:r>
            <a:r>
              <a:rPr lang="en-US" sz="1400" dirty="0"/>
              <a:t>F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7063821-2DF0-DA41-AAB7-8E9052306408}"/>
              </a:ext>
            </a:extLst>
          </p:cNvPr>
          <p:cNvSpPr txBox="1"/>
          <p:nvPr/>
        </p:nvSpPr>
        <p:spPr>
          <a:xfrm>
            <a:off x="1601131" y="237688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1K𝝮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5C75-4ADF-BD42-B344-B5BE2618AE41}"/>
              </a:ext>
            </a:extLst>
          </p:cNvPr>
          <p:cNvSpPr txBox="1"/>
          <p:nvPr/>
        </p:nvSpPr>
        <p:spPr>
          <a:xfrm flipH="1">
            <a:off x="3716371" y="4220541"/>
            <a:ext cx="22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9D55830-1F7F-A04C-A80C-646FC1570710}"/>
              </a:ext>
            </a:extLst>
          </p:cNvPr>
          <p:cNvSpPr txBox="1"/>
          <p:nvPr/>
        </p:nvSpPr>
        <p:spPr>
          <a:xfrm flipH="1">
            <a:off x="3672824" y="4542762"/>
            <a:ext cx="22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endParaRPr lang="en-US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03AE5C90-CE84-E745-A578-C329262BDDF4}"/>
              </a:ext>
            </a:extLst>
          </p:cNvPr>
          <p:cNvSpPr txBox="1"/>
          <p:nvPr/>
        </p:nvSpPr>
        <p:spPr>
          <a:xfrm flipH="1">
            <a:off x="2105283" y="3288726"/>
            <a:ext cx="22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  <a:endParaRPr lang="en-US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8F07B11-4F66-DF44-8FC4-16BACCD7F102}"/>
              </a:ext>
            </a:extLst>
          </p:cNvPr>
          <p:cNvSpPr txBox="1"/>
          <p:nvPr/>
        </p:nvSpPr>
        <p:spPr>
          <a:xfrm flipH="1">
            <a:off x="1343279" y="3271310"/>
            <a:ext cx="22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endParaRPr lang="en-US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B3CC8A-AA11-F541-A202-168349F92115}"/>
              </a:ext>
            </a:extLst>
          </p:cNvPr>
          <p:cNvSpPr txBox="1"/>
          <p:nvPr/>
        </p:nvSpPr>
        <p:spPr>
          <a:xfrm flipH="1">
            <a:off x="1299734" y="3658844"/>
            <a:ext cx="22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endParaRPr lang="en-US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630485C0-5D58-4F47-865A-F9F6E3CC98A6}"/>
              </a:ext>
            </a:extLst>
          </p:cNvPr>
          <p:cNvSpPr txBox="1"/>
          <p:nvPr/>
        </p:nvSpPr>
        <p:spPr>
          <a:xfrm>
            <a:off x="4083997" y="448291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386</a:t>
            </a:r>
            <a:endParaRPr lang="en-US" sz="16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7669901-C65E-4341-A3F3-E69C04B4C93F}"/>
              </a:ext>
            </a:extLst>
          </p:cNvPr>
          <p:cNvSpPr txBox="1"/>
          <p:nvPr/>
        </p:nvSpPr>
        <p:spPr>
          <a:xfrm>
            <a:off x="1676073" y="348578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741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319858-D239-664E-8CF9-1D14952EEF9A}"/>
              </a:ext>
            </a:extLst>
          </p:cNvPr>
          <p:cNvSpPr txBox="1"/>
          <p:nvPr/>
        </p:nvSpPr>
        <p:spPr>
          <a:xfrm flipH="1">
            <a:off x="4347740" y="4760477"/>
            <a:ext cx="228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228CD42-0182-7249-B287-25EB0A8FB96D}"/>
              </a:ext>
            </a:extLst>
          </p:cNvPr>
          <p:cNvSpPr txBox="1"/>
          <p:nvPr/>
        </p:nvSpPr>
        <p:spPr>
          <a:xfrm flipH="1">
            <a:off x="4356447" y="4076853"/>
            <a:ext cx="228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ED1FD74-F1ED-9C4C-89CF-A6B5227FAE91}"/>
              </a:ext>
            </a:extLst>
          </p:cNvPr>
          <p:cNvSpPr txBox="1"/>
          <p:nvPr/>
        </p:nvSpPr>
        <p:spPr>
          <a:xfrm flipH="1">
            <a:off x="4521910" y="4359883"/>
            <a:ext cx="228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en-US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C8E1F4D-2644-C543-B6D1-A8D9CD0E5474}"/>
              </a:ext>
            </a:extLst>
          </p:cNvPr>
          <p:cNvSpPr txBox="1"/>
          <p:nvPr/>
        </p:nvSpPr>
        <p:spPr>
          <a:xfrm flipH="1">
            <a:off x="1639372" y="4063787"/>
            <a:ext cx="228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  <a:endParaRPr lang="en-US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ECD906D-7571-3249-AA5C-D00EFBECF8DE}"/>
              </a:ext>
            </a:extLst>
          </p:cNvPr>
          <p:cNvSpPr txBox="1"/>
          <p:nvPr/>
        </p:nvSpPr>
        <p:spPr>
          <a:xfrm flipH="1">
            <a:off x="2053028" y="3837360"/>
            <a:ext cx="228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  <a:endParaRPr lang="en-US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64EC1A1-63E8-084E-83DC-371B19B3858D}"/>
              </a:ext>
            </a:extLst>
          </p:cNvPr>
          <p:cNvSpPr txBox="1"/>
          <p:nvPr/>
        </p:nvSpPr>
        <p:spPr>
          <a:xfrm>
            <a:off x="2455493" y="5336353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.1</a:t>
            </a:r>
            <a:r>
              <a:rPr lang="en-US" sz="1200" dirty="0"/>
              <a:t>𝜇</a:t>
            </a:r>
            <a:r>
              <a:rPr lang="en-US" sz="1400" dirty="0"/>
              <a:t>F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3DEF5E7-C0BE-174F-9F03-6C742153B5FB}"/>
              </a:ext>
            </a:extLst>
          </p:cNvPr>
          <p:cNvSpPr txBox="1"/>
          <p:nvPr/>
        </p:nvSpPr>
        <p:spPr>
          <a:xfrm>
            <a:off x="2438074" y="5828390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.1</a:t>
            </a:r>
            <a:r>
              <a:rPr lang="en-US" sz="1200" dirty="0"/>
              <a:t>𝜇</a:t>
            </a:r>
            <a:r>
              <a:rPr lang="en-US" sz="1400" dirty="0"/>
              <a:t>F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34E6E77-BB3D-9B49-8DEA-0AD2190B7E4C}"/>
              </a:ext>
            </a:extLst>
          </p:cNvPr>
          <p:cNvSpPr txBox="1"/>
          <p:nvPr/>
        </p:nvSpPr>
        <p:spPr>
          <a:xfrm>
            <a:off x="512250" y="5565514"/>
            <a:ext cx="244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Mims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34411-8982-2A4C-ACDF-A6FD9D6FF251}"/>
              </a:ext>
            </a:extLst>
          </p:cNvPr>
          <p:cNvSpPr txBox="1"/>
          <p:nvPr/>
        </p:nvSpPr>
        <p:spPr>
          <a:xfrm>
            <a:off x="4445226" y="598276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49C9F8D-92ED-1948-8D41-6F37434675E1}"/>
              </a:ext>
            </a:extLst>
          </p:cNvPr>
          <p:cNvSpPr txBox="1"/>
          <p:nvPr/>
        </p:nvSpPr>
        <p:spPr>
          <a:xfrm>
            <a:off x="4711016" y="463966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6386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185367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15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772124" y="1775065"/>
            <a:ext cx="1064775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Raspberry Pi exercises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You’ll need Wiring Pi which is now a standard library on Raspberry Pi.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See </a:t>
            </a:r>
            <a:r>
              <a:rPr lang="en-US" sz="2000" dirty="0">
                <a:solidFill>
                  <a:srgbClr val="00B0F0"/>
                </a:solidFill>
                <a:latin typeface="Arial" charset="0"/>
                <a:ea typeface="Arial" charset="0"/>
                <a:cs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site.</a:t>
            </a:r>
            <a:endParaRPr lang="en-US" sz="2000" dirty="0">
              <a:solidFill>
                <a:srgbClr val="00B0F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7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95847"/>
            <a:ext cx="11883860" cy="868362"/>
          </a:xfrm>
        </p:spPr>
        <p:txBody>
          <a:bodyPr anchor="ctr"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16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512617" y="1646112"/>
            <a:ext cx="1063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Stimulate a glitch on a pin using a few SDRs in close proximity to a known board/chip.</a:t>
            </a:r>
          </a:p>
        </p:txBody>
      </p:sp>
    </p:spTree>
    <p:extLst>
      <p:ext uri="{BB962C8B-B14F-4D97-AF65-F5344CB8AC3E}">
        <p14:creationId xmlns:p14="http://schemas.microsoft.com/office/powerpoint/2010/main" val="56771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103306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17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465725" y="1669558"/>
            <a:ext cx="1094824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Add capacitance to a interface that makes measurements inaccurate. 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How would you detect HW trojans in an IoT device?</a:t>
            </a:r>
          </a:p>
        </p:txBody>
      </p:sp>
    </p:spTree>
    <p:extLst>
      <p:ext uri="{BB962C8B-B14F-4D97-AF65-F5344CB8AC3E}">
        <p14:creationId xmlns:p14="http://schemas.microsoft.com/office/powerpoint/2010/main" val="60321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91583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18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663923" y="1446819"/>
            <a:ext cx="1094824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Estimate the RF emanations from an IoT device?  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How would you shield them?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875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103306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19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463693" y="1540603"/>
            <a:ext cx="1094824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Find a moderate cost tamper evidence system and estimate the cost to defeat it.  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How would you use scale to help limit the risk?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1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89" y="136524"/>
            <a:ext cx="10830233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Example exercises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077" y="1532274"/>
            <a:ext cx="10559845" cy="4663440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 an Arduino to measure light intensity (roughly) using a photo resistor.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 an Arduino to measure temperature (roughly) using a thermistor.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Modify configuration information and update for, say a camera.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Modify firmware on an Arduino.  How about an ARM based processor.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Map the boot sequence on an Arduino and an ARM based processor.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 an Arduino to get position on earth using GPS.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 a pair of Arduinos to transmit/receive wireless information using private channel (HC-12).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Reverse engineer a piece of software (see Troy’s exercise).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Log into an IP camera, change parameters (see the reverse engineering exercise).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Modify a router’s OS/firmware.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 updated SW to implement a side channel using an LED, speaker.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Design an Arduino based system to collect information from devices.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Develop an optical communication link using an LED or laser and an optical transistor.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2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91583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20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621876" y="1481988"/>
            <a:ext cx="1094824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Intercept and read an 802.11 message using an SDR.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You’ll need an SDR and an OFDM demodulator.  See </a:t>
            </a:r>
            <a:r>
              <a:rPr lang="en-US" sz="2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paper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12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91583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21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463693" y="1528881"/>
            <a:ext cx="1094824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Jam an 802.11 message.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3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68137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22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777467" y="1564050"/>
            <a:ext cx="1057944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Locate an 802.11 emitter using a directional antenna.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 coffee can or pringles can depending on band for directional antenna.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65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136525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23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611790" y="1528880"/>
            <a:ext cx="10696676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GPS/dead reckoning, now do it with RTL-SDR and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HackRF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One (you’ll need an amp and filter).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16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6" y="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24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842485" y="1643896"/>
            <a:ext cx="102629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Design and build a weather station.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We did individual sensors in the electronics section.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Maybe use I</a:t>
            </a:r>
            <a:r>
              <a:rPr lang="en-US" sz="2000" baseline="30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C?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Make the weather station communicate with  a computer in the house (say, using NFC).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Jam the protocol using an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HackRF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One or other SDR.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29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150198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25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768493" y="1728174"/>
            <a:ext cx="1094824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Build a Morse code detector and decoder (using light and sound).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You can find a tutorial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92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91583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26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498862" y="1610943"/>
            <a:ext cx="1094824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Reverse engineer a child’s toy (say a remote controlled tank).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Scare your kid by taking control of it.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87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136525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27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440871" y="1273630"/>
            <a:ext cx="11475005" cy="535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Design and implement a GPS based route planner with waypoints, say, for a drone.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Distance (optimistic): 20 minutes-power x 22 meters/sec x 60 sec/min is about 26 km  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Here’s (approximately) a route I’d be interested in.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Home: 37.759, -122.439, elevation: 300 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Exploratorium: 37.800, -122.358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Maybe visit the rock?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North end of treasure island: 37.831, -122.375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Berkeley pier: 37.864, -122.313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Evans Hall, UCB: 37.874, -122.258,  elevation: 400 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Watch out for tall buildings and hills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Sutter office building is right on route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Height of Salesforce tower: 1074 ft.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Mt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Sutro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900 ft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26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7986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28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593066" y="1728173"/>
            <a:ext cx="1094824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Record sunrise/sunset with a sensors.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50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44691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29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463693" y="1475593"/>
            <a:ext cx="1094824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Pick some code, fuzz, find a buffer overflow, do a code redirect.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We showed how to fuzz in the software slides.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Maybe use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Ghidra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to reverse engineer the code?</a:t>
            </a:r>
          </a:p>
        </p:txBody>
      </p:sp>
    </p:spTree>
    <p:extLst>
      <p:ext uri="{BB962C8B-B14F-4D97-AF65-F5344CB8AC3E}">
        <p14:creationId xmlns:p14="http://schemas.microsoft.com/office/powerpoint/2010/main" val="83362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7" y="54463"/>
            <a:ext cx="11565348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Example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233055"/>
            <a:ext cx="11430000" cy="4803997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400"/>
              </a:spcBef>
              <a:buFont typeface="+mj-lt"/>
              <a:buAutoNum type="arabicPeriod" startAt="14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Extract encrypted passwords from /etc/shadow and use a password cracker to find them. 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14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Interrupt boot on u-boot to become root and change files.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14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Develop an entropy measurement and use it to find keys in an image.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14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Discover the "roots of trust" (public/private keys) embedded in an image and modify them.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14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Develop a mechanism to spoof a GPS signal. DO NOT TEST THIS without talking to a lawyer to ensure legal compliance.  You will, at a minimum need to do tests in a Faraday cage.  Seriously, don't do it.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14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MITM an IoT device via a router (a camera should work).  What does it talk to?  What does it transmit?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14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Map the update mechanism of an IoT device.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21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How to update firmware and OS when embedded root CA is expired.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21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Map the IoT devices in [your house, the IoT lab, a hotel, a manufacturing floor]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23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Desolder a ROM and read the image.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23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Find a "fingerprint" for an IoT device? Can you measure it remotely?</a:t>
            </a:r>
          </a:p>
          <a:p>
            <a:pPr algn="l"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Exercises 14, 15, 16,17: see ”Breaking an IP camera”.  For 19, see Reverse engineering section.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For 23, see corresponding exercise in Reverse engineering section.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26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44691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30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663923" y="1657835"/>
            <a:ext cx="1094824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 TFTP to download an exploit kit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92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31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360218" y="1575772"/>
            <a:ext cx="1094824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Reverse engineer a script (like the reverse shell).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28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42741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32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621876" y="1599219"/>
            <a:ext cx="1094824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Find a key in firmware, change it and repackage the FW.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35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33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510584" y="1517157"/>
            <a:ext cx="1094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Develop a side channel (RF with SDR)</a:t>
            </a:r>
          </a:p>
        </p:txBody>
      </p:sp>
    </p:spTree>
    <p:extLst>
      <p:ext uri="{BB962C8B-B14F-4D97-AF65-F5344CB8AC3E}">
        <p14:creationId xmlns:p14="http://schemas.microsoft.com/office/powerpoint/2010/main" val="2237502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34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621784" y="1726006"/>
            <a:ext cx="1141614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Detect when a is plane landing.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Detect when a car stops. 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See the accelerometer exercises in the Electronics section.</a:t>
            </a:r>
          </a:p>
        </p:txBody>
      </p:sp>
    </p:spTree>
    <p:extLst>
      <p:ext uri="{BB962C8B-B14F-4D97-AF65-F5344CB8AC3E}">
        <p14:creationId xmlns:p14="http://schemas.microsoft.com/office/powerpoint/2010/main" val="2696009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7986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35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452908" y="1610908"/>
            <a:ext cx="1094824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Determine if you accelerating/decelerating too quickly.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See the accelerometer exercises in the Electronics section.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68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91583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36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616512" y="1679114"/>
            <a:ext cx="10948248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Decode a telephone number from the sounds.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There is an tutorial </a:t>
            </a:r>
            <a:r>
              <a:rPr lang="en-US" sz="2000" dirty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Now how about arbitrary tones?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9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44691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37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593066" y="1704517"/>
            <a:ext cx="1094824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Build a coded entry system. 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You should consult the “keypad” exercise in the Electronics section.  </a:t>
            </a:r>
          </a:p>
        </p:txBody>
      </p:sp>
    </p:spTree>
    <p:extLst>
      <p:ext uri="{BB962C8B-B14F-4D97-AF65-F5344CB8AC3E}">
        <p14:creationId xmlns:p14="http://schemas.microsoft.com/office/powerpoint/2010/main" val="2167178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38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593066" y="1605626"/>
            <a:ext cx="1094824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Design and test an IR communication channel.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See the IR sensor exercise in the Electronics section.</a:t>
            </a:r>
          </a:p>
        </p:txBody>
      </p:sp>
    </p:spTree>
    <p:extLst>
      <p:ext uri="{BB962C8B-B14F-4D97-AF65-F5344CB8AC3E}">
        <p14:creationId xmlns:p14="http://schemas.microsoft.com/office/powerpoint/2010/main" val="238806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7986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39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663923" y="1652471"/>
            <a:ext cx="1094824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Read a Flash. Reverse engineer the file system code.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See the exercise and documentation in the Reverse Engineering section.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8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89" y="77909"/>
            <a:ext cx="11017045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Example exercises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335" y="1534249"/>
            <a:ext cx="10266473" cy="4663440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400"/>
              </a:spcBef>
              <a:buFont typeface="+mj-lt"/>
              <a:buAutoNum type="arabicPeriod" startAt="23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What are the available sources of entropy in an IoT device?  At what rate could you generate AES-256 bit keys with such entropy?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23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Map all the important configuration files on an IoT system.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23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Do some of the exercises we did with the Arduino with a Raspberry Pi.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0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Stimulate a glitch on a pin using a few SDRs in close proximity to a known board/chip.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0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Add capacitance to a interface that makes measurements inaccurate. How would you detect HW trojans in an IoT device?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0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Estimate the RF emanations from an IoT device?  How would you shield them?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0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Find a moderate cost tamper evidence system and estimate the cost to defeat it.  How would you use scale to help limit the risk?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0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Intercept and read an 802.11 message using an SDR.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0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Jam an 802.11 message.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0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Locate an 802.11 emitter using a directional antenna (coffee can or pringles can depending on band).</a:t>
            </a:r>
          </a:p>
          <a:p>
            <a:pPr algn="l"/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 algn="l">
              <a:buFont typeface="+mj-lt"/>
              <a:buAutoNum type="arabicPeriod" startAt="23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 algn="l">
              <a:buFont typeface="+mj-lt"/>
              <a:buAutoNum type="arabicPeriod" startAt="23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 algn="l">
              <a:buFont typeface="+mj-lt"/>
              <a:buAutoNum type="arabicPeriod" startAt="23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40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91583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40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360218" y="1528880"/>
            <a:ext cx="1094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Count cars. (time of entry exit? distinguish between entry/exit).</a:t>
            </a:r>
          </a:p>
        </p:txBody>
      </p:sp>
    </p:spTree>
    <p:extLst>
      <p:ext uri="{BB962C8B-B14F-4D97-AF65-F5344CB8AC3E}">
        <p14:creationId xmlns:p14="http://schemas.microsoft.com/office/powerpoint/2010/main" val="475361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136525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41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475416" y="1739896"/>
            <a:ext cx="1094824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Have an existing camera send pictures elsewhere.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Consult the “breaking an IP camera” exercise in the Reverse engineering section.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10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16" y="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42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621876" y="1728172"/>
            <a:ext cx="1094824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Track garage doors in you neighborhood.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 Hack RF One tutorials mentioned earlier has a section on this.</a:t>
            </a:r>
          </a:p>
        </p:txBody>
      </p:sp>
    </p:spTree>
    <p:extLst>
      <p:ext uri="{BB962C8B-B14F-4D97-AF65-F5344CB8AC3E}">
        <p14:creationId xmlns:p14="http://schemas.microsoft.com/office/powerpoint/2010/main" val="1418954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43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360218" y="1587496"/>
            <a:ext cx="1094824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Determine patterns of life based on temperature, sound, light (sleep, watch TV, home, gone).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Scary, huh?</a:t>
            </a:r>
          </a:p>
        </p:txBody>
      </p:sp>
    </p:spTree>
    <p:extLst>
      <p:ext uri="{BB962C8B-B14F-4D97-AF65-F5344CB8AC3E}">
        <p14:creationId xmlns:p14="http://schemas.microsoft.com/office/powerpoint/2010/main" val="1316432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44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276124" y="1564049"/>
            <a:ext cx="10948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Track a route via altitude (works in SF, not Iowa).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See the barometric pressure exercises in the Electronics section.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It’s much harder finding elevation than location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7108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185367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45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663923" y="1695192"/>
            <a:ext cx="1094824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Build a blimp with radio control and auto pilot to waypoints. (See Ressler, Do it yourself engineering, The Great Courses.)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You can use the toy controller for the tank to control the blimp so you can use the same SDR stuff.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17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136525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46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621876" y="1540604"/>
            <a:ext cx="1094824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Listen and display weather from a NOAA broadcast with SDR.</a:t>
            </a:r>
          </a:p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483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0" y="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47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276124" y="1446819"/>
            <a:ext cx="1094824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Slurp wireless traffic with an SDR.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See earlier 802.11 exercises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87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68137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48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276124" y="1446819"/>
            <a:ext cx="1094824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Listen to an FM station with an SDR.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This is the first exercise in the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HackRF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Tutorials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61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91583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49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487140" y="1470265"/>
            <a:ext cx="10948248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Listen to ADSB (air traffic control) with RTL-SDR.</a:t>
            </a:r>
          </a:p>
          <a:p>
            <a:pPr marL="800100" lvl="1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There is a tutorial </a:t>
            </a:r>
            <a:r>
              <a:rPr lang="en-US" sz="2000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0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3983"/>
            <a:ext cx="9969910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Example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437" y="1357745"/>
            <a:ext cx="10684850" cy="4850325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400"/>
              </a:spcBef>
              <a:buFont typeface="+mj-lt"/>
              <a:buAutoNum type="arabicPeriod" startAt="3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Measure g (the gravitational constant near Earth’s surface) with optical transistors and small lasers (about $5).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GPS/dead reckoning, now do it with RTL-SDR and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HackRF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One (you’ll need an am and filter).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Design and build a weather station.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Make the weather station  communicate with  a computer in the house (say, using NFC).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Jam the protocol using an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HackRF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One or other SDR.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Build a Morse code detector and decoder (using light and sound).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Detect when your dog is barking.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Simulate a buffer overflow attack.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Reverse engineer a child’s toy (say a remote controlled tank).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Scare your kid by taking control of it.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Figure out where you are with a GPS sensor and verify it with other means.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37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Design and implement a GPS based route planner with waypoints.</a:t>
            </a:r>
          </a:p>
          <a:p>
            <a:pPr algn="l"/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99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7986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50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747662" y="1517158"/>
            <a:ext cx="1069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We use a lot of libraries that hide the details of the GPIO interfaces like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WiringPi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SoftwareSerial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and others.   These are all open source.  Pick one and figure out the interface details.</a:t>
            </a:r>
          </a:p>
        </p:txBody>
      </p:sp>
    </p:spTree>
    <p:extLst>
      <p:ext uri="{BB962C8B-B14F-4D97-AF65-F5344CB8AC3E}">
        <p14:creationId xmlns:p14="http://schemas.microsoft.com/office/powerpoint/2010/main" val="30460862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79860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51</a:t>
            </a:fld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747662" y="1517158"/>
            <a:ext cx="10696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Make up some exercises of your own 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and tell me so I can include them.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35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3" name="Group 210">
            <a:extLst>
              <a:ext uri="{FF2B5EF4-FFF2-40B4-BE49-F238E27FC236}">
                <a16:creationId xmlns:a16="http://schemas.microsoft.com/office/drawing/2014/main" id="{9D9BB33C-4F31-984E-8D37-EE785DC819BC}"/>
              </a:ext>
            </a:extLst>
          </p:cNvPr>
          <p:cNvGrpSpPr>
            <a:grpSpLocks/>
          </p:cNvGrpSpPr>
          <p:nvPr/>
        </p:nvGrpSpPr>
        <p:grpSpPr bwMode="auto">
          <a:xfrm>
            <a:off x="2930797" y="2320014"/>
            <a:ext cx="304800" cy="762000"/>
            <a:chOff x="3216" y="1728"/>
            <a:chExt cx="192" cy="480"/>
          </a:xfrm>
        </p:grpSpPr>
        <p:sp>
          <p:nvSpPr>
            <p:cNvPr id="15642" name="Line 8">
              <a:extLst>
                <a:ext uri="{FF2B5EF4-FFF2-40B4-BE49-F238E27FC236}">
                  <a16:creationId xmlns:a16="http://schemas.microsoft.com/office/drawing/2014/main" id="{25A79D13-7B21-D342-99B7-EB34CDBE7F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43" name="Line 9">
              <a:extLst>
                <a:ext uri="{FF2B5EF4-FFF2-40B4-BE49-F238E27FC236}">
                  <a16:creationId xmlns:a16="http://schemas.microsoft.com/office/drawing/2014/main" id="{7FA96286-65EC-E34A-8FE9-232062EC4F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44" name="Line 10">
              <a:extLst>
                <a:ext uri="{FF2B5EF4-FFF2-40B4-BE49-F238E27FC236}">
                  <a16:creationId xmlns:a16="http://schemas.microsoft.com/office/drawing/2014/main" id="{3405694A-19DA-DA4F-B5B7-6B33552EF3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45" name="Line 11">
              <a:extLst>
                <a:ext uri="{FF2B5EF4-FFF2-40B4-BE49-F238E27FC236}">
                  <a16:creationId xmlns:a16="http://schemas.microsoft.com/office/drawing/2014/main" id="{3B2B3967-BB90-EB47-B1FD-E59A3709E9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64" name="Freeform 12">
            <a:extLst>
              <a:ext uri="{FF2B5EF4-FFF2-40B4-BE49-F238E27FC236}">
                <a16:creationId xmlns:a16="http://schemas.microsoft.com/office/drawing/2014/main" id="{23371CB3-4106-FE47-85A7-EA276DDE8F32}"/>
              </a:ext>
            </a:extLst>
          </p:cNvPr>
          <p:cNvSpPr>
            <a:spLocks noChangeAspect="1"/>
          </p:cNvSpPr>
          <p:nvPr/>
        </p:nvSpPr>
        <p:spPr bwMode="auto">
          <a:xfrm>
            <a:off x="695422" y="2418652"/>
            <a:ext cx="152400" cy="76200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66" name="Group 220">
            <a:extLst>
              <a:ext uri="{FF2B5EF4-FFF2-40B4-BE49-F238E27FC236}">
                <a16:creationId xmlns:a16="http://schemas.microsoft.com/office/drawing/2014/main" id="{6AA75867-D9C3-5D41-ACA6-0E0B32E3889D}"/>
              </a:ext>
            </a:extLst>
          </p:cNvPr>
          <p:cNvGrpSpPr>
            <a:grpSpLocks/>
          </p:cNvGrpSpPr>
          <p:nvPr/>
        </p:nvGrpSpPr>
        <p:grpSpPr bwMode="auto">
          <a:xfrm>
            <a:off x="3591019" y="4814720"/>
            <a:ext cx="152400" cy="304800"/>
            <a:chOff x="3264" y="3072"/>
            <a:chExt cx="96" cy="192"/>
          </a:xfrm>
        </p:grpSpPr>
        <p:sp>
          <p:nvSpPr>
            <p:cNvPr id="15638" name="Line 17">
              <a:extLst>
                <a:ext uri="{FF2B5EF4-FFF2-40B4-BE49-F238E27FC236}">
                  <a16:creationId xmlns:a16="http://schemas.microsoft.com/office/drawing/2014/main" id="{E784103B-73BD-1E4C-B083-5B031E1D7E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39" name="Freeform 18">
              <a:extLst>
                <a:ext uri="{FF2B5EF4-FFF2-40B4-BE49-F238E27FC236}">
                  <a16:creationId xmlns:a16="http://schemas.microsoft.com/office/drawing/2014/main" id="{138CE706-225B-1041-B5B6-1484AC7758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12 w 192"/>
                <a:gd name="T1" fmla="*/ 18 h 144"/>
                <a:gd name="T2" fmla="*/ 24 w 192"/>
                <a:gd name="T3" fmla="*/ 0 h 144"/>
                <a:gd name="T4" fmla="*/ 0 w 192"/>
                <a:gd name="T5" fmla="*/ 0 h 144"/>
                <a:gd name="T6" fmla="*/ 12 w 192"/>
                <a:gd name="T7" fmla="*/ 18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74" name="Group 209">
            <a:extLst>
              <a:ext uri="{FF2B5EF4-FFF2-40B4-BE49-F238E27FC236}">
                <a16:creationId xmlns:a16="http://schemas.microsoft.com/office/drawing/2014/main" id="{55BBD5B2-EF30-6A45-8C75-DAD2288F5128}"/>
              </a:ext>
            </a:extLst>
          </p:cNvPr>
          <p:cNvGrpSpPr>
            <a:grpSpLocks/>
          </p:cNvGrpSpPr>
          <p:nvPr/>
        </p:nvGrpSpPr>
        <p:grpSpPr bwMode="auto">
          <a:xfrm>
            <a:off x="1972300" y="2350920"/>
            <a:ext cx="152400" cy="762000"/>
            <a:chOff x="3935" y="1728"/>
            <a:chExt cx="96" cy="480"/>
          </a:xfrm>
        </p:grpSpPr>
        <p:sp>
          <p:nvSpPr>
            <p:cNvPr id="15593" name="Arc 59">
              <a:extLst>
                <a:ext uri="{FF2B5EF4-FFF2-40B4-BE49-F238E27FC236}">
                  <a16:creationId xmlns:a16="http://schemas.microsoft.com/office/drawing/2014/main" id="{B1CF0D8D-41E4-CB40-9A63-D34CBD5288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94" name="Arc 60">
              <a:extLst>
                <a:ext uri="{FF2B5EF4-FFF2-40B4-BE49-F238E27FC236}">
                  <a16:creationId xmlns:a16="http://schemas.microsoft.com/office/drawing/2014/main" id="{64FA806E-D706-5C4A-8187-A51E1F382A9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95" name="Arc 61">
              <a:extLst>
                <a:ext uri="{FF2B5EF4-FFF2-40B4-BE49-F238E27FC236}">
                  <a16:creationId xmlns:a16="http://schemas.microsoft.com/office/drawing/2014/main" id="{B27611B9-054A-F74B-B773-85270B6AA2F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96" name="Arc 62">
              <a:extLst>
                <a:ext uri="{FF2B5EF4-FFF2-40B4-BE49-F238E27FC236}">
                  <a16:creationId xmlns:a16="http://schemas.microsoft.com/office/drawing/2014/main" id="{17FA5176-ED73-CF43-B888-41422F27E40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97" name="Line 63">
              <a:extLst>
                <a:ext uri="{FF2B5EF4-FFF2-40B4-BE49-F238E27FC236}">
                  <a16:creationId xmlns:a16="http://schemas.microsoft.com/office/drawing/2014/main" id="{E3508872-CEBE-DF46-B225-8176B5357F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98" name="Line 64">
              <a:extLst>
                <a:ext uri="{FF2B5EF4-FFF2-40B4-BE49-F238E27FC236}">
                  <a16:creationId xmlns:a16="http://schemas.microsoft.com/office/drawing/2014/main" id="{34858A46-E035-D041-A17B-8742DCF42C3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99" name="Arc 65">
              <a:extLst>
                <a:ext uri="{FF2B5EF4-FFF2-40B4-BE49-F238E27FC236}">
                  <a16:creationId xmlns:a16="http://schemas.microsoft.com/office/drawing/2014/main" id="{063EC057-1DEF-3F4D-A006-10BA2437644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00" name="Arc 66">
              <a:extLst>
                <a:ext uri="{FF2B5EF4-FFF2-40B4-BE49-F238E27FC236}">
                  <a16:creationId xmlns:a16="http://schemas.microsoft.com/office/drawing/2014/main" id="{E61D8956-FD5B-D448-ADF7-53C74F0897C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01" name="Arc 67">
              <a:extLst>
                <a:ext uri="{FF2B5EF4-FFF2-40B4-BE49-F238E27FC236}">
                  <a16:creationId xmlns:a16="http://schemas.microsoft.com/office/drawing/2014/main" id="{1774D869-2613-9E4A-A20D-965EEB9556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02" name="Arc 68">
              <a:extLst>
                <a:ext uri="{FF2B5EF4-FFF2-40B4-BE49-F238E27FC236}">
                  <a16:creationId xmlns:a16="http://schemas.microsoft.com/office/drawing/2014/main" id="{4E40A4F5-1EDB-DD40-80BA-0D9B10A1711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03" name="Arc 69">
              <a:extLst>
                <a:ext uri="{FF2B5EF4-FFF2-40B4-BE49-F238E27FC236}">
                  <a16:creationId xmlns:a16="http://schemas.microsoft.com/office/drawing/2014/main" id="{3B5022E6-D788-E445-8261-9D8006B8EE2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04" name="Arc 70">
              <a:extLst>
                <a:ext uri="{FF2B5EF4-FFF2-40B4-BE49-F238E27FC236}">
                  <a16:creationId xmlns:a16="http://schemas.microsoft.com/office/drawing/2014/main" id="{62CAD425-A78F-8245-96F3-C0E22DDFD36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05" name="Arc 71">
              <a:extLst>
                <a:ext uri="{FF2B5EF4-FFF2-40B4-BE49-F238E27FC236}">
                  <a16:creationId xmlns:a16="http://schemas.microsoft.com/office/drawing/2014/main" id="{3B265A30-2508-1048-9DA5-BCB35F04D84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80" name="Rectangle 82">
            <a:extLst>
              <a:ext uri="{FF2B5EF4-FFF2-40B4-BE49-F238E27FC236}">
                <a16:creationId xmlns:a16="http://schemas.microsoft.com/office/drawing/2014/main" id="{E44AB6E6-489E-D243-AC26-2E8D017C57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8545" y="76200"/>
            <a:ext cx="1190105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Circuit symbols</a:t>
            </a:r>
            <a:endParaRPr lang="en-US" altLang="en-US" sz="44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5381" name="Group 222">
            <a:extLst>
              <a:ext uri="{FF2B5EF4-FFF2-40B4-BE49-F238E27FC236}">
                <a16:creationId xmlns:a16="http://schemas.microsoft.com/office/drawing/2014/main" id="{8261E101-C43F-FE48-95C9-F733091EB953}"/>
              </a:ext>
            </a:extLst>
          </p:cNvPr>
          <p:cNvGrpSpPr>
            <a:grpSpLocks/>
          </p:cNvGrpSpPr>
          <p:nvPr/>
        </p:nvGrpSpPr>
        <p:grpSpPr bwMode="auto">
          <a:xfrm>
            <a:off x="3972019" y="4814720"/>
            <a:ext cx="304800" cy="381000"/>
            <a:chOff x="4272" y="3072"/>
            <a:chExt cx="192" cy="240"/>
          </a:xfrm>
        </p:grpSpPr>
        <p:sp>
          <p:nvSpPr>
            <p:cNvPr id="15583" name="Line 99">
              <a:extLst>
                <a:ext uri="{FF2B5EF4-FFF2-40B4-BE49-F238E27FC236}">
                  <a16:creationId xmlns:a16="http://schemas.microsoft.com/office/drawing/2014/main" id="{7D800E28-E5C8-3D45-B732-0CCA54FBD0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84" name="Line 100">
              <a:extLst>
                <a:ext uri="{FF2B5EF4-FFF2-40B4-BE49-F238E27FC236}">
                  <a16:creationId xmlns:a16="http://schemas.microsoft.com/office/drawing/2014/main" id="{1ACB19E4-9C20-F742-8F69-4C9EEF9306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85" name="Line 101">
              <a:extLst>
                <a:ext uri="{FF2B5EF4-FFF2-40B4-BE49-F238E27FC236}">
                  <a16:creationId xmlns:a16="http://schemas.microsoft.com/office/drawing/2014/main" id="{C942C40B-564A-0742-9477-5752375AB5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86" name="Line 102">
              <a:extLst>
                <a:ext uri="{FF2B5EF4-FFF2-40B4-BE49-F238E27FC236}">
                  <a16:creationId xmlns:a16="http://schemas.microsoft.com/office/drawing/2014/main" id="{D2E5BDC7-2837-054B-80B3-3C572AAEEB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87" name="Line 103">
              <a:extLst>
                <a:ext uri="{FF2B5EF4-FFF2-40B4-BE49-F238E27FC236}">
                  <a16:creationId xmlns:a16="http://schemas.microsoft.com/office/drawing/2014/main" id="{89010F82-C4AB-4445-9957-7FCA49850C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88" name="Line 104">
              <a:extLst>
                <a:ext uri="{FF2B5EF4-FFF2-40B4-BE49-F238E27FC236}">
                  <a16:creationId xmlns:a16="http://schemas.microsoft.com/office/drawing/2014/main" id="{1DCC7701-6CB3-3C4E-A3B9-CC2B3465A8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82" name="Group 218">
            <a:extLst>
              <a:ext uri="{FF2B5EF4-FFF2-40B4-BE49-F238E27FC236}">
                <a16:creationId xmlns:a16="http://schemas.microsoft.com/office/drawing/2014/main" id="{0B17E4CF-132A-524A-B250-6DA5503A5C62}"/>
              </a:ext>
            </a:extLst>
          </p:cNvPr>
          <p:cNvGrpSpPr>
            <a:grpSpLocks/>
          </p:cNvGrpSpPr>
          <p:nvPr/>
        </p:nvGrpSpPr>
        <p:grpSpPr bwMode="auto">
          <a:xfrm>
            <a:off x="5967275" y="2370496"/>
            <a:ext cx="152400" cy="762000"/>
            <a:chOff x="5280" y="1200"/>
            <a:chExt cx="96" cy="480"/>
          </a:xfrm>
        </p:grpSpPr>
        <p:sp>
          <p:nvSpPr>
            <p:cNvPr id="15579" name="Line 106">
              <a:extLst>
                <a:ext uri="{FF2B5EF4-FFF2-40B4-BE49-F238E27FC236}">
                  <a16:creationId xmlns:a16="http://schemas.microsoft.com/office/drawing/2014/main" id="{5AC238FD-79B6-8C47-87F1-F9E4C87380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80" name="Line 107">
              <a:extLst>
                <a:ext uri="{FF2B5EF4-FFF2-40B4-BE49-F238E27FC236}">
                  <a16:creationId xmlns:a16="http://schemas.microsoft.com/office/drawing/2014/main" id="{41BB5E36-ABD4-1D41-9354-F0E4A19C35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81" name="Freeform 108">
              <a:extLst>
                <a:ext uri="{FF2B5EF4-FFF2-40B4-BE49-F238E27FC236}">
                  <a16:creationId xmlns:a16="http://schemas.microsoft.com/office/drawing/2014/main" id="{962AE0A3-D4EF-264A-A380-08E91A10AC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5 w 288"/>
                <a:gd name="T1" fmla="*/ 0 h 240"/>
                <a:gd name="T2" fmla="*/ 0 w 288"/>
                <a:gd name="T3" fmla="*/ 15 h 240"/>
                <a:gd name="T4" fmla="*/ 11 w 288"/>
                <a:gd name="T5" fmla="*/ 15 h 240"/>
                <a:gd name="T6" fmla="*/ 5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82" name="Line 109">
              <a:extLst>
                <a:ext uri="{FF2B5EF4-FFF2-40B4-BE49-F238E27FC236}">
                  <a16:creationId xmlns:a16="http://schemas.microsoft.com/office/drawing/2014/main" id="{61A5D540-A60C-F140-AC8F-62EEB32F15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83" name="Group 207">
            <a:extLst>
              <a:ext uri="{FF2B5EF4-FFF2-40B4-BE49-F238E27FC236}">
                <a16:creationId xmlns:a16="http://schemas.microsoft.com/office/drawing/2014/main" id="{BD27EA38-9C39-0B44-BFE6-800017D2C398}"/>
              </a:ext>
            </a:extLst>
          </p:cNvPr>
          <p:cNvGrpSpPr>
            <a:grpSpLocks/>
          </p:cNvGrpSpPr>
          <p:nvPr/>
        </p:nvGrpSpPr>
        <p:grpSpPr bwMode="auto">
          <a:xfrm>
            <a:off x="1946454" y="4813745"/>
            <a:ext cx="304800" cy="762000"/>
            <a:chOff x="4560" y="2400"/>
            <a:chExt cx="192" cy="480"/>
          </a:xfrm>
        </p:grpSpPr>
        <p:sp>
          <p:nvSpPr>
            <p:cNvPr id="15570" name="Oval 111">
              <a:extLst>
                <a:ext uri="{FF2B5EF4-FFF2-40B4-BE49-F238E27FC236}">
                  <a16:creationId xmlns:a16="http://schemas.microsoft.com/office/drawing/2014/main" id="{0DE76BAF-E5E3-4249-BCD4-DF5E1597EB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71" name="Line 112">
              <a:extLst>
                <a:ext uri="{FF2B5EF4-FFF2-40B4-BE49-F238E27FC236}">
                  <a16:creationId xmlns:a16="http://schemas.microsoft.com/office/drawing/2014/main" id="{404CC5EC-E3EE-234D-8D1F-39DAC9171E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72" name="Line 113">
              <a:extLst>
                <a:ext uri="{FF2B5EF4-FFF2-40B4-BE49-F238E27FC236}">
                  <a16:creationId xmlns:a16="http://schemas.microsoft.com/office/drawing/2014/main" id="{6FBB9D2E-E975-214B-9029-E200115020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73" name="Line 114">
              <a:extLst>
                <a:ext uri="{FF2B5EF4-FFF2-40B4-BE49-F238E27FC236}">
                  <a16:creationId xmlns:a16="http://schemas.microsoft.com/office/drawing/2014/main" id="{43459D05-032F-7C4E-8766-F6BC9462A21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74" name="Line 115">
              <a:extLst>
                <a:ext uri="{FF2B5EF4-FFF2-40B4-BE49-F238E27FC236}">
                  <a16:creationId xmlns:a16="http://schemas.microsoft.com/office/drawing/2014/main" id="{3679DA62-8BDE-9040-B5C4-7DAEBA0DA9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75" name="Line 116">
              <a:extLst>
                <a:ext uri="{FF2B5EF4-FFF2-40B4-BE49-F238E27FC236}">
                  <a16:creationId xmlns:a16="http://schemas.microsoft.com/office/drawing/2014/main" id="{A9FEE73A-D768-C146-A1F1-CA6977D839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576" name="Group 117">
              <a:extLst>
                <a:ext uri="{FF2B5EF4-FFF2-40B4-BE49-F238E27FC236}">
                  <a16:creationId xmlns:a16="http://schemas.microsoft.com/office/drawing/2014/main" id="{C3FFF077-EDB8-D844-92F2-B8709CAE359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15577" name="Arc 118">
                <a:extLst>
                  <a:ext uri="{FF2B5EF4-FFF2-40B4-BE49-F238E27FC236}">
                    <a16:creationId xmlns:a16="http://schemas.microsoft.com/office/drawing/2014/main" id="{98367C7D-0B5F-7349-BBEA-D0BA1EAAFE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78" name="Arc 119">
                <a:extLst>
                  <a:ext uri="{FF2B5EF4-FFF2-40B4-BE49-F238E27FC236}">
                    <a16:creationId xmlns:a16="http://schemas.microsoft.com/office/drawing/2014/main" id="{A7A393EE-6133-A541-9267-705CA95E5C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393" name="Group 255">
            <a:extLst>
              <a:ext uri="{FF2B5EF4-FFF2-40B4-BE49-F238E27FC236}">
                <a16:creationId xmlns:a16="http://schemas.microsoft.com/office/drawing/2014/main" id="{99FCAC02-FC5E-5D4F-9209-6C287B657CB9}"/>
              </a:ext>
            </a:extLst>
          </p:cNvPr>
          <p:cNvGrpSpPr>
            <a:grpSpLocks/>
          </p:cNvGrpSpPr>
          <p:nvPr/>
        </p:nvGrpSpPr>
        <p:grpSpPr bwMode="auto">
          <a:xfrm>
            <a:off x="604417" y="4763919"/>
            <a:ext cx="304800" cy="762000"/>
            <a:chOff x="4800" y="144"/>
            <a:chExt cx="384" cy="1824"/>
          </a:xfrm>
        </p:grpSpPr>
        <p:sp>
          <p:nvSpPr>
            <p:cNvPr id="15541" name="Line 256">
              <a:extLst>
                <a:ext uri="{FF2B5EF4-FFF2-40B4-BE49-F238E27FC236}">
                  <a16:creationId xmlns:a16="http://schemas.microsoft.com/office/drawing/2014/main" id="{5D857861-2B4E-8547-8D68-95D93D65D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200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42" name="Line 257">
              <a:extLst>
                <a:ext uri="{FF2B5EF4-FFF2-40B4-BE49-F238E27FC236}">
                  <a16:creationId xmlns:a16="http://schemas.microsoft.com/office/drawing/2014/main" id="{BB9F77E8-4B7C-1742-9A73-72220327B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9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43" name="Line 258">
              <a:extLst>
                <a:ext uri="{FF2B5EF4-FFF2-40B4-BE49-F238E27FC236}">
                  <a16:creationId xmlns:a16="http://schemas.microsoft.com/office/drawing/2014/main" id="{9962DFAF-468D-244A-9B5C-ED1CFA3AD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0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44" name="Line 259">
              <a:extLst>
                <a:ext uri="{FF2B5EF4-FFF2-40B4-BE49-F238E27FC236}">
                  <a16:creationId xmlns:a16="http://schemas.microsoft.com/office/drawing/2014/main" id="{AE6DB430-0109-3844-946B-8271709AD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45" name="Line 260">
              <a:extLst>
                <a:ext uri="{FF2B5EF4-FFF2-40B4-BE49-F238E27FC236}">
                  <a16:creationId xmlns:a16="http://schemas.microsoft.com/office/drawing/2014/main" id="{037F8D53-D91E-EB43-9D29-C0E043EF3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46" name="Line 261">
              <a:extLst>
                <a:ext uri="{FF2B5EF4-FFF2-40B4-BE49-F238E27FC236}">
                  <a16:creationId xmlns:a16="http://schemas.microsoft.com/office/drawing/2014/main" id="{E94E3295-5AC5-534A-B033-F63FE8C2E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94" name="Group 300">
            <a:extLst>
              <a:ext uri="{FF2B5EF4-FFF2-40B4-BE49-F238E27FC236}">
                <a16:creationId xmlns:a16="http://schemas.microsoft.com/office/drawing/2014/main" id="{03E8169F-ECEA-B343-B019-D4CF759B6D5E}"/>
              </a:ext>
            </a:extLst>
          </p:cNvPr>
          <p:cNvGrpSpPr>
            <a:grpSpLocks/>
          </p:cNvGrpSpPr>
          <p:nvPr/>
        </p:nvGrpSpPr>
        <p:grpSpPr bwMode="auto">
          <a:xfrm>
            <a:off x="4381706" y="2533478"/>
            <a:ext cx="733161" cy="907843"/>
            <a:chOff x="4896" y="1728"/>
            <a:chExt cx="336" cy="480"/>
          </a:xfrm>
        </p:grpSpPr>
        <p:grpSp>
          <p:nvGrpSpPr>
            <p:cNvPr id="15511" name="Group 267">
              <a:extLst>
                <a:ext uri="{FF2B5EF4-FFF2-40B4-BE49-F238E27FC236}">
                  <a16:creationId xmlns:a16="http://schemas.microsoft.com/office/drawing/2014/main" id="{32B11216-8C0B-B840-AC78-D46686F848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15528" name="Arc 268">
                <a:extLst>
                  <a:ext uri="{FF2B5EF4-FFF2-40B4-BE49-F238E27FC236}">
                    <a16:creationId xmlns:a16="http://schemas.microsoft.com/office/drawing/2014/main" id="{8AA752E0-1E1E-0342-8ED7-868D459987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29" name="Arc 269">
                <a:extLst>
                  <a:ext uri="{FF2B5EF4-FFF2-40B4-BE49-F238E27FC236}">
                    <a16:creationId xmlns:a16="http://schemas.microsoft.com/office/drawing/2014/main" id="{4F7E5A0C-06A5-8844-BA44-E18631C3A2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30" name="Arc 270">
                <a:extLst>
                  <a:ext uri="{FF2B5EF4-FFF2-40B4-BE49-F238E27FC236}">
                    <a16:creationId xmlns:a16="http://schemas.microsoft.com/office/drawing/2014/main" id="{42FC62A0-DC7A-3840-8F43-E5DAF8FA19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31" name="Arc 271">
                <a:extLst>
                  <a:ext uri="{FF2B5EF4-FFF2-40B4-BE49-F238E27FC236}">
                    <a16:creationId xmlns:a16="http://schemas.microsoft.com/office/drawing/2014/main" id="{B480BCFA-2C51-9D45-879B-BB8DA494DB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32" name="Line 272">
                <a:extLst>
                  <a:ext uri="{FF2B5EF4-FFF2-40B4-BE49-F238E27FC236}">
                    <a16:creationId xmlns:a16="http://schemas.microsoft.com/office/drawing/2014/main" id="{E24CE687-FDBA-9C4E-8AD8-CF97B08DDB9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33" name="Line 273">
                <a:extLst>
                  <a:ext uri="{FF2B5EF4-FFF2-40B4-BE49-F238E27FC236}">
                    <a16:creationId xmlns:a16="http://schemas.microsoft.com/office/drawing/2014/main" id="{B430EC64-9C89-7E46-A703-37710905D3F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34" name="Arc 274">
                <a:extLst>
                  <a:ext uri="{FF2B5EF4-FFF2-40B4-BE49-F238E27FC236}">
                    <a16:creationId xmlns:a16="http://schemas.microsoft.com/office/drawing/2014/main" id="{73E96633-5B45-A645-8C2A-0AE8513349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35" name="Arc 275">
                <a:extLst>
                  <a:ext uri="{FF2B5EF4-FFF2-40B4-BE49-F238E27FC236}">
                    <a16:creationId xmlns:a16="http://schemas.microsoft.com/office/drawing/2014/main" id="{A0DD6C65-40FB-EC49-8BEC-FE4464D3D8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36" name="Arc 276">
                <a:extLst>
                  <a:ext uri="{FF2B5EF4-FFF2-40B4-BE49-F238E27FC236}">
                    <a16:creationId xmlns:a16="http://schemas.microsoft.com/office/drawing/2014/main" id="{A07119D1-758C-424C-B182-AD77DB66A2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37" name="Arc 277">
                <a:extLst>
                  <a:ext uri="{FF2B5EF4-FFF2-40B4-BE49-F238E27FC236}">
                    <a16:creationId xmlns:a16="http://schemas.microsoft.com/office/drawing/2014/main" id="{E4914A7B-133C-8941-8BAC-7C3B98B1CA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38" name="Arc 278">
                <a:extLst>
                  <a:ext uri="{FF2B5EF4-FFF2-40B4-BE49-F238E27FC236}">
                    <a16:creationId xmlns:a16="http://schemas.microsoft.com/office/drawing/2014/main" id="{4E2204FD-F5A5-894D-AEA0-C7EB1A9394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39" name="Arc 279">
                <a:extLst>
                  <a:ext uri="{FF2B5EF4-FFF2-40B4-BE49-F238E27FC236}">
                    <a16:creationId xmlns:a16="http://schemas.microsoft.com/office/drawing/2014/main" id="{CA130FC1-2838-BC43-B1D0-D99481EDA7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40" name="Arc 280">
                <a:extLst>
                  <a:ext uri="{FF2B5EF4-FFF2-40B4-BE49-F238E27FC236}">
                    <a16:creationId xmlns:a16="http://schemas.microsoft.com/office/drawing/2014/main" id="{2E9DE4E9-2D4A-924B-9B82-1C7F13D3C1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512" name="Group 281">
              <a:extLst>
                <a:ext uri="{FF2B5EF4-FFF2-40B4-BE49-F238E27FC236}">
                  <a16:creationId xmlns:a16="http://schemas.microsoft.com/office/drawing/2014/main" id="{248D1A0C-5329-A846-9E2F-31BB8209A51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15515" name="Arc 282">
                <a:extLst>
                  <a:ext uri="{FF2B5EF4-FFF2-40B4-BE49-F238E27FC236}">
                    <a16:creationId xmlns:a16="http://schemas.microsoft.com/office/drawing/2014/main" id="{9C4D111F-4AFE-8D4B-998D-8755424063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16" name="Arc 283">
                <a:extLst>
                  <a:ext uri="{FF2B5EF4-FFF2-40B4-BE49-F238E27FC236}">
                    <a16:creationId xmlns:a16="http://schemas.microsoft.com/office/drawing/2014/main" id="{2B2269B7-E71A-CE47-A47A-D2A7493DFB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17" name="Arc 284">
                <a:extLst>
                  <a:ext uri="{FF2B5EF4-FFF2-40B4-BE49-F238E27FC236}">
                    <a16:creationId xmlns:a16="http://schemas.microsoft.com/office/drawing/2014/main" id="{32797AEE-9768-214B-9F90-C0673619F0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18" name="Arc 285">
                <a:extLst>
                  <a:ext uri="{FF2B5EF4-FFF2-40B4-BE49-F238E27FC236}">
                    <a16:creationId xmlns:a16="http://schemas.microsoft.com/office/drawing/2014/main" id="{A2D6E299-592B-6B4D-8EE2-3D82E1291E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19" name="Line 286">
                <a:extLst>
                  <a:ext uri="{FF2B5EF4-FFF2-40B4-BE49-F238E27FC236}">
                    <a16:creationId xmlns:a16="http://schemas.microsoft.com/office/drawing/2014/main" id="{3225D02E-730D-E440-8630-6934CAD9035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20" name="Line 287">
                <a:extLst>
                  <a:ext uri="{FF2B5EF4-FFF2-40B4-BE49-F238E27FC236}">
                    <a16:creationId xmlns:a16="http://schemas.microsoft.com/office/drawing/2014/main" id="{F14C284F-9075-A34F-9FE6-825AC76E1CA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21" name="Arc 288">
                <a:extLst>
                  <a:ext uri="{FF2B5EF4-FFF2-40B4-BE49-F238E27FC236}">
                    <a16:creationId xmlns:a16="http://schemas.microsoft.com/office/drawing/2014/main" id="{AAAF2212-CEA4-5E43-BC94-21D7063189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22" name="Arc 289">
                <a:extLst>
                  <a:ext uri="{FF2B5EF4-FFF2-40B4-BE49-F238E27FC236}">
                    <a16:creationId xmlns:a16="http://schemas.microsoft.com/office/drawing/2014/main" id="{C7D823D0-43EB-E642-A859-5C98742140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23" name="Arc 290">
                <a:extLst>
                  <a:ext uri="{FF2B5EF4-FFF2-40B4-BE49-F238E27FC236}">
                    <a16:creationId xmlns:a16="http://schemas.microsoft.com/office/drawing/2014/main" id="{F20AB7EA-7A70-7F49-A660-ECB969FF49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24" name="Arc 291">
                <a:extLst>
                  <a:ext uri="{FF2B5EF4-FFF2-40B4-BE49-F238E27FC236}">
                    <a16:creationId xmlns:a16="http://schemas.microsoft.com/office/drawing/2014/main" id="{DD4661AE-3E9F-0343-AB27-E22874F8BC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25" name="Arc 292">
                <a:extLst>
                  <a:ext uri="{FF2B5EF4-FFF2-40B4-BE49-F238E27FC236}">
                    <a16:creationId xmlns:a16="http://schemas.microsoft.com/office/drawing/2014/main" id="{1807BF1E-80EF-794F-A4ED-903146BBF1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26" name="Arc 293">
                <a:extLst>
                  <a:ext uri="{FF2B5EF4-FFF2-40B4-BE49-F238E27FC236}">
                    <a16:creationId xmlns:a16="http://schemas.microsoft.com/office/drawing/2014/main" id="{37F04022-9E62-C14F-9290-353FF53BE8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27" name="Arc 294">
                <a:extLst>
                  <a:ext uri="{FF2B5EF4-FFF2-40B4-BE49-F238E27FC236}">
                    <a16:creationId xmlns:a16="http://schemas.microsoft.com/office/drawing/2014/main" id="{C7A13075-FCA7-554D-B6DC-91578AC135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513" name="Line 295">
              <a:extLst>
                <a:ext uri="{FF2B5EF4-FFF2-40B4-BE49-F238E27FC236}">
                  <a16:creationId xmlns:a16="http://schemas.microsoft.com/office/drawing/2014/main" id="{22B63023-0139-4A41-A669-2076A6AA2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14" name="Line 296">
              <a:extLst>
                <a:ext uri="{FF2B5EF4-FFF2-40B4-BE49-F238E27FC236}">
                  <a16:creationId xmlns:a16="http://schemas.microsoft.com/office/drawing/2014/main" id="{3451B2D8-A4A6-5A41-BC67-919CD67FE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98" name="Group 38">
            <a:extLst>
              <a:ext uri="{FF2B5EF4-FFF2-40B4-BE49-F238E27FC236}">
                <a16:creationId xmlns:a16="http://schemas.microsoft.com/office/drawing/2014/main" id="{A856DD43-DD65-F94F-A2A6-41659151E638}"/>
              </a:ext>
            </a:extLst>
          </p:cNvPr>
          <p:cNvGrpSpPr>
            <a:grpSpLocks/>
          </p:cNvGrpSpPr>
          <p:nvPr/>
        </p:nvGrpSpPr>
        <p:grpSpPr bwMode="auto">
          <a:xfrm>
            <a:off x="10702748" y="4763920"/>
            <a:ext cx="1145797" cy="762000"/>
            <a:chOff x="768" y="240"/>
            <a:chExt cx="1056" cy="864"/>
          </a:xfrm>
        </p:grpSpPr>
        <p:grpSp>
          <p:nvGrpSpPr>
            <p:cNvPr id="15483" name="Group 39">
              <a:extLst>
                <a:ext uri="{FF2B5EF4-FFF2-40B4-BE49-F238E27FC236}">
                  <a16:creationId xmlns:a16="http://schemas.microsoft.com/office/drawing/2014/main" id="{6F85812A-E795-D345-AA2F-BDEE028B8A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5487" name="Line 40">
                <a:extLst>
                  <a:ext uri="{FF2B5EF4-FFF2-40B4-BE49-F238E27FC236}">
                    <a16:creationId xmlns:a16="http://schemas.microsoft.com/office/drawing/2014/main" id="{F7077C61-9DD0-F24A-BA8E-5AE315F8E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488" name="Line 41">
                <a:extLst>
                  <a:ext uri="{FF2B5EF4-FFF2-40B4-BE49-F238E27FC236}">
                    <a16:creationId xmlns:a16="http://schemas.microsoft.com/office/drawing/2014/main" id="{79FCE570-CCE5-5140-B016-30FECAF5D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489" name="Line 42">
                <a:extLst>
                  <a:ext uri="{FF2B5EF4-FFF2-40B4-BE49-F238E27FC236}">
                    <a16:creationId xmlns:a16="http://schemas.microsoft.com/office/drawing/2014/main" id="{83FF8610-62D9-7D41-A410-A1D90C873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490" name="Freeform 43">
                <a:extLst>
                  <a:ext uri="{FF2B5EF4-FFF2-40B4-BE49-F238E27FC236}">
                    <a16:creationId xmlns:a16="http://schemas.microsoft.com/office/drawing/2014/main" id="{A4D19AF3-33AF-0A43-B397-6260ABF1C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1626 w 432"/>
                  <a:gd name="T1" fmla="*/ 547 h 768"/>
                  <a:gd name="T2" fmla="*/ 0 w 432"/>
                  <a:gd name="T3" fmla="*/ 1094 h 768"/>
                  <a:gd name="T4" fmla="*/ 0 w 432"/>
                  <a:gd name="T5" fmla="*/ 0 h 768"/>
                  <a:gd name="T6" fmla="*/ 1626 w 432"/>
                  <a:gd name="T7" fmla="*/ 547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/>
              </a:p>
            </p:txBody>
          </p:sp>
        </p:grpSp>
        <p:sp>
          <p:nvSpPr>
            <p:cNvPr id="15484" name="Line 44">
              <a:extLst>
                <a:ext uri="{FF2B5EF4-FFF2-40B4-BE49-F238E27FC236}">
                  <a16:creationId xmlns:a16="http://schemas.microsoft.com/office/drawing/2014/main" id="{D4D824FA-4F40-4647-9F73-85D419209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485" name="Line 45">
              <a:extLst>
                <a:ext uri="{FF2B5EF4-FFF2-40B4-BE49-F238E27FC236}">
                  <a16:creationId xmlns:a16="http://schemas.microsoft.com/office/drawing/2014/main" id="{77377BF1-7A54-0A4F-8902-067CA31F6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486" name="Line 46">
              <a:extLst>
                <a:ext uri="{FF2B5EF4-FFF2-40B4-BE49-F238E27FC236}">
                  <a16:creationId xmlns:a16="http://schemas.microsoft.com/office/drawing/2014/main" id="{8F77BBCE-DC5E-E540-919B-560759ECA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5399" name="Group 43">
            <a:extLst>
              <a:ext uri="{FF2B5EF4-FFF2-40B4-BE49-F238E27FC236}">
                <a16:creationId xmlns:a16="http://schemas.microsoft.com/office/drawing/2014/main" id="{D926A762-89B6-0C47-8D15-8D1BB20E02FA}"/>
              </a:ext>
            </a:extLst>
          </p:cNvPr>
          <p:cNvGrpSpPr>
            <a:grpSpLocks/>
          </p:cNvGrpSpPr>
          <p:nvPr/>
        </p:nvGrpSpPr>
        <p:grpSpPr bwMode="auto">
          <a:xfrm>
            <a:off x="9016732" y="4739880"/>
            <a:ext cx="914400" cy="685800"/>
            <a:chOff x="2256" y="3408"/>
            <a:chExt cx="576" cy="432"/>
          </a:xfrm>
        </p:grpSpPr>
        <p:grpSp>
          <p:nvGrpSpPr>
            <p:cNvPr id="15468" name="Group 44">
              <a:extLst>
                <a:ext uri="{FF2B5EF4-FFF2-40B4-BE49-F238E27FC236}">
                  <a16:creationId xmlns:a16="http://schemas.microsoft.com/office/drawing/2014/main" id="{B178A274-5BAD-F341-AB91-E4B992472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408"/>
              <a:ext cx="384" cy="432"/>
              <a:chOff x="2256" y="3408"/>
              <a:chExt cx="384" cy="432"/>
            </a:xfrm>
          </p:grpSpPr>
          <p:grpSp>
            <p:nvGrpSpPr>
              <p:cNvPr id="15471" name="Group 45">
                <a:extLst>
                  <a:ext uri="{FF2B5EF4-FFF2-40B4-BE49-F238E27FC236}">
                    <a16:creationId xmlns:a16="http://schemas.microsoft.com/office/drawing/2014/main" id="{034D639F-D074-F241-820B-500B7BE8AA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512"/>
                <a:ext cx="96" cy="241"/>
                <a:chOff x="1823" y="3527"/>
                <a:chExt cx="192" cy="434"/>
              </a:xfrm>
            </p:grpSpPr>
            <p:sp>
              <p:nvSpPr>
                <p:cNvPr id="15476" name="Arc 46">
                  <a:extLst>
                    <a:ext uri="{FF2B5EF4-FFF2-40B4-BE49-F238E27FC236}">
                      <a16:creationId xmlns:a16="http://schemas.microsoft.com/office/drawing/2014/main" id="{E48BC3EB-89E6-C04C-B4DB-F146A2D6BB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695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77" name="Arc 47">
                  <a:extLst>
                    <a:ext uri="{FF2B5EF4-FFF2-40B4-BE49-F238E27FC236}">
                      <a16:creationId xmlns:a16="http://schemas.microsoft.com/office/drawing/2014/main" id="{F533CED3-7CC3-A443-AF0A-4C26FB8FF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599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78" name="Arc 48">
                  <a:extLst>
                    <a:ext uri="{FF2B5EF4-FFF2-40B4-BE49-F238E27FC236}">
                      <a16:creationId xmlns:a16="http://schemas.microsoft.com/office/drawing/2014/main" id="{DA8D7AF5-8179-1442-997A-C93F69331D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645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79" name="Arc 49">
                  <a:extLst>
                    <a:ext uri="{FF2B5EF4-FFF2-40B4-BE49-F238E27FC236}">
                      <a16:creationId xmlns:a16="http://schemas.microsoft.com/office/drawing/2014/main" id="{18371B6D-3C1A-FE42-93D8-740234B1B3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792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80" name="Arc 50">
                  <a:extLst>
                    <a:ext uri="{FF2B5EF4-FFF2-40B4-BE49-F238E27FC236}">
                      <a16:creationId xmlns:a16="http://schemas.microsoft.com/office/drawing/2014/main" id="{B45E39AA-634A-0340-B4CD-D41A02829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742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81" name="Arc 51">
                  <a:extLst>
                    <a:ext uri="{FF2B5EF4-FFF2-40B4-BE49-F238E27FC236}">
                      <a16:creationId xmlns:a16="http://schemas.microsoft.com/office/drawing/2014/main" id="{2058D2D8-C98E-1B40-9791-B3C09EFDDF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550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82" name="Arc 52">
                  <a:extLst>
                    <a:ext uri="{FF2B5EF4-FFF2-40B4-BE49-F238E27FC236}">
                      <a16:creationId xmlns:a16="http://schemas.microsoft.com/office/drawing/2014/main" id="{BDB326D2-2735-9046-9126-3A1D52A447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839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472" name="Line 53">
                <a:extLst>
                  <a:ext uri="{FF2B5EF4-FFF2-40B4-BE49-F238E27FC236}">
                    <a16:creationId xmlns:a16="http://schemas.microsoft.com/office/drawing/2014/main" id="{E063A386-806E-F945-96FD-20F99C488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744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73" name="Line 54">
                <a:extLst>
                  <a:ext uri="{FF2B5EF4-FFF2-40B4-BE49-F238E27FC236}">
                    <a16:creationId xmlns:a16="http://schemas.microsoft.com/office/drawing/2014/main" id="{029AE9BF-18A2-4F46-8D87-E9EE35E34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504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74" name="Freeform 55">
                <a:extLst>
                  <a:ext uri="{FF2B5EF4-FFF2-40B4-BE49-F238E27FC236}">
                    <a16:creationId xmlns:a16="http://schemas.microsoft.com/office/drawing/2014/main" id="{E33275F3-4884-4344-A2C0-6EF2693B7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3408"/>
                <a:ext cx="192" cy="432"/>
              </a:xfrm>
              <a:custGeom>
                <a:avLst/>
                <a:gdLst>
                  <a:gd name="T0" fmla="*/ 0 w 192"/>
                  <a:gd name="T1" fmla="*/ 96 h 432"/>
                  <a:gd name="T2" fmla="*/ 0 w 192"/>
                  <a:gd name="T3" fmla="*/ 336 h 432"/>
                  <a:gd name="T4" fmla="*/ 48 w 192"/>
                  <a:gd name="T5" fmla="*/ 336 h 432"/>
                  <a:gd name="T6" fmla="*/ 192 w 192"/>
                  <a:gd name="T7" fmla="*/ 432 h 432"/>
                  <a:gd name="T8" fmla="*/ 192 w 192"/>
                  <a:gd name="T9" fmla="*/ 0 h 432"/>
                  <a:gd name="T10" fmla="*/ 48 w 192"/>
                  <a:gd name="T11" fmla="*/ 96 h 432"/>
                  <a:gd name="T12" fmla="*/ 0 w 192"/>
                  <a:gd name="T13" fmla="*/ 96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2"/>
                  <a:gd name="T22" fmla="*/ 0 h 432"/>
                  <a:gd name="T23" fmla="*/ 192 w 192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2" h="432">
                    <a:moveTo>
                      <a:pt x="0" y="96"/>
                    </a:moveTo>
                    <a:lnTo>
                      <a:pt x="0" y="336"/>
                    </a:lnTo>
                    <a:lnTo>
                      <a:pt x="48" y="336"/>
                    </a:lnTo>
                    <a:lnTo>
                      <a:pt x="192" y="432"/>
                    </a:lnTo>
                    <a:lnTo>
                      <a:pt x="192" y="0"/>
                    </a:lnTo>
                    <a:lnTo>
                      <a:pt x="48" y="96"/>
                    </a:lnTo>
                    <a:lnTo>
                      <a:pt x="0" y="96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75" name="Line 56">
                <a:extLst>
                  <a:ext uri="{FF2B5EF4-FFF2-40B4-BE49-F238E27FC236}">
                    <a16:creationId xmlns:a16="http://schemas.microsoft.com/office/drawing/2014/main" id="{09439713-0C76-BC48-9C8D-4BEBF9ED7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0" cy="24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469" name="Arc 57">
              <a:extLst>
                <a:ext uri="{FF2B5EF4-FFF2-40B4-BE49-F238E27FC236}">
                  <a16:creationId xmlns:a16="http://schemas.microsoft.com/office/drawing/2014/main" id="{20635C1B-E718-7C4C-9E41-EB16EB0DC9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88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70" name="Arc 58">
              <a:extLst>
                <a:ext uri="{FF2B5EF4-FFF2-40B4-BE49-F238E27FC236}">
                  <a16:creationId xmlns:a16="http://schemas.microsoft.com/office/drawing/2014/main" id="{182D8975-5A99-CD4B-B147-302AB359A5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00" name="Group 59">
            <a:extLst>
              <a:ext uri="{FF2B5EF4-FFF2-40B4-BE49-F238E27FC236}">
                <a16:creationId xmlns:a16="http://schemas.microsoft.com/office/drawing/2014/main" id="{F5192F0E-B87D-AC44-A82B-60D205D58CB4}"/>
              </a:ext>
            </a:extLst>
          </p:cNvPr>
          <p:cNvGrpSpPr>
            <a:grpSpLocks/>
          </p:cNvGrpSpPr>
          <p:nvPr/>
        </p:nvGrpSpPr>
        <p:grpSpPr bwMode="auto">
          <a:xfrm>
            <a:off x="7264133" y="4816080"/>
            <a:ext cx="762000" cy="533400"/>
            <a:chOff x="768" y="3696"/>
            <a:chExt cx="480" cy="336"/>
          </a:xfrm>
        </p:grpSpPr>
        <p:sp>
          <p:nvSpPr>
            <p:cNvPr id="15460" name="Arc 60">
              <a:extLst>
                <a:ext uri="{FF2B5EF4-FFF2-40B4-BE49-F238E27FC236}">
                  <a16:creationId xmlns:a16="http://schemas.microsoft.com/office/drawing/2014/main" id="{A7B9583E-246E-434C-8228-5FB8CCB51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696"/>
              <a:ext cx="144" cy="33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1" name="Line 61">
              <a:extLst>
                <a:ext uri="{FF2B5EF4-FFF2-40B4-BE49-F238E27FC236}">
                  <a16:creationId xmlns:a16="http://schemas.microsoft.com/office/drawing/2014/main" id="{DA21895B-FF96-6245-9BB9-41DE1FF4B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96"/>
              <a:ext cx="0" cy="3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2" name="Line 62">
              <a:extLst>
                <a:ext uri="{FF2B5EF4-FFF2-40B4-BE49-F238E27FC236}">
                  <a16:creationId xmlns:a16="http://schemas.microsoft.com/office/drawing/2014/main" id="{D70F14A2-F749-E94F-A907-4929ED177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03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3" name="Line 63">
              <a:extLst>
                <a:ext uri="{FF2B5EF4-FFF2-40B4-BE49-F238E27FC236}">
                  <a16:creationId xmlns:a16="http://schemas.microsoft.com/office/drawing/2014/main" id="{89ACF313-C9A3-D548-9575-F7FDAD97F1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696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4" name="Line 64">
              <a:extLst>
                <a:ext uri="{FF2B5EF4-FFF2-40B4-BE49-F238E27FC236}">
                  <a16:creationId xmlns:a16="http://schemas.microsoft.com/office/drawing/2014/main" id="{83A7D491-E4EB-B047-BB3E-2DE2A289D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744"/>
              <a:ext cx="13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5" name="Line 65">
              <a:extLst>
                <a:ext uri="{FF2B5EF4-FFF2-40B4-BE49-F238E27FC236}">
                  <a16:creationId xmlns:a16="http://schemas.microsoft.com/office/drawing/2014/main" id="{ECEF231A-4E60-F646-92D2-892B18443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3984"/>
              <a:ext cx="139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6" name="Arc 66">
              <a:extLst>
                <a:ext uri="{FF2B5EF4-FFF2-40B4-BE49-F238E27FC236}">
                  <a16:creationId xmlns:a16="http://schemas.microsoft.com/office/drawing/2014/main" id="{0448908B-826D-BB44-88E0-49136D43F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7" name="Arc 67">
              <a:extLst>
                <a:ext uri="{FF2B5EF4-FFF2-40B4-BE49-F238E27FC236}">
                  <a16:creationId xmlns:a16="http://schemas.microsoft.com/office/drawing/2014/main" id="{27B6868D-A49F-714D-B75C-8A550C669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DA7272-C85A-C848-87B8-87C6E4A3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52</a:t>
            </a:fld>
            <a:endParaRPr lang="en-US" dirty="0"/>
          </a:p>
        </p:txBody>
      </p:sp>
      <p:sp>
        <p:nvSpPr>
          <p:cNvPr id="230" name="Text Box 414">
            <a:extLst>
              <a:ext uri="{FF2B5EF4-FFF2-40B4-BE49-F238E27FC236}">
                <a16:creationId xmlns:a16="http://schemas.microsoft.com/office/drawing/2014/main" id="{671706B4-CFFA-BF4E-92DF-CCCF093DF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822" y="3157164"/>
            <a:ext cx="6316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PNP</a:t>
            </a:r>
          </a:p>
        </p:txBody>
      </p:sp>
      <p:sp>
        <p:nvSpPr>
          <p:cNvPr id="231" name="Text Box 415">
            <a:extLst>
              <a:ext uri="{FF2B5EF4-FFF2-40B4-BE49-F238E27FC236}">
                <a16:creationId xmlns:a16="http://schemas.microsoft.com/office/drawing/2014/main" id="{17370CEE-C760-7042-80DC-218729947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72" y="3157165"/>
            <a:ext cx="3984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NPN</a:t>
            </a:r>
          </a:p>
        </p:txBody>
      </p:sp>
      <p:sp>
        <p:nvSpPr>
          <p:cNvPr id="232" name="Text Box 416">
            <a:extLst>
              <a:ext uri="{FF2B5EF4-FFF2-40B4-BE49-F238E27FC236}">
                <a16:creationId xmlns:a16="http://schemas.microsoft.com/office/drawing/2014/main" id="{F3C57B7D-F65B-124F-9F69-1AB480164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7500" y="1860248"/>
            <a:ext cx="1995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Photo transistor</a:t>
            </a:r>
          </a:p>
        </p:txBody>
      </p:sp>
      <p:grpSp>
        <p:nvGrpSpPr>
          <p:cNvPr id="233" name="Group 449">
            <a:extLst>
              <a:ext uri="{FF2B5EF4-FFF2-40B4-BE49-F238E27FC236}">
                <a16:creationId xmlns:a16="http://schemas.microsoft.com/office/drawing/2014/main" id="{FD42B7E4-E56A-9C4B-89D3-EAD8CE12941D}"/>
              </a:ext>
            </a:extLst>
          </p:cNvPr>
          <p:cNvGrpSpPr>
            <a:grpSpLocks/>
          </p:cNvGrpSpPr>
          <p:nvPr/>
        </p:nvGrpSpPr>
        <p:grpSpPr bwMode="auto">
          <a:xfrm>
            <a:off x="7105241" y="2302797"/>
            <a:ext cx="641350" cy="914400"/>
            <a:chOff x="3167" y="1123"/>
            <a:chExt cx="404" cy="576"/>
          </a:xfrm>
        </p:grpSpPr>
        <p:grpSp>
          <p:nvGrpSpPr>
            <p:cNvPr id="234" name="Group 380">
              <a:extLst>
                <a:ext uri="{FF2B5EF4-FFF2-40B4-BE49-F238E27FC236}">
                  <a16:creationId xmlns:a16="http://schemas.microsoft.com/office/drawing/2014/main" id="{35F73AB3-F240-E042-88B4-913F8A4C7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1123"/>
              <a:ext cx="404" cy="576"/>
              <a:chOff x="115" y="1987"/>
              <a:chExt cx="404" cy="576"/>
            </a:xfrm>
          </p:grpSpPr>
          <p:sp>
            <p:nvSpPr>
              <p:cNvPr id="236" name="Oval 381">
                <a:extLst>
                  <a:ext uri="{FF2B5EF4-FFF2-40B4-BE49-F238E27FC236}">
                    <a16:creationId xmlns:a16="http://schemas.microsoft.com/office/drawing/2014/main" id="{8C7C9D87-BFA6-D149-8B6D-564C0E844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" y="2102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Line 382">
                <a:extLst>
                  <a:ext uri="{FF2B5EF4-FFF2-40B4-BE49-F238E27FC236}">
                    <a16:creationId xmlns:a16="http://schemas.microsoft.com/office/drawing/2014/main" id="{E0BA7BC8-5358-3145-9595-728B7BDD1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Line 383">
                <a:extLst>
                  <a:ext uri="{FF2B5EF4-FFF2-40B4-BE49-F238E27FC236}">
                    <a16:creationId xmlns:a16="http://schemas.microsoft.com/office/drawing/2014/main" id="{EB632B6B-BAE0-2C4F-A0E5-6F8E6B09A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239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Line 384">
                <a:extLst>
                  <a:ext uri="{FF2B5EF4-FFF2-40B4-BE49-F238E27FC236}">
                    <a16:creationId xmlns:a16="http://schemas.microsoft.com/office/drawing/2014/main" id="{A52CEF71-4CF5-814D-9901-E11EE6187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160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Line 385">
                <a:extLst>
                  <a:ext uri="{FF2B5EF4-FFF2-40B4-BE49-F238E27FC236}">
                    <a16:creationId xmlns:a16="http://schemas.microsoft.com/office/drawing/2014/main" id="{B993AA59-A72F-5C40-9BFF-C8370C64D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333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Line 386">
                <a:extLst>
                  <a:ext uri="{FF2B5EF4-FFF2-40B4-BE49-F238E27FC236}">
                    <a16:creationId xmlns:a16="http://schemas.microsoft.com/office/drawing/2014/main" id="{4C460FC7-9FEB-C641-84F8-6EAD334FA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2160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2" name="Line 387">
                <a:extLst>
                  <a:ext uri="{FF2B5EF4-FFF2-40B4-BE49-F238E27FC236}">
                    <a16:creationId xmlns:a16="http://schemas.microsoft.com/office/drawing/2014/main" id="{6572C28C-B242-4E4A-9575-75003C8A7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" y="2275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5" name="Freeform 448">
              <a:extLst>
                <a:ext uri="{FF2B5EF4-FFF2-40B4-BE49-F238E27FC236}">
                  <a16:creationId xmlns:a16="http://schemas.microsoft.com/office/drawing/2014/main" id="{ED7BC5CE-4E67-DE48-AC34-B287DE6A2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1123"/>
              <a:ext cx="230" cy="576"/>
            </a:xfrm>
            <a:custGeom>
              <a:avLst/>
              <a:gdLst>
                <a:gd name="T0" fmla="*/ 0 w 230"/>
                <a:gd name="T1" fmla="*/ 288 h 576"/>
                <a:gd name="T2" fmla="*/ 230 w 230"/>
                <a:gd name="T3" fmla="*/ 576 h 576"/>
                <a:gd name="T4" fmla="*/ 230 w 230"/>
                <a:gd name="T5" fmla="*/ 0 h 576"/>
                <a:gd name="T6" fmla="*/ 0 w 230"/>
                <a:gd name="T7" fmla="*/ 28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0" y="288"/>
                  </a:moveTo>
                  <a:lnTo>
                    <a:pt x="230" y="576"/>
                  </a:lnTo>
                  <a:lnTo>
                    <a:pt x="230" y="0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3" name="Group 451">
            <a:extLst>
              <a:ext uri="{FF2B5EF4-FFF2-40B4-BE49-F238E27FC236}">
                <a16:creationId xmlns:a16="http://schemas.microsoft.com/office/drawing/2014/main" id="{F483B0AF-766E-B742-AA01-ED832E4D9605}"/>
              </a:ext>
            </a:extLst>
          </p:cNvPr>
          <p:cNvGrpSpPr>
            <a:grpSpLocks/>
          </p:cNvGrpSpPr>
          <p:nvPr/>
        </p:nvGrpSpPr>
        <p:grpSpPr bwMode="auto">
          <a:xfrm>
            <a:off x="8016871" y="2425327"/>
            <a:ext cx="642938" cy="914400"/>
            <a:chOff x="3802" y="1123"/>
            <a:chExt cx="405" cy="576"/>
          </a:xfrm>
        </p:grpSpPr>
        <p:grpSp>
          <p:nvGrpSpPr>
            <p:cNvPr id="244" name="Group 372">
              <a:extLst>
                <a:ext uri="{FF2B5EF4-FFF2-40B4-BE49-F238E27FC236}">
                  <a16:creationId xmlns:a16="http://schemas.microsoft.com/office/drawing/2014/main" id="{D84A0233-A6F1-E04A-9A16-2EF677ACA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246" name="Oval 373">
                <a:extLst>
                  <a:ext uri="{FF2B5EF4-FFF2-40B4-BE49-F238E27FC236}">
                    <a16:creationId xmlns:a16="http://schemas.microsoft.com/office/drawing/2014/main" id="{60F8F24C-C328-1743-9B6E-20AA76A43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Line 374">
                <a:extLst>
                  <a:ext uri="{FF2B5EF4-FFF2-40B4-BE49-F238E27FC236}">
                    <a16:creationId xmlns:a16="http://schemas.microsoft.com/office/drawing/2014/main" id="{E5C240D4-6905-C547-80AD-81481FCFD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Line 375">
                <a:extLst>
                  <a:ext uri="{FF2B5EF4-FFF2-40B4-BE49-F238E27FC236}">
                    <a16:creationId xmlns:a16="http://schemas.microsoft.com/office/drawing/2014/main" id="{CA6AB39F-AE61-444A-AC52-0327DCA886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Line 376">
                <a:extLst>
                  <a:ext uri="{FF2B5EF4-FFF2-40B4-BE49-F238E27FC236}">
                    <a16:creationId xmlns:a16="http://schemas.microsoft.com/office/drawing/2014/main" id="{F67AB8AF-F3FA-D547-BA2E-725F584FB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Line 377">
                <a:extLst>
                  <a:ext uri="{FF2B5EF4-FFF2-40B4-BE49-F238E27FC236}">
                    <a16:creationId xmlns:a16="http://schemas.microsoft.com/office/drawing/2014/main" id="{68B8E53B-6366-FB4B-8DC0-A65C696A9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Line 378">
                <a:extLst>
                  <a:ext uri="{FF2B5EF4-FFF2-40B4-BE49-F238E27FC236}">
                    <a16:creationId xmlns:a16="http://schemas.microsoft.com/office/drawing/2014/main" id="{5488C97D-A145-2C4C-B50F-CA4F785AC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2" name="Line 379">
                <a:extLst>
                  <a:ext uri="{FF2B5EF4-FFF2-40B4-BE49-F238E27FC236}">
                    <a16:creationId xmlns:a16="http://schemas.microsoft.com/office/drawing/2014/main" id="{F7CC3934-04ED-454C-A206-BB8A9720C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5" name="Freeform 450">
              <a:extLst>
                <a:ext uri="{FF2B5EF4-FFF2-40B4-BE49-F238E27FC236}">
                  <a16:creationId xmlns:a16="http://schemas.microsoft.com/office/drawing/2014/main" id="{CEB430F4-37EC-F849-B15B-F5B9A5D83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>
                <a:gd name="T0" fmla="*/ 230 w 230"/>
                <a:gd name="T1" fmla="*/ 0 h 576"/>
                <a:gd name="T2" fmla="*/ 0 w 230"/>
                <a:gd name="T3" fmla="*/ 288 h 576"/>
                <a:gd name="T4" fmla="*/ 230 w 230"/>
                <a:gd name="T5" fmla="*/ 576 h 576"/>
                <a:gd name="T6" fmla="*/ 230 w 230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3" name="Group 453">
            <a:extLst>
              <a:ext uri="{FF2B5EF4-FFF2-40B4-BE49-F238E27FC236}">
                <a16:creationId xmlns:a16="http://schemas.microsoft.com/office/drawing/2014/main" id="{3EA50405-E7C6-9446-B580-40A24EE790CE}"/>
              </a:ext>
            </a:extLst>
          </p:cNvPr>
          <p:cNvGrpSpPr>
            <a:grpSpLocks/>
          </p:cNvGrpSpPr>
          <p:nvPr/>
        </p:nvGrpSpPr>
        <p:grpSpPr bwMode="auto">
          <a:xfrm>
            <a:off x="9381061" y="2517402"/>
            <a:ext cx="458788" cy="914400"/>
            <a:chOff x="4320" y="1181"/>
            <a:chExt cx="289" cy="576"/>
          </a:xfrm>
        </p:grpSpPr>
        <p:grpSp>
          <p:nvGrpSpPr>
            <p:cNvPr id="254" name="Group 404">
              <a:extLst>
                <a:ext uri="{FF2B5EF4-FFF2-40B4-BE49-F238E27FC236}">
                  <a16:creationId xmlns:a16="http://schemas.microsoft.com/office/drawing/2014/main" id="{EB35C6F4-64A7-EF4E-8090-8B44CC0AD9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1181"/>
              <a:ext cx="288" cy="576"/>
              <a:chOff x="1382" y="2736"/>
              <a:chExt cx="288" cy="576"/>
            </a:xfrm>
          </p:grpSpPr>
          <p:sp>
            <p:nvSpPr>
              <p:cNvPr id="256" name="Line 405">
                <a:extLst>
                  <a:ext uri="{FF2B5EF4-FFF2-40B4-BE49-F238E27FC236}">
                    <a16:creationId xmlns:a16="http://schemas.microsoft.com/office/drawing/2014/main" id="{DAF46BD3-720D-6746-9521-DECC889E1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Line 406">
                <a:extLst>
                  <a:ext uri="{FF2B5EF4-FFF2-40B4-BE49-F238E27FC236}">
                    <a16:creationId xmlns:a16="http://schemas.microsoft.com/office/drawing/2014/main" id="{51A67A8C-7B1B-354B-BD5A-6549F050E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313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Line 407">
                <a:extLst>
                  <a:ext uri="{FF2B5EF4-FFF2-40B4-BE49-F238E27FC236}">
                    <a16:creationId xmlns:a16="http://schemas.microsoft.com/office/drawing/2014/main" id="{454AE6B1-E9D7-8D4F-8624-858CF35E2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290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Line 408">
                <a:extLst>
                  <a:ext uri="{FF2B5EF4-FFF2-40B4-BE49-F238E27FC236}">
                    <a16:creationId xmlns:a16="http://schemas.microsoft.com/office/drawing/2014/main" id="{0B7560C9-1678-B34B-B0CE-830B6D77B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3082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Line 409">
                <a:extLst>
                  <a:ext uri="{FF2B5EF4-FFF2-40B4-BE49-F238E27FC236}">
                    <a16:creationId xmlns:a16="http://schemas.microsoft.com/office/drawing/2014/main" id="{792FD2A9-4C0E-7E4C-99CC-23963E748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2909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1" name="Group 410">
                <a:extLst>
                  <a:ext uri="{FF2B5EF4-FFF2-40B4-BE49-F238E27FC236}">
                    <a16:creationId xmlns:a16="http://schemas.microsoft.com/office/drawing/2014/main" id="{D7803CAB-2EA7-5242-8B73-D7FE58963B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82" y="2886"/>
                <a:ext cx="173" cy="196"/>
                <a:chOff x="634" y="3461"/>
                <a:chExt cx="173" cy="196"/>
              </a:xfrm>
            </p:grpSpPr>
            <p:sp>
              <p:nvSpPr>
                <p:cNvPr id="262" name="Freeform 411">
                  <a:extLst>
                    <a:ext uri="{FF2B5EF4-FFF2-40B4-BE49-F238E27FC236}">
                      <a16:creationId xmlns:a16="http://schemas.microsoft.com/office/drawing/2014/main" id="{ED0739A8-EEEA-6742-92DB-7470B57418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461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3" name="Freeform 412">
                  <a:extLst>
                    <a:ext uri="{FF2B5EF4-FFF2-40B4-BE49-F238E27FC236}">
                      <a16:creationId xmlns:a16="http://schemas.microsoft.com/office/drawing/2014/main" id="{7C4E8952-3F1D-2B40-8E0B-8EB1B9421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542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55" name="Freeform 452">
              <a:extLst>
                <a:ext uri="{FF2B5EF4-FFF2-40B4-BE49-F238E27FC236}">
                  <a16:creationId xmlns:a16="http://schemas.microsoft.com/office/drawing/2014/main" id="{A0739311-C81A-6944-B6A8-81130B867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181"/>
              <a:ext cx="288" cy="576"/>
            </a:xfrm>
            <a:custGeom>
              <a:avLst/>
              <a:gdLst>
                <a:gd name="T0" fmla="*/ 288 w 288"/>
                <a:gd name="T1" fmla="*/ 0 h 576"/>
                <a:gd name="T2" fmla="*/ 0 w 288"/>
                <a:gd name="T3" fmla="*/ 230 h 576"/>
                <a:gd name="T4" fmla="*/ 288 w 288"/>
                <a:gd name="T5" fmla="*/ 576 h 576"/>
                <a:gd name="T6" fmla="*/ 288 w 28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lnTo>
                    <a:pt x="0" y="230"/>
                  </a:lnTo>
                  <a:lnTo>
                    <a:pt x="288" y="576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4" name="Text Box 204">
            <a:extLst>
              <a:ext uri="{FF2B5EF4-FFF2-40B4-BE49-F238E27FC236}">
                <a16:creationId xmlns:a16="http://schemas.microsoft.com/office/drawing/2014/main" id="{482F0633-A353-5144-A530-5C23BB341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826" y="4185226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Switches</a:t>
            </a:r>
          </a:p>
        </p:txBody>
      </p:sp>
      <p:grpSp>
        <p:nvGrpSpPr>
          <p:cNvPr id="265" name="Group 313">
            <a:extLst>
              <a:ext uri="{FF2B5EF4-FFF2-40B4-BE49-F238E27FC236}">
                <a16:creationId xmlns:a16="http://schemas.microsoft.com/office/drawing/2014/main" id="{0928A879-C0F4-1544-8438-B9ED38D0BBC1}"/>
              </a:ext>
            </a:extLst>
          </p:cNvPr>
          <p:cNvGrpSpPr>
            <a:grpSpLocks/>
          </p:cNvGrpSpPr>
          <p:nvPr/>
        </p:nvGrpSpPr>
        <p:grpSpPr bwMode="auto">
          <a:xfrm>
            <a:off x="4847851" y="4562389"/>
            <a:ext cx="974726" cy="309563"/>
            <a:chOff x="288" y="1066"/>
            <a:chExt cx="614" cy="195"/>
          </a:xfrm>
        </p:grpSpPr>
        <p:grpSp>
          <p:nvGrpSpPr>
            <p:cNvPr id="266" name="Group 184">
              <a:extLst>
                <a:ext uri="{FF2B5EF4-FFF2-40B4-BE49-F238E27FC236}">
                  <a16:creationId xmlns:a16="http://schemas.microsoft.com/office/drawing/2014/main" id="{59D5BEA5-CC23-5E4C-B949-85D311212D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066"/>
              <a:ext cx="614" cy="195"/>
              <a:chOff x="403" y="667"/>
              <a:chExt cx="614" cy="195"/>
            </a:xfrm>
          </p:grpSpPr>
          <p:grpSp>
            <p:nvGrpSpPr>
              <p:cNvPr id="268" name="Group 185">
                <a:extLst>
                  <a:ext uri="{FF2B5EF4-FFF2-40B4-BE49-F238E27FC236}">
                    <a16:creationId xmlns:a16="http://schemas.microsoft.com/office/drawing/2014/main" id="{CAB05D6B-8ED7-9545-950D-776AC0BE30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" y="720"/>
                <a:ext cx="576" cy="142"/>
                <a:chOff x="1152" y="893"/>
                <a:chExt cx="576" cy="142"/>
              </a:xfrm>
            </p:grpSpPr>
            <p:sp>
              <p:nvSpPr>
                <p:cNvPr id="270" name="Oval 186">
                  <a:extLst>
                    <a:ext uri="{FF2B5EF4-FFF2-40B4-BE49-F238E27FC236}">
                      <a16:creationId xmlns:a16="http://schemas.microsoft.com/office/drawing/2014/main" id="{15E8E2C8-7CD5-2840-AF9E-761CC4BD7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977"/>
                  <a:ext cx="58" cy="5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1" name="Line 187">
                  <a:extLst>
                    <a:ext uri="{FF2B5EF4-FFF2-40B4-BE49-F238E27FC236}">
                      <a16:creationId xmlns:a16="http://schemas.microsoft.com/office/drawing/2014/main" id="{7EA2A902-C124-3E47-9E86-4A9F1E927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3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2" name="Line 188">
                  <a:extLst>
                    <a:ext uri="{FF2B5EF4-FFF2-40B4-BE49-F238E27FC236}">
                      <a16:creationId xmlns:a16="http://schemas.microsoft.com/office/drawing/2014/main" id="{9DBCE13B-858D-4243-B3AF-F7327E90B2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3" name="Line 189">
                  <a:extLst>
                    <a:ext uri="{FF2B5EF4-FFF2-40B4-BE49-F238E27FC236}">
                      <a16:creationId xmlns:a16="http://schemas.microsoft.com/office/drawing/2014/main" id="{388D62DF-0023-5D43-BB14-304A5F9A96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53" y="893"/>
                  <a:ext cx="23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4" name="Oval 190">
                  <a:extLst>
                    <a:ext uri="{FF2B5EF4-FFF2-40B4-BE49-F238E27FC236}">
                      <a16:creationId xmlns:a16="http://schemas.microsoft.com/office/drawing/2014/main" id="{4355E2CF-87BC-7148-9849-C5EBC0AE9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97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69" name="Text Box 191">
                <a:extLst>
                  <a:ext uri="{FF2B5EF4-FFF2-40B4-BE49-F238E27FC236}">
                    <a16:creationId xmlns:a16="http://schemas.microsoft.com/office/drawing/2014/main" id="{3632975C-BAE5-2C43-8202-B5B6B3D6B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" y="667"/>
                <a:ext cx="3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SPST</a:t>
                </a:r>
              </a:p>
            </p:txBody>
          </p:sp>
        </p:grpSp>
        <p:sp>
          <p:nvSpPr>
            <p:cNvPr id="267" name="Freeform 311">
              <a:extLst>
                <a:ext uri="{FF2B5EF4-FFF2-40B4-BE49-F238E27FC236}">
                  <a16:creationId xmlns:a16="http://schemas.microsoft.com/office/drawing/2014/main" id="{707D3331-6B7A-8442-B102-2D266B06B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1123"/>
              <a:ext cx="576" cy="115"/>
            </a:xfrm>
            <a:custGeom>
              <a:avLst/>
              <a:gdLst>
                <a:gd name="T0" fmla="*/ 0 w 576"/>
                <a:gd name="T1" fmla="*/ 115 h 115"/>
                <a:gd name="T2" fmla="*/ 230 w 576"/>
                <a:gd name="T3" fmla="*/ 0 h 115"/>
                <a:gd name="T4" fmla="*/ 576 w 576"/>
                <a:gd name="T5" fmla="*/ 115 h 115"/>
                <a:gd name="T6" fmla="*/ 0 w 576"/>
                <a:gd name="T7" fmla="*/ 115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115"/>
                  </a:moveTo>
                  <a:lnTo>
                    <a:pt x="230" y="0"/>
                  </a:lnTo>
                  <a:lnTo>
                    <a:pt x="576" y="115"/>
                  </a:lnTo>
                  <a:lnTo>
                    <a:pt x="0" y="11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5" name="Group 316">
            <a:extLst>
              <a:ext uri="{FF2B5EF4-FFF2-40B4-BE49-F238E27FC236}">
                <a16:creationId xmlns:a16="http://schemas.microsoft.com/office/drawing/2014/main" id="{52E18AF9-D9CF-EC4F-B5F8-F89C84FF6914}"/>
              </a:ext>
            </a:extLst>
          </p:cNvPr>
          <p:cNvGrpSpPr>
            <a:grpSpLocks/>
          </p:cNvGrpSpPr>
          <p:nvPr/>
        </p:nvGrpSpPr>
        <p:grpSpPr bwMode="auto">
          <a:xfrm>
            <a:off x="4847851" y="5019588"/>
            <a:ext cx="923925" cy="457200"/>
            <a:chOff x="570" y="1896"/>
            <a:chExt cx="582" cy="288"/>
          </a:xfrm>
        </p:grpSpPr>
        <p:sp>
          <p:nvSpPr>
            <p:cNvPr id="276" name="Line 314">
              <a:extLst>
                <a:ext uri="{FF2B5EF4-FFF2-40B4-BE49-F238E27FC236}">
                  <a16:creationId xmlns:a16="http://schemas.microsoft.com/office/drawing/2014/main" id="{33DDB7E8-2748-A04C-82AB-3199280C5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9" y="2102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7" name="Group 195">
              <a:extLst>
                <a:ext uri="{FF2B5EF4-FFF2-40B4-BE49-F238E27FC236}">
                  <a16:creationId xmlns:a16="http://schemas.microsoft.com/office/drawing/2014/main" id="{6DE71206-2762-374D-BB43-FE7DDEB9BC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011"/>
              <a:ext cx="173" cy="58"/>
              <a:chOff x="427" y="1066"/>
              <a:chExt cx="173" cy="58"/>
            </a:xfrm>
          </p:grpSpPr>
          <p:sp>
            <p:nvSpPr>
              <p:cNvPr id="285" name="Oval 196">
                <a:extLst>
                  <a:ext uri="{FF2B5EF4-FFF2-40B4-BE49-F238E27FC236}">
                    <a16:creationId xmlns:a16="http://schemas.microsoft.com/office/drawing/2014/main" id="{2ED499ED-5B6E-3E4F-9EDB-C594B1FFF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066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Line 197">
                <a:extLst>
                  <a:ext uri="{FF2B5EF4-FFF2-40B4-BE49-F238E27FC236}">
                    <a16:creationId xmlns:a16="http://schemas.microsoft.com/office/drawing/2014/main" id="{D4F01429-594A-5341-9913-5E6B6E38D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" y="10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8" name="Line 198">
              <a:extLst>
                <a:ext uri="{FF2B5EF4-FFF2-40B4-BE49-F238E27FC236}">
                  <a16:creationId xmlns:a16="http://schemas.microsoft.com/office/drawing/2014/main" id="{48D63B7B-3195-474C-9BD2-3AACA1C3E8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" y="2102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Oval 199">
              <a:extLst>
                <a:ext uri="{FF2B5EF4-FFF2-40B4-BE49-F238E27FC236}">
                  <a16:creationId xmlns:a16="http://schemas.microsoft.com/office/drawing/2014/main" id="{52DB0D5B-713E-934A-BF43-2F7C66F6A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071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0" name="Group 200">
              <a:extLst>
                <a:ext uri="{FF2B5EF4-FFF2-40B4-BE49-F238E27FC236}">
                  <a16:creationId xmlns:a16="http://schemas.microsoft.com/office/drawing/2014/main" id="{47AA5AFC-206C-F647-846E-F8776B375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126"/>
              <a:ext cx="173" cy="58"/>
              <a:chOff x="430" y="1223"/>
              <a:chExt cx="173" cy="58"/>
            </a:xfrm>
          </p:grpSpPr>
          <p:sp>
            <p:nvSpPr>
              <p:cNvPr id="283" name="Oval 201">
                <a:extLst>
                  <a:ext uri="{FF2B5EF4-FFF2-40B4-BE49-F238E27FC236}">
                    <a16:creationId xmlns:a16="http://schemas.microsoft.com/office/drawing/2014/main" id="{D4E3A7FE-AE26-5444-AEB8-44189D30E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223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Line 202">
                <a:extLst>
                  <a:ext uri="{FF2B5EF4-FFF2-40B4-BE49-F238E27FC236}">
                    <a16:creationId xmlns:a16="http://schemas.microsoft.com/office/drawing/2014/main" id="{739F8F2F-91D7-AF41-B82A-C1D46BA82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" y="1254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" name="Text Box 203">
              <a:extLst>
                <a:ext uri="{FF2B5EF4-FFF2-40B4-BE49-F238E27FC236}">
                  <a16:creationId xmlns:a16="http://schemas.microsoft.com/office/drawing/2014/main" id="{31938603-3844-404C-8714-1D062590C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1896"/>
              <a:ext cx="3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SPDT</a:t>
              </a:r>
            </a:p>
          </p:txBody>
        </p:sp>
        <p:sp>
          <p:nvSpPr>
            <p:cNvPr id="282" name="Freeform 315">
              <a:extLst>
                <a:ext uri="{FF2B5EF4-FFF2-40B4-BE49-F238E27FC236}">
                  <a16:creationId xmlns:a16="http://schemas.microsoft.com/office/drawing/2014/main" id="{8BDDBA84-C749-5141-8358-A702CECC4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045"/>
              <a:ext cx="576" cy="115"/>
            </a:xfrm>
            <a:custGeom>
              <a:avLst/>
              <a:gdLst>
                <a:gd name="T0" fmla="*/ 0 w 576"/>
                <a:gd name="T1" fmla="*/ 0 h 115"/>
                <a:gd name="T2" fmla="*/ 0 w 576"/>
                <a:gd name="T3" fmla="*/ 115 h 115"/>
                <a:gd name="T4" fmla="*/ 576 w 576"/>
                <a:gd name="T5" fmla="*/ 57 h 115"/>
                <a:gd name="T6" fmla="*/ 0 w 576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0"/>
                  </a:moveTo>
                  <a:lnTo>
                    <a:pt x="0" y="115"/>
                  </a:lnTo>
                  <a:lnTo>
                    <a:pt x="576" y="5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7" name="Group 319">
            <a:extLst>
              <a:ext uri="{FF2B5EF4-FFF2-40B4-BE49-F238E27FC236}">
                <a16:creationId xmlns:a16="http://schemas.microsoft.com/office/drawing/2014/main" id="{47A44174-0DD1-EE45-8306-C83AFCA10135}"/>
              </a:ext>
            </a:extLst>
          </p:cNvPr>
          <p:cNvGrpSpPr>
            <a:grpSpLocks/>
          </p:cNvGrpSpPr>
          <p:nvPr/>
        </p:nvGrpSpPr>
        <p:grpSpPr bwMode="auto">
          <a:xfrm>
            <a:off x="6219450" y="4652876"/>
            <a:ext cx="914400" cy="641349"/>
            <a:chOff x="1152" y="1123"/>
            <a:chExt cx="576" cy="404"/>
          </a:xfrm>
        </p:grpSpPr>
        <p:grpSp>
          <p:nvGrpSpPr>
            <p:cNvPr id="288" name="Group 208">
              <a:extLst>
                <a:ext uri="{FF2B5EF4-FFF2-40B4-BE49-F238E27FC236}">
                  <a16:creationId xmlns:a16="http://schemas.microsoft.com/office/drawing/2014/main" id="{5D0DB745-879F-8044-B3EA-3A2DC1E0E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123"/>
              <a:ext cx="576" cy="142"/>
              <a:chOff x="1152" y="893"/>
              <a:chExt cx="576" cy="142"/>
            </a:xfrm>
          </p:grpSpPr>
          <p:sp>
            <p:nvSpPr>
              <p:cNvPr id="297" name="Oval 209">
                <a:extLst>
                  <a:ext uri="{FF2B5EF4-FFF2-40B4-BE49-F238E27FC236}">
                    <a16:creationId xmlns:a16="http://schemas.microsoft.com/office/drawing/2014/main" id="{56963780-E6E3-DD4B-983E-701728F4E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8" name="Line 210">
                <a:extLst>
                  <a:ext uri="{FF2B5EF4-FFF2-40B4-BE49-F238E27FC236}">
                    <a16:creationId xmlns:a16="http://schemas.microsoft.com/office/drawing/2014/main" id="{91DEDD3D-7F10-C447-BBCA-5C014FEAA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Line 211">
                <a:extLst>
                  <a:ext uri="{FF2B5EF4-FFF2-40B4-BE49-F238E27FC236}">
                    <a16:creationId xmlns:a16="http://schemas.microsoft.com/office/drawing/2014/main" id="{335531D0-BBE3-8445-9442-9D51F839F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Line 212">
                <a:extLst>
                  <a:ext uri="{FF2B5EF4-FFF2-40B4-BE49-F238E27FC236}">
                    <a16:creationId xmlns:a16="http://schemas.microsoft.com/office/drawing/2014/main" id="{8377CE0C-252E-084C-B3E7-C4982F051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Oval 213">
                <a:extLst>
                  <a:ext uri="{FF2B5EF4-FFF2-40B4-BE49-F238E27FC236}">
                    <a16:creationId xmlns:a16="http://schemas.microsoft.com/office/drawing/2014/main" id="{663F41E7-06A2-F041-B4E4-67A2D50D4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9" name="Group 214">
              <a:extLst>
                <a:ext uri="{FF2B5EF4-FFF2-40B4-BE49-F238E27FC236}">
                  <a16:creationId xmlns:a16="http://schemas.microsoft.com/office/drawing/2014/main" id="{35268D7A-1F9A-DD41-A460-382FB8DBB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36"/>
              <a:ext cx="576" cy="142"/>
              <a:chOff x="1152" y="893"/>
              <a:chExt cx="576" cy="142"/>
            </a:xfrm>
          </p:grpSpPr>
          <p:sp>
            <p:nvSpPr>
              <p:cNvPr id="292" name="Oval 215">
                <a:extLst>
                  <a:ext uri="{FF2B5EF4-FFF2-40B4-BE49-F238E27FC236}">
                    <a16:creationId xmlns:a16="http://schemas.microsoft.com/office/drawing/2014/main" id="{33942D97-4D47-5C44-962D-C87020342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3" name="Line 216">
                <a:extLst>
                  <a:ext uri="{FF2B5EF4-FFF2-40B4-BE49-F238E27FC236}">
                    <a16:creationId xmlns:a16="http://schemas.microsoft.com/office/drawing/2014/main" id="{D11BEDB1-F4C8-8C4B-8912-B4AA1A9CF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Line 217">
                <a:extLst>
                  <a:ext uri="{FF2B5EF4-FFF2-40B4-BE49-F238E27FC236}">
                    <a16:creationId xmlns:a16="http://schemas.microsoft.com/office/drawing/2014/main" id="{AE98D64E-BACE-0643-97B4-7A9A1A824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5" name="Line 218">
                <a:extLst>
                  <a:ext uri="{FF2B5EF4-FFF2-40B4-BE49-F238E27FC236}">
                    <a16:creationId xmlns:a16="http://schemas.microsoft.com/office/drawing/2014/main" id="{9E36D9D7-8063-7A4A-B207-E6A71402F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Oval 219">
                <a:extLst>
                  <a:ext uri="{FF2B5EF4-FFF2-40B4-BE49-F238E27FC236}">
                    <a16:creationId xmlns:a16="http://schemas.microsoft.com/office/drawing/2014/main" id="{9FFF5741-9173-1A4C-8584-9B5F91DA3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0" name="Text Box 220">
              <a:extLst>
                <a:ext uri="{FF2B5EF4-FFF2-40B4-BE49-F238E27FC236}">
                  <a16:creationId xmlns:a16="http://schemas.microsoft.com/office/drawing/2014/main" id="{EFD2384A-76FC-1D4C-94AB-C5A21554E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" y="1372"/>
              <a:ext cx="3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DPST</a:t>
              </a:r>
            </a:p>
          </p:txBody>
        </p:sp>
        <p:sp>
          <p:nvSpPr>
            <p:cNvPr id="291" name="Freeform 318">
              <a:extLst>
                <a:ext uri="{FF2B5EF4-FFF2-40B4-BE49-F238E27FC236}">
                  <a16:creationId xmlns:a16="http://schemas.microsoft.com/office/drawing/2014/main" id="{149360AD-3248-D54D-9161-2D06C652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238"/>
              <a:ext cx="576" cy="116"/>
            </a:xfrm>
            <a:custGeom>
              <a:avLst/>
              <a:gdLst>
                <a:gd name="T0" fmla="*/ 0 w 576"/>
                <a:gd name="T1" fmla="*/ 0 h 116"/>
                <a:gd name="T2" fmla="*/ 0 w 576"/>
                <a:gd name="T3" fmla="*/ 116 h 116"/>
                <a:gd name="T4" fmla="*/ 576 w 576"/>
                <a:gd name="T5" fmla="*/ 116 h 116"/>
                <a:gd name="T6" fmla="*/ 576 w 576"/>
                <a:gd name="T7" fmla="*/ 0 h 116"/>
                <a:gd name="T8" fmla="*/ 0 w 576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6"/>
                <a:gd name="T17" fmla="*/ 576 w 576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6">
                  <a:moveTo>
                    <a:pt x="0" y="0"/>
                  </a:moveTo>
                  <a:lnTo>
                    <a:pt x="0" y="116"/>
                  </a:lnTo>
                  <a:lnTo>
                    <a:pt x="576" y="116"/>
                  </a:ln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2" name="Text Box 262">
            <a:extLst>
              <a:ext uri="{FF2B5EF4-FFF2-40B4-BE49-F238E27FC236}">
                <a16:creationId xmlns:a16="http://schemas.microsoft.com/office/drawing/2014/main" id="{B88FCE5F-8E2B-A041-8011-3F49165AC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6" y="6279318"/>
            <a:ext cx="104754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Symbols from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http://www.eehomepage.com/symbols.ppt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  Copyright 2008 by EE HomePage.com.  These symbols may be freely reused.</a:t>
            </a:r>
          </a:p>
        </p:txBody>
      </p:sp>
      <p:sp>
        <p:nvSpPr>
          <p:cNvPr id="303" name="Text Box 204">
            <a:extLst>
              <a:ext uri="{FF2B5EF4-FFF2-40B4-BE49-F238E27FC236}">
                <a16:creationId xmlns:a16="http://schemas.microsoft.com/office/drawing/2014/main" id="{4104202D-8876-DB4F-A52E-9C748E8EC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155" y="1894513"/>
            <a:ext cx="1129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PNP BJT</a:t>
            </a:r>
          </a:p>
        </p:txBody>
      </p:sp>
      <p:sp>
        <p:nvSpPr>
          <p:cNvPr id="304" name="Text Box 204">
            <a:extLst>
              <a:ext uri="{FF2B5EF4-FFF2-40B4-BE49-F238E27FC236}">
                <a16:creationId xmlns:a16="http://schemas.microsoft.com/office/drawing/2014/main" id="{7A3EA2D6-FA15-9C4F-AD96-E02ABD295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0882" y="1911449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NPN BJT</a:t>
            </a:r>
          </a:p>
        </p:txBody>
      </p:sp>
      <p:sp>
        <p:nvSpPr>
          <p:cNvPr id="305" name="Text Box 204">
            <a:extLst>
              <a:ext uri="{FF2B5EF4-FFF2-40B4-BE49-F238E27FC236}">
                <a16:creationId xmlns:a16="http://schemas.microsoft.com/office/drawing/2014/main" id="{D5FB6C26-5398-924D-A14D-19FAFA6B2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226" y="4238743"/>
            <a:ext cx="13901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Microphone</a:t>
            </a:r>
          </a:p>
        </p:txBody>
      </p:sp>
      <p:sp>
        <p:nvSpPr>
          <p:cNvPr id="306" name="Text Box 204">
            <a:extLst>
              <a:ext uri="{FF2B5EF4-FFF2-40B4-BE49-F238E27FC236}">
                <a16:creationId xmlns:a16="http://schemas.microsoft.com/office/drawing/2014/main" id="{E888C370-071D-0041-A11D-32740133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588" y="4254146"/>
            <a:ext cx="1043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Speaker</a:t>
            </a:r>
          </a:p>
        </p:txBody>
      </p:sp>
      <p:sp>
        <p:nvSpPr>
          <p:cNvPr id="307" name="Text Box 204">
            <a:extLst>
              <a:ext uri="{FF2B5EF4-FFF2-40B4-BE49-F238E27FC236}">
                <a16:creationId xmlns:a16="http://schemas.microsoft.com/office/drawing/2014/main" id="{2AADF4F1-9277-B242-89E1-E67AA7794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6" y="1970027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Resistor</a:t>
            </a:r>
          </a:p>
        </p:txBody>
      </p:sp>
      <p:sp>
        <p:nvSpPr>
          <p:cNvPr id="308" name="Text Box 204">
            <a:extLst>
              <a:ext uri="{FF2B5EF4-FFF2-40B4-BE49-F238E27FC236}">
                <a16:creationId xmlns:a16="http://schemas.microsoft.com/office/drawing/2014/main" id="{F701C5CB-432F-934E-9089-578746F2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0415" y="4158408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 amp</a:t>
            </a:r>
          </a:p>
        </p:txBody>
      </p:sp>
      <p:sp>
        <p:nvSpPr>
          <p:cNvPr id="309" name="Text Box 204">
            <a:extLst>
              <a:ext uri="{FF2B5EF4-FFF2-40B4-BE49-F238E27FC236}">
                <a16:creationId xmlns:a16="http://schemas.microsoft.com/office/drawing/2014/main" id="{D5B4A43D-B628-8641-8FF4-99B80793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020" y="1953097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Inductor</a:t>
            </a:r>
          </a:p>
        </p:txBody>
      </p:sp>
      <p:sp>
        <p:nvSpPr>
          <p:cNvPr id="310" name="Text Box 204">
            <a:extLst>
              <a:ext uri="{FF2B5EF4-FFF2-40B4-BE49-F238E27FC236}">
                <a16:creationId xmlns:a16="http://schemas.microsoft.com/office/drawing/2014/main" id="{DE73249C-A0A4-4049-9359-442833B82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546" y="1935894"/>
            <a:ext cx="1172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Capacitor</a:t>
            </a:r>
          </a:p>
        </p:txBody>
      </p:sp>
      <p:sp>
        <p:nvSpPr>
          <p:cNvPr id="311" name="Text Box 204">
            <a:extLst>
              <a:ext uri="{FF2B5EF4-FFF2-40B4-BE49-F238E27FC236}">
                <a16:creationId xmlns:a16="http://schemas.microsoft.com/office/drawing/2014/main" id="{24693DC4-5131-BD41-AE22-7975A2C0C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7487" y="1914984"/>
            <a:ext cx="1432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</a:p>
        </p:txBody>
      </p:sp>
      <p:sp>
        <p:nvSpPr>
          <p:cNvPr id="312" name="Text Box 204">
            <a:extLst>
              <a:ext uri="{FF2B5EF4-FFF2-40B4-BE49-F238E27FC236}">
                <a16:creationId xmlns:a16="http://schemas.microsoft.com/office/drawing/2014/main" id="{FCEFA90E-57CD-9C41-9BE4-D87369CA6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920" y="1898751"/>
            <a:ext cx="787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Diode</a:t>
            </a:r>
          </a:p>
        </p:txBody>
      </p:sp>
      <p:sp>
        <p:nvSpPr>
          <p:cNvPr id="313" name="Text Box 204">
            <a:extLst>
              <a:ext uri="{FF2B5EF4-FFF2-40B4-BE49-F238E27FC236}">
                <a16:creationId xmlns:a16="http://schemas.microsoft.com/office/drawing/2014/main" id="{473B8007-28FD-6A49-95C8-64DC82578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84" y="4221092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</a:p>
        </p:txBody>
      </p:sp>
      <p:sp>
        <p:nvSpPr>
          <p:cNvPr id="314" name="Text Box 204">
            <a:extLst>
              <a:ext uri="{FF2B5EF4-FFF2-40B4-BE49-F238E27FC236}">
                <a16:creationId xmlns:a16="http://schemas.microsoft.com/office/drawing/2014/main" id="{1FB99D58-0C4E-D44A-9EB1-12BF5629F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984" y="4221094"/>
            <a:ext cx="17107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Voltage source</a:t>
            </a:r>
          </a:p>
        </p:txBody>
      </p:sp>
      <p:sp>
        <p:nvSpPr>
          <p:cNvPr id="315" name="Text Box 204">
            <a:extLst>
              <a:ext uri="{FF2B5EF4-FFF2-40B4-BE49-F238E27FC236}">
                <a16:creationId xmlns:a16="http://schemas.microsoft.com/office/drawing/2014/main" id="{56EE9BD8-64F3-344D-9736-4D1F0CDC2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980" y="4204164"/>
            <a:ext cx="1864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Ground symbols</a:t>
            </a:r>
          </a:p>
        </p:txBody>
      </p:sp>
    </p:spTree>
    <p:extLst>
      <p:ext uri="{BB962C8B-B14F-4D97-AF65-F5344CB8AC3E}">
        <p14:creationId xmlns:p14="http://schemas.microsoft.com/office/powerpoint/2010/main" val="1384585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474">
            <a:extLst>
              <a:ext uri="{FF2B5EF4-FFF2-40B4-BE49-F238E27FC236}">
                <a16:creationId xmlns:a16="http://schemas.microsoft.com/office/drawing/2014/main" id="{63E9092F-96C9-8C49-B2A7-341786CDA40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133600"/>
            <a:ext cx="381000" cy="609600"/>
            <a:chOff x="3312" y="1344"/>
            <a:chExt cx="240" cy="384"/>
          </a:xfrm>
        </p:grpSpPr>
        <p:sp>
          <p:nvSpPr>
            <p:cNvPr id="15645" name="Freeform 3">
              <a:extLst>
                <a:ext uri="{FF2B5EF4-FFF2-40B4-BE49-F238E27FC236}">
                  <a16:creationId xmlns:a16="http://schemas.microsoft.com/office/drawing/2014/main" id="{7E715968-6F6E-A044-8EAF-D340EABD65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2 h 768"/>
                <a:gd name="T4" fmla="*/ 12 w 192"/>
                <a:gd name="T5" fmla="*/ 12 h 768"/>
                <a:gd name="T6" fmla="*/ 12 w 192"/>
                <a:gd name="T7" fmla="*/ 36 h 768"/>
                <a:gd name="T8" fmla="*/ 0 w 192"/>
                <a:gd name="T9" fmla="*/ 36 h 768"/>
                <a:gd name="T10" fmla="*/ 0 w 192"/>
                <a:gd name="T11" fmla="*/ 4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6" name="Line 4">
              <a:extLst>
                <a:ext uri="{FF2B5EF4-FFF2-40B4-BE49-F238E27FC236}">
                  <a16:creationId xmlns:a16="http://schemas.microsoft.com/office/drawing/2014/main" id="{FD6EE007-487E-F541-90DE-7475D57B06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536"/>
              <a:ext cx="12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7" name="Freeform 5">
              <a:extLst>
                <a:ext uri="{FF2B5EF4-FFF2-40B4-BE49-F238E27FC236}">
                  <a16:creationId xmlns:a16="http://schemas.microsoft.com/office/drawing/2014/main" id="{525A6F66-CE63-F149-AADE-D25DB6055D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608"/>
              <a:ext cx="48" cy="48"/>
            </a:xfrm>
            <a:custGeom>
              <a:avLst/>
              <a:gdLst>
                <a:gd name="T0" fmla="*/ 0 w 96"/>
                <a:gd name="T1" fmla="*/ 3 h 96"/>
                <a:gd name="T2" fmla="*/ 6 w 96"/>
                <a:gd name="T3" fmla="*/ 0 h 96"/>
                <a:gd name="T4" fmla="*/ 6 w 96"/>
                <a:gd name="T5" fmla="*/ 6 h 96"/>
                <a:gd name="T6" fmla="*/ 0 w 96"/>
                <a:gd name="T7" fmla="*/ 3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48" name="Line 6">
              <a:extLst>
                <a:ext uri="{FF2B5EF4-FFF2-40B4-BE49-F238E27FC236}">
                  <a16:creationId xmlns:a16="http://schemas.microsoft.com/office/drawing/2014/main" id="{B31C3DF5-6127-F143-B07C-DEAD061A75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440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2" name="Group 210">
            <a:extLst>
              <a:ext uri="{FF2B5EF4-FFF2-40B4-BE49-F238E27FC236}">
                <a16:creationId xmlns:a16="http://schemas.microsoft.com/office/drawing/2014/main" id="{E86656F6-CB13-8241-959C-95BE20E10834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124200"/>
            <a:ext cx="304800" cy="762000"/>
            <a:chOff x="3216" y="1728"/>
            <a:chExt cx="192" cy="480"/>
          </a:xfrm>
        </p:grpSpPr>
        <p:sp>
          <p:nvSpPr>
            <p:cNvPr id="15641" name="Line 8">
              <a:extLst>
                <a:ext uri="{FF2B5EF4-FFF2-40B4-BE49-F238E27FC236}">
                  <a16:creationId xmlns:a16="http://schemas.microsoft.com/office/drawing/2014/main" id="{C46286D3-9890-7347-BA08-123843D8CD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2" name="Line 9">
              <a:extLst>
                <a:ext uri="{FF2B5EF4-FFF2-40B4-BE49-F238E27FC236}">
                  <a16:creationId xmlns:a16="http://schemas.microsoft.com/office/drawing/2014/main" id="{E86595B1-A385-AF46-BA95-EE691D2140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3" name="Line 10">
              <a:extLst>
                <a:ext uri="{FF2B5EF4-FFF2-40B4-BE49-F238E27FC236}">
                  <a16:creationId xmlns:a16="http://schemas.microsoft.com/office/drawing/2014/main" id="{BA215B2D-8986-7642-8AC5-7AB50F1654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4" name="Line 11">
              <a:extLst>
                <a:ext uri="{FF2B5EF4-FFF2-40B4-BE49-F238E27FC236}">
                  <a16:creationId xmlns:a16="http://schemas.microsoft.com/office/drawing/2014/main" id="{91EE595D-65AF-2A42-8590-5F6E2FF522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3" name="Freeform 12">
            <a:extLst>
              <a:ext uri="{FF2B5EF4-FFF2-40B4-BE49-F238E27FC236}">
                <a16:creationId xmlns:a16="http://schemas.microsoft.com/office/drawing/2014/main" id="{7FB1652B-B83E-BF43-B925-4BEA3A8C91C1}"/>
              </a:ext>
            </a:extLst>
          </p:cNvPr>
          <p:cNvSpPr>
            <a:spLocks noChangeAspect="1"/>
          </p:cNvSpPr>
          <p:nvPr/>
        </p:nvSpPr>
        <p:spPr bwMode="auto">
          <a:xfrm>
            <a:off x="6705600" y="312420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4" name="Group 13">
            <a:extLst>
              <a:ext uri="{FF2B5EF4-FFF2-40B4-BE49-F238E27FC236}">
                <a16:creationId xmlns:a16="http://schemas.microsoft.com/office/drawing/2014/main" id="{9BF3BA0F-1D9E-B240-BEC6-36D57A1BF1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29600" y="5867400"/>
            <a:ext cx="152400" cy="152400"/>
            <a:chOff x="1344" y="2064"/>
            <a:chExt cx="192" cy="192"/>
          </a:xfrm>
        </p:grpSpPr>
        <p:sp>
          <p:nvSpPr>
            <p:cNvPr id="15639" name="Oval 14">
              <a:extLst>
                <a:ext uri="{FF2B5EF4-FFF2-40B4-BE49-F238E27FC236}">
                  <a16:creationId xmlns:a16="http://schemas.microsoft.com/office/drawing/2014/main" id="{0679E1A5-78F7-F340-B1F3-76D9229670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640" name="Rectangle 15">
              <a:extLst>
                <a:ext uri="{FF2B5EF4-FFF2-40B4-BE49-F238E27FC236}">
                  <a16:creationId xmlns:a16="http://schemas.microsoft.com/office/drawing/2014/main" id="{40471151-369C-9244-B498-70EE55695E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65" name="Group 220">
            <a:extLst>
              <a:ext uri="{FF2B5EF4-FFF2-40B4-BE49-F238E27FC236}">
                <a16:creationId xmlns:a16="http://schemas.microsoft.com/office/drawing/2014/main" id="{CBD6CC7A-F25A-F14A-9401-0A6A11AC9E7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791200"/>
            <a:ext cx="152400" cy="304800"/>
            <a:chOff x="3264" y="3072"/>
            <a:chExt cx="96" cy="192"/>
          </a:xfrm>
        </p:grpSpPr>
        <p:sp>
          <p:nvSpPr>
            <p:cNvPr id="15637" name="Line 17">
              <a:extLst>
                <a:ext uri="{FF2B5EF4-FFF2-40B4-BE49-F238E27FC236}">
                  <a16:creationId xmlns:a16="http://schemas.microsoft.com/office/drawing/2014/main" id="{3863319B-E1D7-7D4F-A29C-007B7A7012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8" name="Freeform 18">
              <a:extLst>
                <a:ext uri="{FF2B5EF4-FFF2-40B4-BE49-F238E27FC236}">
                  <a16:creationId xmlns:a16="http://schemas.microsoft.com/office/drawing/2014/main" id="{AD09813C-CDE0-9C45-A429-884E6FD36F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6 w 192"/>
                <a:gd name="T1" fmla="*/ 9 h 144"/>
                <a:gd name="T2" fmla="*/ 12 w 192"/>
                <a:gd name="T3" fmla="*/ 0 h 144"/>
                <a:gd name="T4" fmla="*/ 0 w 192"/>
                <a:gd name="T5" fmla="*/ 0 h 144"/>
                <a:gd name="T6" fmla="*/ 6 w 192"/>
                <a:gd name="T7" fmla="*/ 9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206">
            <a:extLst>
              <a:ext uri="{FF2B5EF4-FFF2-40B4-BE49-F238E27FC236}">
                <a16:creationId xmlns:a16="http://schemas.microsoft.com/office/drawing/2014/main" id="{8C96F589-1714-004F-A9FD-964700F23F43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4419600"/>
            <a:ext cx="304800" cy="762000"/>
            <a:chOff x="4224" y="2400"/>
            <a:chExt cx="192" cy="480"/>
          </a:xfrm>
        </p:grpSpPr>
        <p:sp>
          <p:nvSpPr>
            <p:cNvPr id="15631" name="Oval 20">
              <a:extLst>
                <a:ext uri="{FF2B5EF4-FFF2-40B4-BE49-F238E27FC236}">
                  <a16:creationId xmlns:a16="http://schemas.microsoft.com/office/drawing/2014/main" id="{E6A47C26-CF7D-1A43-8117-463076DBDE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2000"/>
            </a:p>
          </p:txBody>
        </p:sp>
        <p:sp>
          <p:nvSpPr>
            <p:cNvPr id="15632" name="Line 21">
              <a:extLst>
                <a:ext uri="{FF2B5EF4-FFF2-40B4-BE49-F238E27FC236}">
                  <a16:creationId xmlns:a16="http://schemas.microsoft.com/office/drawing/2014/main" id="{493939EF-2BA2-954A-8906-7C5C4619FC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3" name="Line 22">
              <a:extLst>
                <a:ext uri="{FF2B5EF4-FFF2-40B4-BE49-F238E27FC236}">
                  <a16:creationId xmlns:a16="http://schemas.microsoft.com/office/drawing/2014/main" id="{BDC6DBDF-0382-2345-877A-3CAB1C3D95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4" name="Line 23">
              <a:extLst>
                <a:ext uri="{FF2B5EF4-FFF2-40B4-BE49-F238E27FC236}">
                  <a16:creationId xmlns:a16="http://schemas.microsoft.com/office/drawing/2014/main" id="{E495C4F9-DD3A-6C40-9795-E799833810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5" name="Line 24">
              <a:extLst>
                <a:ext uri="{FF2B5EF4-FFF2-40B4-BE49-F238E27FC236}">
                  <a16:creationId xmlns:a16="http://schemas.microsoft.com/office/drawing/2014/main" id="{93292142-6217-674D-8E0E-4CA6A8B965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6" name="Line 25">
              <a:extLst>
                <a:ext uri="{FF2B5EF4-FFF2-40B4-BE49-F238E27FC236}">
                  <a16:creationId xmlns:a16="http://schemas.microsoft.com/office/drawing/2014/main" id="{147938A6-CEDD-FE40-87A0-D3F236C68C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7" name="Group 221">
            <a:extLst>
              <a:ext uri="{FF2B5EF4-FFF2-40B4-BE49-F238E27FC236}">
                <a16:creationId xmlns:a16="http://schemas.microsoft.com/office/drawing/2014/main" id="{EB7C4CCB-D25C-E34C-BD23-5E099BE00ABB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5791200"/>
            <a:ext cx="304800" cy="228600"/>
            <a:chOff x="3888" y="3072"/>
            <a:chExt cx="192" cy="144"/>
          </a:xfrm>
        </p:grpSpPr>
        <p:sp>
          <p:nvSpPr>
            <p:cNvPr id="15629" name="Line 27">
              <a:extLst>
                <a:ext uri="{FF2B5EF4-FFF2-40B4-BE49-F238E27FC236}">
                  <a16:creationId xmlns:a16="http://schemas.microsoft.com/office/drawing/2014/main" id="{F78316C0-00BD-CE43-86E1-A5F22AF0C2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0" name="Line 28">
              <a:extLst>
                <a:ext uri="{FF2B5EF4-FFF2-40B4-BE49-F238E27FC236}">
                  <a16:creationId xmlns:a16="http://schemas.microsoft.com/office/drawing/2014/main" id="{2C115CD8-EC99-FB47-B7B7-FE4481D932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8" name="Group 479">
            <a:extLst>
              <a:ext uri="{FF2B5EF4-FFF2-40B4-BE49-F238E27FC236}">
                <a16:creationId xmlns:a16="http://schemas.microsoft.com/office/drawing/2014/main" id="{906472D7-BFE2-C642-98C1-7C3BCD9294A2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2133600"/>
            <a:ext cx="304800" cy="609600"/>
            <a:chOff x="4944" y="1344"/>
            <a:chExt cx="192" cy="384"/>
          </a:xfrm>
        </p:grpSpPr>
        <p:sp>
          <p:nvSpPr>
            <p:cNvPr id="15625" name="Freeform 30">
              <a:extLst>
                <a:ext uri="{FF2B5EF4-FFF2-40B4-BE49-F238E27FC236}">
                  <a16:creationId xmlns:a16="http://schemas.microsoft.com/office/drawing/2014/main" id="{76C0F011-170F-774C-B124-FDDF24839B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2 h 768"/>
                <a:gd name="T4" fmla="*/ 12 w 192"/>
                <a:gd name="T5" fmla="*/ 18 h 768"/>
                <a:gd name="T6" fmla="*/ 12 w 192"/>
                <a:gd name="T7" fmla="*/ 30 h 768"/>
                <a:gd name="T8" fmla="*/ 0 w 192"/>
                <a:gd name="T9" fmla="*/ 36 h 768"/>
                <a:gd name="T10" fmla="*/ 0 w 192"/>
                <a:gd name="T11" fmla="*/ 4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6" name="Line 31">
              <a:extLst>
                <a:ext uri="{FF2B5EF4-FFF2-40B4-BE49-F238E27FC236}">
                  <a16:creationId xmlns:a16="http://schemas.microsoft.com/office/drawing/2014/main" id="{442E49CE-EE40-9D4F-8F4D-C900DF67FA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7" name="Line 32">
              <a:extLst>
                <a:ext uri="{FF2B5EF4-FFF2-40B4-BE49-F238E27FC236}">
                  <a16:creationId xmlns:a16="http://schemas.microsoft.com/office/drawing/2014/main" id="{53093CF5-A2D1-0D41-AEF1-E2527A7137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8" name="Freeform 33">
              <a:extLst>
                <a:ext uri="{FF2B5EF4-FFF2-40B4-BE49-F238E27FC236}">
                  <a16:creationId xmlns:a16="http://schemas.microsoft.com/office/drawing/2014/main" id="{05E3CDE9-8A22-104E-A0F4-A8601046ADFF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3 h 96"/>
                <a:gd name="T2" fmla="*/ 6 w 96"/>
                <a:gd name="T3" fmla="*/ 0 h 96"/>
                <a:gd name="T4" fmla="*/ 6 w 96"/>
                <a:gd name="T5" fmla="*/ 6 h 96"/>
                <a:gd name="T6" fmla="*/ 0 w 96"/>
                <a:gd name="T7" fmla="*/ 3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9" name="Group 478">
            <a:extLst>
              <a:ext uri="{FF2B5EF4-FFF2-40B4-BE49-F238E27FC236}">
                <a16:creationId xmlns:a16="http://schemas.microsoft.com/office/drawing/2014/main" id="{4768CF34-7364-C342-9E59-FC7736020456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2133600"/>
            <a:ext cx="304800" cy="609600"/>
            <a:chOff x="4656" y="1344"/>
            <a:chExt cx="192" cy="384"/>
          </a:xfrm>
        </p:grpSpPr>
        <p:sp>
          <p:nvSpPr>
            <p:cNvPr id="15621" name="Freeform 35">
              <a:extLst>
                <a:ext uri="{FF2B5EF4-FFF2-40B4-BE49-F238E27FC236}">
                  <a16:creationId xmlns:a16="http://schemas.microsoft.com/office/drawing/2014/main" id="{2238763B-B750-5A46-87A1-43D0597CF0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2 h 768"/>
                <a:gd name="T4" fmla="*/ 13 w 192"/>
                <a:gd name="T5" fmla="*/ 18 h 768"/>
                <a:gd name="T6" fmla="*/ 13 w 192"/>
                <a:gd name="T7" fmla="*/ 30 h 768"/>
                <a:gd name="T8" fmla="*/ 0 w 192"/>
                <a:gd name="T9" fmla="*/ 36 h 768"/>
                <a:gd name="T10" fmla="*/ 0 w 192"/>
                <a:gd name="T11" fmla="*/ 4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2" name="Line 36">
              <a:extLst>
                <a:ext uri="{FF2B5EF4-FFF2-40B4-BE49-F238E27FC236}">
                  <a16:creationId xmlns:a16="http://schemas.microsoft.com/office/drawing/2014/main" id="{F7CF6AB6-9E1B-B443-90D1-DB515E2BA0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3" name="Line 37">
              <a:extLst>
                <a:ext uri="{FF2B5EF4-FFF2-40B4-BE49-F238E27FC236}">
                  <a16:creationId xmlns:a16="http://schemas.microsoft.com/office/drawing/2014/main" id="{990EA3A9-4EE5-F74E-AF99-35B32F6926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4" name="Freeform 38">
              <a:extLst>
                <a:ext uri="{FF2B5EF4-FFF2-40B4-BE49-F238E27FC236}">
                  <a16:creationId xmlns:a16="http://schemas.microsoft.com/office/drawing/2014/main" id="{FA386C25-4B6E-9848-A096-885C6C4AF8F9}"/>
                </a:ext>
              </a:extLst>
            </p:cNvPr>
            <p:cNvSpPr>
              <a:spLocks noChangeAspect="1"/>
            </p:cNvSpPr>
            <p:nvPr/>
          </p:nvSpPr>
          <p:spPr bwMode="auto">
            <a:xfrm rot="-1560000">
              <a:off x="4656" y="1597"/>
              <a:ext cx="48" cy="48"/>
            </a:xfrm>
            <a:custGeom>
              <a:avLst/>
              <a:gdLst>
                <a:gd name="T0" fmla="*/ 0 w 96"/>
                <a:gd name="T1" fmla="*/ 3 h 96"/>
                <a:gd name="T2" fmla="*/ 6 w 96"/>
                <a:gd name="T3" fmla="*/ 0 h 96"/>
                <a:gd name="T4" fmla="*/ 6 w 96"/>
                <a:gd name="T5" fmla="*/ 6 h 96"/>
                <a:gd name="T6" fmla="*/ 0 w 96"/>
                <a:gd name="T7" fmla="*/ 3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Group 205">
            <a:extLst>
              <a:ext uri="{FF2B5EF4-FFF2-40B4-BE49-F238E27FC236}">
                <a16:creationId xmlns:a16="http://schemas.microsoft.com/office/drawing/2014/main" id="{6D52321E-B434-094F-842B-0740528F882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419600"/>
            <a:ext cx="304800" cy="762000"/>
            <a:chOff x="3888" y="2400"/>
            <a:chExt cx="192" cy="480"/>
          </a:xfrm>
        </p:grpSpPr>
        <p:sp>
          <p:nvSpPr>
            <p:cNvPr id="15616" name="Oval 40">
              <a:extLst>
                <a:ext uri="{FF2B5EF4-FFF2-40B4-BE49-F238E27FC236}">
                  <a16:creationId xmlns:a16="http://schemas.microsoft.com/office/drawing/2014/main" id="{062FE848-E3D5-E64B-A45D-AB854A156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2000"/>
            </a:p>
          </p:txBody>
        </p:sp>
        <p:sp>
          <p:nvSpPr>
            <p:cNvPr id="15617" name="Line 41">
              <a:extLst>
                <a:ext uri="{FF2B5EF4-FFF2-40B4-BE49-F238E27FC236}">
                  <a16:creationId xmlns:a16="http://schemas.microsoft.com/office/drawing/2014/main" id="{DDDD05A6-9EE3-2D4F-8153-A24350C558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8" name="Line 42">
              <a:extLst>
                <a:ext uri="{FF2B5EF4-FFF2-40B4-BE49-F238E27FC236}">
                  <a16:creationId xmlns:a16="http://schemas.microsoft.com/office/drawing/2014/main" id="{C3762A21-B581-A744-BC3C-A6BF055814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9" name="Line 43">
              <a:extLst>
                <a:ext uri="{FF2B5EF4-FFF2-40B4-BE49-F238E27FC236}">
                  <a16:creationId xmlns:a16="http://schemas.microsoft.com/office/drawing/2014/main" id="{0C20790E-F373-E547-B514-25019E8785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0" name="Freeform 44">
              <a:extLst>
                <a:ext uri="{FF2B5EF4-FFF2-40B4-BE49-F238E27FC236}">
                  <a16:creationId xmlns:a16="http://schemas.microsoft.com/office/drawing/2014/main" id="{917F5BED-01FC-B84D-BBA4-A3DFBEF94FE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>
                <a:gd name="T0" fmla="*/ 0 w 96"/>
                <a:gd name="T1" fmla="*/ 3 h 96"/>
                <a:gd name="T2" fmla="*/ 6 w 96"/>
                <a:gd name="T3" fmla="*/ 0 h 96"/>
                <a:gd name="T4" fmla="*/ 6 w 96"/>
                <a:gd name="T5" fmla="*/ 6 h 96"/>
                <a:gd name="T6" fmla="*/ 0 w 96"/>
                <a:gd name="T7" fmla="*/ 3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1" name="Group 203">
            <a:extLst>
              <a:ext uri="{FF2B5EF4-FFF2-40B4-BE49-F238E27FC236}">
                <a16:creationId xmlns:a16="http://schemas.microsoft.com/office/drawing/2014/main" id="{7750DA1D-060C-0A47-8B3B-1729B97B64CB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419600"/>
            <a:ext cx="304800" cy="762000"/>
            <a:chOff x="3216" y="2400"/>
            <a:chExt cx="192" cy="480"/>
          </a:xfrm>
        </p:grpSpPr>
        <p:sp>
          <p:nvSpPr>
            <p:cNvPr id="15611" name="Line 46">
              <a:extLst>
                <a:ext uri="{FF2B5EF4-FFF2-40B4-BE49-F238E27FC236}">
                  <a16:creationId xmlns:a16="http://schemas.microsoft.com/office/drawing/2014/main" id="{A8E889F8-404B-5749-887E-DD2D72C6F4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400"/>
              <a:ext cx="0" cy="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2" name="Line 47">
              <a:extLst>
                <a:ext uri="{FF2B5EF4-FFF2-40B4-BE49-F238E27FC236}">
                  <a16:creationId xmlns:a16="http://schemas.microsoft.com/office/drawing/2014/main" id="{02F87ECA-BAF6-2D41-9A72-344F20A825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784"/>
              <a:ext cx="0" cy="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3" name="Line 48">
              <a:extLst>
                <a:ext uri="{FF2B5EF4-FFF2-40B4-BE49-F238E27FC236}">
                  <a16:creationId xmlns:a16="http://schemas.microsoft.com/office/drawing/2014/main" id="{11DBFFD0-A6BE-DF41-A1D9-45510ECC80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2568"/>
              <a:ext cx="0" cy="12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4" name="Freeform 49">
              <a:extLst>
                <a:ext uri="{FF2B5EF4-FFF2-40B4-BE49-F238E27FC236}">
                  <a16:creationId xmlns:a16="http://schemas.microsoft.com/office/drawing/2014/main" id="{4AE6072C-0051-464F-9DF3-7824E5F461B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88" y="2664"/>
              <a:ext cx="48" cy="48"/>
            </a:xfrm>
            <a:custGeom>
              <a:avLst/>
              <a:gdLst>
                <a:gd name="T0" fmla="*/ 0 w 96"/>
                <a:gd name="T1" fmla="*/ 3 h 96"/>
                <a:gd name="T2" fmla="*/ 6 w 96"/>
                <a:gd name="T3" fmla="*/ 0 h 96"/>
                <a:gd name="T4" fmla="*/ 6 w 96"/>
                <a:gd name="T5" fmla="*/ 6 h 96"/>
                <a:gd name="T6" fmla="*/ 0 w 96"/>
                <a:gd name="T7" fmla="*/ 3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15" name="Freeform 50">
              <a:extLst>
                <a:ext uri="{FF2B5EF4-FFF2-40B4-BE49-F238E27FC236}">
                  <a16:creationId xmlns:a16="http://schemas.microsoft.com/office/drawing/2014/main" id="{6FD4D0EA-D96F-0347-A605-6BC8C8418D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6" y="2496"/>
              <a:ext cx="192" cy="288"/>
            </a:xfrm>
            <a:custGeom>
              <a:avLst/>
              <a:gdLst>
                <a:gd name="T0" fmla="*/ 12 w 384"/>
                <a:gd name="T1" fmla="*/ 0 h 576"/>
                <a:gd name="T2" fmla="*/ 0 w 384"/>
                <a:gd name="T3" fmla="*/ 18 h 576"/>
                <a:gd name="T4" fmla="*/ 12 w 384"/>
                <a:gd name="T5" fmla="*/ 36 h 576"/>
                <a:gd name="T6" fmla="*/ 24 w 384"/>
                <a:gd name="T7" fmla="*/ 18 h 576"/>
                <a:gd name="T8" fmla="*/ 12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2" name="Group 204">
            <a:extLst>
              <a:ext uri="{FF2B5EF4-FFF2-40B4-BE49-F238E27FC236}">
                <a16:creationId xmlns:a16="http://schemas.microsoft.com/office/drawing/2014/main" id="{35608E3B-3813-2241-8ACB-E78D76336209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419600"/>
            <a:ext cx="304800" cy="762000"/>
            <a:chOff x="3552" y="2400"/>
            <a:chExt cx="192" cy="480"/>
          </a:xfrm>
        </p:grpSpPr>
        <p:sp>
          <p:nvSpPr>
            <p:cNvPr id="15605" name="Line 52">
              <a:extLst>
                <a:ext uri="{FF2B5EF4-FFF2-40B4-BE49-F238E27FC236}">
                  <a16:creationId xmlns:a16="http://schemas.microsoft.com/office/drawing/2014/main" id="{B030079F-E7A2-EF40-9247-A86D4E4B34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400"/>
              <a:ext cx="0" cy="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6" name="Line 53">
              <a:extLst>
                <a:ext uri="{FF2B5EF4-FFF2-40B4-BE49-F238E27FC236}">
                  <a16:creationId xmlns:a16="http://schemas.microsoft.com/office/drawing/2014/main" id="{8510DB1C-657C-FF43-89CE-454F7A2D04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784"/>
              <a:ext cx="0" cy="9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7" name="Line 54">
              <a:extLst>
                <a:ext uri="{FF2B5EF4-FFF2-40B4-BE49-F238E27FC236}">
                  <a16:creationId xmlns:a16="http://schemas.microsoft.com/office/drawing/2014/main" id="{C807BF6A-7BF1-8F43-A6DA-08002F9CDE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59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8" name="Line 55">
              <a:extLst>
                <a:ext uri="{FF2B5EF4-FFF2-40B4-BE49-F238E27FC236}">
                  <a16:creationId xmlns:a16="http://schemas.microsoft.com/office/drawing/2014/main" id="{0CE95E6D-DEB2-8F40-BA6C-55A9FC5BFB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8" y="2568"/>
              <a:ext cx="0" cy="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9" name="Line 56">
              <a:extLst>
                <a:ext uri="{FF2B5EF4-FFF2-40B4-BE49-F238E27FC236}">
                  <a16:creationId xmlns:a16="http://schemas.microsoft.com/office/drawing/2014/main" id="{2AEB70E5-B65F-D045-8BCE-BE71B41AE6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6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0" name="Freeform 57">
              <a:extLst>
                <a:ext uri="{FF2B5EF4-FFF2-40B4-BE49-F238E27FC236}">
                  <a16:creationId xmlns:a16="http://schemas.microsoft.com/office/drawing/2014/main" id="{31E25068-601D-8E4F-BD11-83F214F611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2" y="2496"/>
              <a:ext cx="192" cy="288"/>
            </a:xfrm>
            <a:custGeom>
              <a:avLst/>
              <a:gdLst>
                <a:gd name="T0" fmla="*/ 12 w 384"/>
                <a:gd name="T1" fmla="*/ 0 h 576"/>
                <a:gd name="T2" fmla="*/ 0 w 384"/>
                <a:gd name="T3" fmla="*/ 18 h 576"/>
                <a:gd name="T4" fmla="*/ 12 w 384"/>
                <a:gd name="T5" fmla="*/ 36 h 576"/>
                <a:gd name="T6" fmla="*/ 24 w 384"/>
                <a:gd name="T7" fmla="*/ 18 h 576"/>
                <a:gd name="T8" fmla="*/ 12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209">
            <a:extLst>
              <a:ext uri="{FF2B5EF4-FFF2-40B4-BE49-F238E27FC236}">
                <a16:creationId xmlns:a16="http://schemas.microsoft.com/office/drawing/2014/main" id="{35CA7A6F-51C2-0F41-995E-DC72AB42C6B0}"/>
              </a:ext>
            </a:extLst>
          </p:cNvPr>
          <p:cNvGrpSpPr>
            <a:grpSpLocks/>
          </p:cNvGrpSpPr>
          <p:nvPr/>
        </p:nvGrpSpPr>
        <p:grpSpPr bwMode="auto">
          <a:xfrm>
            <a:off x="7237413" y="3124200"/>
            <a:ext cx="152400" cy="762000"/>
            <a:chOff x="3935" y="1728"/>
            <a:chExt cx="96" cy="480"/>
          </a:xfrm>
        </p:grpSpPr>
        <p:sp>
          <p:nvSpPr>
            <p:cNvPr id="15592" name="Arc 59">
              <a:extLst>
                <a:ext uri="{FF2B5EF4-FFF2-40B4-BE49-F238E27FC236}">
                  <a16:creationId xmlns:a16="http://schemas.microsoft.com/office/drawing/2014/main" id="{E3CBC9E1-FFB4-7A41-980A-64080D94B31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3" name="Arc 60">
              <a:extLst>
                <a:ext uri="{FF2B5EF4-FFF2-40B4-BE49-F238E27FC236}">
                  <a16:creationId xmlns:a16="http://schemas.microsoft.com/office/drawing/2014/main" id="{A587480A-8D6E-F34D-81D3-C60F620D4F7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4" name="Arc 61">
              <a:extLst>
                <a:ext uri="{FF2B5EF4-FFF2-40B4-BE49-F238E27FC236}">
                  <a16:creationId xmlns:a16="http://schemas.microsoft.com/office/drawing/2014/main" id="{F074719E-0EEC-6141-9891-001E35BF2E9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5" name="Arc 62">
              <a:extLst>
                <a:ext uri="{FF2B5EF4-FFF2-40B4-BE49-F238E27FC236}">
                  <a16:creationId xmlns:a16="http://schemas.microsoft.com/office/drawing/2014/main" id="{D1151A5A-EDE4-2349-8EFF-DF6BA2CBEE5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6" name="Line 63">
              <a:extLst>
                <a:ext uri="{FF2B5EF4-FFF2-40B4-BE49-F238E27FC236}">
                  <a16:creationId xmlns:a16="http://schemas.microsoft.com/office/drawing/2014/main" id="{02E4708F-999B-A64A-A0FF-3EA47BF024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7" name="Line 64">
              <a:extLst>
                <a:ext uri="{FF2B5EF4-FFF2-40B4-BE49-F238E27FC236}">
                  <a16:creationId xmlns:a16="http://schemas.microsoft.com/office/drawing/2014/main" id="{14CF968B-E626-E246-A01B-C82CAE14B3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8" name="Arc 65">
              <a:extLst>
                <a:ext uri="{FF2B5EF4-FFF2-40B4-BE49-F238E27FC236}">
                  <a16:creationId xmlns:a16="http://schemas.microsoft.com/office/drawing/2014/main" id="{6CD76FC9-14E5-CB4C-BA09-A33AED5BD8B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99" name="Arc 66">
              <a:extLst>
                <a:ext uri="{FF2B5EF4-FFF2-40B4-BE49-F238E27FC236}">
                  <a16:creationId xmlns:a16="http://schemas.microsoft.com/office/drawing/2014/main" id="{4EC5C0D9-20E8-5C4A-B58D-415E8F820D6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0" name="Arc 67">
              <a:extLst>
                <a:ext uri="{FF2B5EF4-FFF2-40B4-BE49-F238E27FC236}">
                  <a16:creationId xmlns:a16="http://schemas.microsoft.com/office/drawing/2014/main" id="{9C5A0F5C-C6FA-D140-8DD3-8103A334A67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1" name="Arc 68">
              <a:extLst>
                <a:ext uri="{FF2B5EF4-FFF2-40B4-BE49-F238E27FC236}">
                  <a16:creationId xmlns:a16="http://schemas.microsoft.com/office/drawing/2014/main" id="{3ABF4876-8FA1-254F-85AD-130A372D1E6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2" name="Arc 69">
              <a:extLst>
                <a:ext uri="{FF2B5EF4-FFF2-40B4-BE49-F238E27FC236}">
                  <a16:creationId xmlns:a16="http://schemas.microsoft.com/office/drawing/2014/main" id="{B562E51D-C263-5D4E-8968-2F3B396C306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3" name="Arc 70">
              <a:extLst>
                <a:ext uri="{FF2B5EF4-FFF2-40B4-BE49-F238E27FC236}">
                  <a16:creationId xmlns:a16="http://schemas.microsoft.com/office/drawing/2014/main" id="{B8DA1FDB-A11C-8B48-ADF5-51ED2883A4F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04" name="Arc 71">
              <a:extLst>
                <a:ext uri="{FF2B5EF4-FFF2-40B4-BE49-F238E27FC236}">
                  <a16:creationId xmlns:a16="http://schemas.microsoft.com/office/drawing/2014/main" id="{5A549983-DE39-FC43-B7DF-0BF409D6C68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4" name="Group 476">
            <a:extLst>
              <a:ext uri="{FF2B5EF4-FFF2-40B4-BE49-F238E27FC236}">
                <a16:creationId xmlns:a16="http://schemas.microsoft.com/office/drawing/2014/main" id="{7D093EBE-3E8A-1D43-AF35-BB397707B235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33600"/>
            <a:ext cx="381000" cy="609600"/>
            <a:chOff x="3984" y="1344"/>
            <a:chExt cx="240" cy="384"/>
          </a:xfrm>
        </p:grpSpPr>
        <p:sp>
          <p:nvSpPr>
            <p:cNvPr id="15588" name="Freeform 73">
              <a:extLst>
                <a:ext uri="{FF2B5EF4-FFF2-40B4-BE49-F238E27FC236}">
                  <a16:creationId xmlns:a16="http://schemas.microsoft.com/office/drawing/2014/main" id="{BE0EF17B-F857-9741-BB3D-6662FEB753E5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98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2 h 768"/>
                <a:gd name="T4" fmla="*/ 12 w 192"/>
                <a:gd name="T5" fmla="*/ 12 h 768"/>
                <a:gd name="T6" fmla="*/ 12 w 192"/>
                <a:gd name="T7" fmla="*/ 36 h 768"/>
                <a:gd name="T8" fmla="*/ 0 w 192"/>
                <a:gd name="T9" fmla="*/ 36 h 768"/>
                <a:gd name="T10" fmla="*/ 0 w 192"/>
                <a:gd name="T11" fmla="*/ 4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9" name="Line 74">
              <a:extLst>
                <a:ext uri="{FF2B5EF4-FFF2-40B4-BE49-F238E27FC236}">
                  <a16:creationId xmlns:a16="http://schemas.microsoft.com/office/drawing/2014/main" id="{6816E078-E41D-B445-8560-8FD93A68EF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536"/>
              <a:ext cx="12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0" name="Freeform 75">
              <a:extLst>
                <a:ext uri="{FF2B5EF4-FFF2-40B4-BE49-F238E27FC236}">
                  <a16:creationId xmlns:a16="http://schemas.microsoft.com/office/drawing/2014/main" id="{8F320B25-3D95-F747-A7D3-F326DC2EFD3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032" y="1416"/>
              <a:ext cx="48" cy="48"/>
            </a:xfrm>
            <a:custGeom>
              <a:avLst/>
              <a:gdLst>
                <a:gd name="T0" fmla="*/ 0 w 96"/>
                <a:gd name="T1" fmla="*/ 3 h 96"/>
                <a:gd name="T2" fmla="*/ 6 w 96"/>
                <a:gd name="T3" fmla="*/ 0 h 96"/>
                <a:gd name="T4" fmla="*/ 6 w 96"/>
                <a:gd name="T5" fmla="*/ 6 h 96"/>
                <a:gd name="T6" fmla="*/ 0 w 96"/>
                <a:gd name="T7" fmla="*/ 3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91" name="Line 76">
              <a:extLst>
                <a:ext uri="{FF2B5EF4-FFF2-40B4-BE49-F238E27FC236}">
                  <a16:creationId xmlns:a16="http://schemas.microsoft.com/office/drawing/2014/main" id="{991289E7-DA65-A74B-89B5-6B673BE3DA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440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5" name="Text Box 77">
            <a:extLst>
              <a:ext uri="{FF2B5EF4-FFF2-40B4-BE49-F238E27FC236}">
                <a16:creationId xmlns:a16="http://schemas.microsoft.com/office/drawing/2014/main" id="{6CD3377A-088B-2D47-B3E2-1E4A24E0D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1905000"/>
            <a:ext cx="650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Actives</a:t>
            </a:r>
          </a:p>
        </p:txBody>
      </p:sp>
      <p:sp>
        <p:nvSpPr>
          <p:cNvPr id="15376" name="Text Box 78">
            <a:extLst>
              <a:ext uri="{FF2B5EF4-FFF2-40B4-BE49-F238E27FC236}">
                <a16:creationId xmlns:a16="http://schemas.microsoft.com/office/drawing/2014/main" id="{9AD7CAAF-595B-5B41-9B29-4E6F9FB20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328989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Passives</a:t>
            </a:r>
          </a:p>
        </p:txBody>
      </p:sp>
      <p:sp>
        <p:nvSpPr>
          <p:cNvPr id="15377" name="Text Box 79">
            <a:extLst>
              <a:ext uri="{FF2B5EF4-FFF2-40B4-BE49-F238E27FC236}">
                <a16:creationId xmlns:a16="http://schemas.microsoft.com/office/drawing/2014/main" id="{DFCF905A-90E3-4740-AC8D-C3C932392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24389"/>
            <a:ext cx="666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Sources</a:t>
            </a:r>
          </a:p>
        </p:txBody>
      </p:sp>
      <p:sp>
        <p:nvSpPr>
          <p:cNvPr id="15378" name="Text Box 80">
            <a:extLst>
              <a:ext uri="{FF2B5EF4-FFF2-40B4-BE49-F238E27FC236}">
                <a16:creationId xmlns:a16="http://schemas.microsoft.com/office/drawing/2014/main" id="{D715ABF3-5FD8-B648-921D-B994F3512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5791200"/>
            <a:ext cx="752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/>
              <a:t>Discretes</a:t>
            </a:r>
          </a:p>
        </p:txBody>
      </p:sp>
      <p:sp>
        <p:nvSpPr>
          <p:cNvPr id="15379" name="Rectangle 82">
            <a:extLst>
              <a:ext uri="{FF2B5EF4-FFF2-40B4-BE49-F238E27FC236}">
                <a16:creationId xmlns:a16="http://schemas.microsoft.com/office/drawing/2014/main" id="{F6F7F14C-5C11-9440-85FF-47B1334C15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76200"/>
            <a:ext cx="1179021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Circuit symbols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15380" name="Group 222">
            <a:extLst>
              <a:ext uri="{FF2B5EF4-FFF2-40B4-BE49-F238E27FC236}">
                <a16:creationId xmlns:a16="http://schemas.microsoft.com/office/drawing/2014/main" id="{FFA95BBE-3748-CF4A-A186-766A753FAD7C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5791200"/>
            <a:ext cx="304800" cy="381000"/>
            <a:chOff x="4272" y="3072"/>
            <a:chExt cx="192" cy="240"/>
          </a:xfrm>
        </p:grpSpPr>
        <p:sp>
          <p:nvSpPr>
            <p:cNvPr id="15582" name="Line 99">
              <a:extLst>
                <a:ext uri="{FF2B5EF4-FFF2-40B4-BE49-F238E27FC236}">
                  <a16:creationId xmlns:a16="http://schemas.microsoft.com/office/drawing/2014/main" id="{E736C4B3-EFCB-9942-9FEF-4B8C257531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3" name="Line 100">
              <a:extLst>
                <a:ext uri="{FF2B5EF4-FFF2-40B4-BE49-F238E27FC236}">
                  <a16:creationId xmlns:a16="http://schemas.microsoft.com/office/drawing/2014/main" id="{DE8E27C5-19B2-9A4C-817F-981040547B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4" name="Line 101">
              <a:extLst>
                <a:ext uri="{FF2B5EF4-FFF2-40B4-BE49-F238E27FC236}">
                  <a16:creationId xmlns:a16="http://schemas.microsoft.com/office/drawing/2014/main" id="{20578B0E-76CC-8348-831A-74421D213F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5" name="Line 102">
              <a:extLst>
                <a:ext uri="{FF2B5EF4-FFF2-40B4-BE49-F238E27FC236}">
                  <a16:creationId xmlns:a16="http://schemas.microsoft.com/office/drawing/2014/main" id="{8E34E9D9-D620-154F-9922-942A405F2E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6" name="Line 103">
              <a:extLst>
                <a:ext uri="{FF2B5EF4-FFF2-40B4-BE49-F238E27FC236}">
                  <a16:creationId xmlns:a16="http://schemas.microsoft.com/office/drawing/2014/main" id="{D7E31B06-8EB9-3747-9FA5-D8F5C402D0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7" name="Line 104">
              <a:extLst>
                <a:ext uri="{FF2B5EF4-FFF2-40B4-BE49-F238E27FC236}">
                  <a16:creationId xmlns:a16="http://schemas.microsoft.com/office/drawing/2014/main" id="{FF8AD71D-5392-FE4D-A419-F095068097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1" name="Group 218">
            <a:extLst>
              <a:ext uri="{FF2B5EF4-FFF2-40B4-BE49-F238E27FC236}">
                <a16:creationId xmlns:a16="http://schemas.microsoft.com/office/drawing/2014/main" id="{52453C6D-D2C7-F74B-A89A-ED1562BC8014}"/>
              </a:ext>
            </a:extLst>
          </p:cNvPr>
          <p:cNvGrpSpPr>
            <a:grpSpLocks/>
          </p:cNvGrpSpPr>
          <p:nvPr/>
        </p:nvGrpSpPr>
        <p:grpSpPr bwMode="auto">
          <a:xfrm>
            <a:off x="9906000" y="2057400"/>
            <a:ext cx="152400" cy="762000"/>
            <a:chOff x="5280" y="1200"/>
            <a:chExt cx="96" cy="480"/>
          </a:xfrm>
        </p:grpSpPr>
        <p:sp>
          <p:nvSpPr>
            <p:cNvPr id="15578" name="Line 106">
              <a:extLst>
                <a:ext uri="{FF2B5EF4-FFF2-40B4-BE49-F238E27FC236}">
                  <a16:creationId xmlns:a16="http://schemas.microsoft.com/office/drawing/2014/main" id="{2A04BCBD-1935-8F47-B856-5699C3BBA2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9" name="Line 107">
              <a:extLst>
                <a:ext uri="{FF2B5EF4-FFF2-40B4-BE49-F238E27FC236}">
                  <a16:creationId xmlns:a16="http://schemas.microsoft.com/office/drawing/2014/main" id="{31030EAD-FCB1-E647-985B-F37949E2BF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0" name="Freeform 108">
              <a:extLst>
                <a:ext uri="{FF2B5EF4-FFF2-40B4-BE49-F238E27FC236}">
                  <a16:creationId xmlns:a16="http://schemas.microsoft.com/office/drawing/2014/main" id="{291F284D-6407-374D-B8A8-90915DECEB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2 w 288"/>
                <a:gd name="T1" fmla="*/ 0 h 240"/>
                <a:gd name="T2" fmla="*/ 0 w 288"/>
                <a:gd name="T3" fmla="*/ 6 h 240"/>
                <a:gd name="T4" fmla="*/ 4 w 288"/>
                <a:gd name="T5" fmla="*/ 6 h 240"/>
                <a:gd name="T6" fmla="*/ 2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81" name="Line 109">
              <a:extLst>
                <a:ext uri="{FF2B5EF4-FFF2-40B4-BE49-F238E27FC236}">
                  <a16:creationId xmlns:a16="http://schemas.microsoft.com/office/drawing/2014/main" id="{2011CB1E-A443-D94C-848E-9275EA6EE1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2" name="Group 207">
            <a:extLst>
              <a:ext uri="{FF2B5EF4-FFF2-40B4-BE49-F238E27FC236}">
                <a16:creationId xmlns:a16="http://schemas.microsoft.com/office/drawing/2014/main" id="{50FF84D9-8AEE-D643-8AE5-977C65E8F0BE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4419600"/>
            <a:ext cx="304800" cy="762000"/>
            <a:chOff x="4560" y="2400"/>
            <a:chExt cx="192" cy="480"/>
          </a:xfrm>
        </p:grpSpPr>
        <p:sp>
          <p:nvSpPr>
            <p:cNvPr id="15569" name="Oval 111">
              <a:extLst>
                <a:ext uri="{FF2B5EF4-FFF2-40B4-BE49-F238E27FC236}">
                  <a16:creationId xmlns:a16="http://schemas.microsoft.com/office/drawing/2014/main" id="{25F85443-B2EE-6D44-AA87-3843C084B3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2000"/>
            </a:p>
          </p:txBody>
        </p:sp>
        <p:sp>
          <p:nvSpPr>
            <p:cNvPr id="15570" name="Line 112">
              <a:extLst>
                <a:ext uri="{FF2B5EF4-FFF2-40B4-BE49-F238E27FC236}">
                  <a16:creationId xmlns:a16="http://schemas.microsoft.com/office/drawing/2014/main" id="{432BAADD-CEE1-EA44-9E33-AAC5235833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1" name="Line 113">
              <a:extLst>
                <a:ext uri="{FF2B5EF4-FFF2-40B4-BE49-F238E27FC236}">
                  <a16:creationId xmlns:a16="http://schemas.microsoft.com/office/drawing/2014/main" id="{4BB7660C-CAC9-7945-9401-CFA768ABEB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2" name="Line 114">
              <a:extLst>
                <a:ext uri="{FF2B5EF4-FFF2-40B4-BE49-F238E27FC236}">
                  <a16:creationId xmlns:a16="http://schemas.microsoft.com/office/drawing/2014/main" id="{5BB00ACC-4F0F-134F-9FEA-61ED298AC6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3" name="Line 115">
              <a:extLst>
                <a:ext uri="{FF2B5EF4-FFF2-40B4-BE49-F238E27FC236}">
                  <a16:creationId xmlns:a16="http://schemas.microsoft.com/office/drawing/2014/main" id="{F6102F91-D761-374D-83D2-D7C41FD60D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4" name="Line 116">
              <a:extLst>
                <a:ext uri="{FF2B5EF4-FFF2-40B4-BE49-F238E27FC236}">
                  <a16:creationId xmlns:a16="http://schemas.microsoft.com/office/drawing/2014/main" id="{7E1A2D51-70EE-0A46-8E91-3E3161931D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75" name="Group 117">
              <a:extLst>
                <a:ext uri="{FF2B5EF4-FFF2-40B4-BE49-F238E27FC236}">
                  <a16:creationId xmlns:a16="http://schemas.microsoft.com/office/drawing/2014/main" id="{CB2DEE30-452C-1547-85F3-F26BC05CCA0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15576" name="Arc 118">
                <a:extLst>
                  <a:ext uri="{FF2B5EF4-FFF2-40B4-BE49-F238E27FC236}">
                    <a16:creationId xmlns:a16="http://schemas.microsoft.com/office/drawing/2014/main" id="{1C653AC2-C839-BB4F-BACC-48D559C44C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77" name="Arc 119">
                <a:extLst>
                  <a:ext uri="{FF2B5EF4-FFF2-40B4-BE49-F238E27FC236}">
                    <a16:creationId xmlns:a16="http://schemas.microsoft.com/office/drawing/2014/main" id="{D8483589-CA02-E545-B998-2D558734AD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83" name="Group 477">
            <a:extLst>
              <a:ext uri="{FF2B5EF4-FFF2-40B4-BE49-F238E27FC236}">
                <a16:creationId xmlns:a16="http://schemas.microsoft.com/office/drawing/2014/main" id="{A57E3FA6-FB87-E147-89EF-F42DDE2C75E7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2133600"/>
            <a:ext cx="381000" cy="609600"/>
            <a:chOff x="4320" y="1344"/>
            <a:chExt cx="240" cy="384"/>
          </a:xfrm>
        </p:grpSpPr>
        <p:sp>
          <p:nvSpPr>
            <p:cNvPr id="15564" name="Freeform 155">
              <a:extLst>
                <a:ext uri="{FF2B5EF4-FFF2-40B4-BE49-F238E27FC236}">
                  <a16:creationId xmlns:a16="http://schemas.microsoft.com/office/drawing/2014/main" id="{3609677F-27AE-C64D-B818-1C0150830465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4320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2 h 768"/>
                <a:gd name="T4" fmla="*/ 13 w 192"/>
                <a:gd name="T5" fmla="*/ 12 h 768"/>
                <a:gd name="T6" fmla="*/ 13 w 192"/>
                <a:gd name="T7" fmla="*/ 36 h 768"/>
                <a:gd name="T8" fmla="*/ 0 w 192"/>
                <a:gd name="T9" fmla="*/ 36 h 768"/>
                <a:gd name="T10" fmla="*/ 0 w 192"/>
                <a:gd name="T11" fmla="*/ 4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5" name="Line 156">
              <a:extLst>
                <a:ext uri="{FF2B5EF4-FFF2-40B4-BE49-F238E27FC236}">
                  <a16:creationId xmlns:a16="http://schemas.microsoft.com/office/drawing/2014/main" id="{32447D9D-631F-2C45-91B8-DCB50BC9E6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536"/>
              <a:ext cx="119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6" name="Freeform 157">
              <a:extLst>
                <a:ext uri="{FF2B5EF4-FFF2-40B4-BE49-F238E27FC236}">
                  <a16:creationId xmlns:a16="http://schemas.microsoft.com/office/drawing/2014/main" id="{956F4AC4-0A2C-B340-BEE4-67ACE39CF3B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368" y="1417"/>
              <a:ext cx="49" cy="48"/>
            </a:xfrm>
            <a:custGeom>
              <a:avLst/>
              <a:gdLst>
                <a:gd name="T0" fmla="*/ 0 w 96"/>
                <a:gd name="T1" fmla="*/ 3 h 96"/>
                <a:gd name="T2" fmla="*/ 7 w 96"/>
                <a:gd name="T3" fmla="*/ 0 h 96"/>
                <a:gd name="T4" fmla="*/ 7 w 96"/>
                <a:gd name="T5" fmla="*/ 6 h 96"/>
                <a:gd name="T6" fmla="*/ 0 w 96"/>
                <a:gd name="T7" fmla="*/ 3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67" name="Line 158">
              <a:extLst>
                <a:ext uri="{FF2B5EF4-FFF2-40B4-BE49-F238E27FC236}">
                  <a16:creationId xmlns:a16="http://schemas.microsoft.com/office/drawing/2014/main" id="{0DAA0424-85C5-EA45-9668-9399AA170D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441"/>
              <a:ext cx="0" cy="19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8" name="Line 159">
              <a:extLst>
                <a:ext uri="{FF2B5EF4-FFF2-40B4-BE49-F238E27FC236}">
                  <a16:creationId xmlns:a16="http://schemas.microsoft.com/office/drawing/2014/main" id="{82055257-8674-8A44-B195-43BFF60B92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1536"/>
              <a:ext cx="97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4" name="Group 475">
            <a:extLst>
              <a:ext uri="{FF2B5EF4-FFF2-40B4-BE49-F238E27FC236}">
                <a16:creationId xmlns:a16="http://schemas.microsoft.com/office/drawing/2014/main" id="{DE43FB5A-D6E4-7D4A-9DCD-D0EA9E2298F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133600"/>
            <a:ext cx="381000" cy="609600"/>
            <a:chOff x="3648" y="1344"/>
            <a:chExt cx="240" cy="384"/>
          </a:xfrm>
        </p:grpSpPr>
        <p:sp>
          <p:nvSpPr>
            <p:cNvPr id="15559" name="Freeform 162">
              <a:extLst>
                <a:ext uri="{FF2B5EF4-FFF2-40B4-BE49-F238E27FC236}">
                  <a16:creationId xmlns:a16="http://schemas.microsoft.com/office/drawing/2014/main" id="{E4485582-7669-9B49-A1A5-C5397B4066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2 h 768"/>
                <a:gd name="T4" fmla="*/ 13 w 192"/>
                <a:gd name="T5" fmla="*/ 12 h 768"/>
                <a:gd name="T6" fmla="*/ 13 w 192"/>
                <a:gd name="T7" fmla="*/ 36 h 768"/>
                <a:gd name="T8" fmla="*/ 0 w 192"/>
                <a:gd name="T9" fmla="*/ 36 h 768"/>
                <a:gd name="T10" fmla="*/ 0 w 192"/>
                <a:gd name="T11" fmla="*/ 4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0" name="Line 163">
              <a:extLst>
                <a:ext uri="{FF2B5EF4-FFF2-40B4-BE49-F238E27FC236}">
                  <a16:creationId xmlns:a16="http://schemas.microsoft.com/office/drawing/2014/main" id="{D5A60CC3-2446-5146-939F-D1728872B6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536"/>
              <a:ext cx="119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1" name="Freeform 164">
              <a:extLst>
                <a:ext uri="{FF2B5EF4-FFF2-40B4-BE49-F238E27FC236}">
                  <a16:creationId xmlns:a16="http://schemas.microsoft.com/office/drawing/2014/main" id="{60EDAE4B-4FA9-944A-A5D2-445877D8CB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611"/>
              <a:ext cx="48" cy="48"/>
            </a:xfrm>
            <a:custGeom>
              <a:avLst/>
              <a:gdLst>
                <a:gd name="T0" fmla="*/ 0 w 96"/>
                <a:gd name="T1" fmla="*/ 3 h 96"/>
                <a:gd name="T2" fmla="*/ 6 w 96"/>
                <a:gd name="T3" fmla="*/ 0 h 96"/>
                <a:gd name="T4" fmla="*/ 6 w 96"/>
                <a:gd name="T5" fmla="*/ 6 h 96"/>
                <a:gd name="T6" fmla="*/ 0 w 96"/>
                <a:gd name="T7" fmla="*/ 3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62" name="Line 165">
              <a:extLst>
                <a:ext uri="{FF2B5EF4-FFF2-40B4-BE49-F238E27FC236}">
                  <a16:creationId xmlns:a16="http://schemas.microsoft.com/office/drawing/2014/main" id="{CA1E35F9-713B-A245-ABFE-340BC457A99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441"/>
              <a:ext cx="0" cy="19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3" name="Line 166">
              <a:extLst>
                <a:ext uri="{FF2B5EF4-FFF2-40B4-BE49-F238E27FC236}">
                  <a16:creationId xmlns:a16="http://schemas.microsoft.com/office/drawing/2014/main" id="{61BB8102-0DB8-894B-BB68-6765F0F40F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1536"/>
              <a:ext cx="97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5" name="Group 208">
            <a:extLst>
              <a:ext uri="{FF2B5EF4-FFF2-40B4-BE49-F238E27FC236}">
                <a16:creationId xmlns:a16="http://schemas.microsoft.com/office/drawing/2014/main" id="{1DE18357-911B-1B48-86E3-CD07A79A586B}"/>
              </a:ext>
            </a:extLst>
          </p:cNvPr>
          <p:cNvGrpSpPr>
            <a:grpSpLocks/>
          </p:cNvGrpSpPr>
          <p:nvPr/>
        </p:nvGrpSpPr>
        <p:grpSpPr bwMode="auto">
          <a:xfrm>
            <a:off x="7694614" y="3124200"/>
            <a:ext cx="306387" cy="990600"/>
            <a:chOff x="4223" y="1728"/>
            <a:chExt cx="193" cy="624"/>
          </a:xfrm>
        </p:grpSpPr>
        <p:sp>
          <p:nvSpPr>
            <p:cNvPr id="15555" name="Line 197">
              <a:extLst>
                <a:ext uri="{FF2B5EF4-FFF2-40B4-BE49-F238E27FC236}">
                  <a16:creationId xmlns:a16="http://schemas.microsoft.com/office/drawing/2014/main" id="{5B008101-CC9D-C342-912F-5E47EB8DD7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728"/>
              <a:ext cx="0" cy="2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6" name="Line 198">
              <a:extLst>
                <a:ext uri="{FF2B5EF4-FFF2-40B4-BE49-F238E27FC236}">
                  <a16:creationId xmlns:a16="http://schemas.microsoft.com/office/drawing/2014/main" id="{AB79FF71-351D-5641-8B50-60B202ED72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983"/>
              <a:ext cx="0" cy="2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7" name="Line 199">
              <a:extLst>
                <a:ext uri="{FF2B5EF4-FFF2-40B4-BE49-F238E27FC236}">
                  <a16:creationId xmlns:a16="http://schemas.microsoft.com/office/drawing/2014/main" id="{8D4610A0-E367-6C42-AFD4-9EB4065E61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23" y="1947"/>
              <a:ext cx="19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8" name="Arc 200">
              <a:extLst>
                <a:ext uri="{FF2B5EF4-FFF2-40B4-BE49-F238E27FC236}">
                  <a16:creationId xmlns:a16="http://schemas.microsoft.com/office/drawing/2014/main" id="{F78CF5CD-71A9-BD45-B437-4595B5F152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3" y="1983"/>
              <a:ext cx="192" cy="369"/>
            </a:xfrm>
            <a:custGeom>
              <a:avLst/>
              <a:gdLst>
                <a:gd name="T0" fmla="*/ 0 w 14870"/>
                <a:gd name="T1" fmla="*/ 0 h 21600"/>
                <a:gd name="T2" fmla="*/ 0 w 14870"/>
                <a:gd name="T3" fmla="*/ 0 h 21600"/>
                <a:gd name="T4" fmla="*/ 0 w 14870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70"/>
                <a:gd name="T10" fmla="*/ 0 h 21600"/>
                <a:gd name="T11" fmla="*/ 14870 w 148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70" h="21600" fill="none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</a:path>
                <a:path w="14870" h="21600" stroke="0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  <a:lnTo>
                    <a:pt x="7430" y="21600"/>
                  </a:lnTo>
                  <a:lnTo>
                    <a:pt x="0" y="1318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6" name="Group 233">
            <a:extLst>
              <a:ext uri="{FF2B5EF4-FFF2-40B4-BE49-F238E27FC236}">
                <a16:creationId xmlns:a16="http://schemas.microsoft.com/office/drawing/2014/main" id="{E3C3337B-92AB-9444-9279-4FB075EA74D4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5715000"/>
            <a:ext cx="304800" cy="76200"/>
            <a:chOff x="2304" y="2592"/>
            <a:chExt cx="192" cy="48"/>
          </a:xfrm>
        </p:grpSpPr>
        <p:sp>
          <p:nvSpPr>
            <p:cNvPr id="15552" name="Arc 234">
              <a:extLst>
                <a:ext uri="{FF2B5EF4-FFF2-40B4-BE49-F238E27FC236}">
                  <a16:creationId xmlns:a16="http://schemas.microsoft.com/office/drawing/2014/main" id="{88C55E72-6FF4-4149-AAA8-B0442F64A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592"/>
              <a:ext cx="96" cy="48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3" name="Line 235">
              <a:extLst>
                <a:ext uri="{FF2B5EF4-FFF2-40B4-BE49-F238E27FC236}">
                  <a16:creationId xmlns:a16="http://schemas.microsoft.com/office/drawing/2014/main" id="{7AE3F7B1-ABB9-5441-83E9-819633AC57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4" name="Line 236">
              <a:extLst>
                <a:ext uri="{FF2B5EF4-FFF2-40B4-BE49-F238E27FC236}">
                  <a16:creationId xmlns:a16="http://schemas.microsoft.com/office/drawing/2014/main" id="{8704059D-DDC7-024A-9ED8-A4CA830630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7" name="Group 240">
            <a:extLst>
              <a:ext uri="{FF2B5EF4-FFF2-40B4-BE49-F238E27FC236}">
                <a16:creationId xmlns:a16="http://schemas.microsoft.com/office/drawing/2014/main" id="{0F81C30A-9C0F-804C-A2C6-7435A75FB2B2}"/>
              </a:ext>
            </a:extLst>
          </p:cNvPr>
          <p:cNvGrpSpPr>
            <a:grpSpLocks/>
          </p:cNvGrpSpPr>
          <p:nvPr/>
        </p:nvGrpSpPr>
        <p:grpSpPr bwMode="auto">
          <a:xfrm>
            <a:off x="9448800" y="5715000"/>
            <a:ext cx="457200" cy="76200"/>
            <a:chOff x="3216" y="3936"/>
            <a:chExt cx="288" cy="48"/>
          </a:xfrm>
        </p:grpSpPr>
        <p:sp>
          <p:nvSpPr>
            <p:cNvPr id="15550" name="Freeform 241">
              <a:extLst>
                <a:ext uri="{FF2B5EF4-FFF2-40B4-BE49-F238E27FC236}">
                  <a16:creationId xmlns:a16="http://schemas.microsoft.com/office/drawing/2014/main" id="{96ED3E98-3CBF-9D40-A3E2-C4CC9199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51" name="Line 242">
              <a:extLst>
                <a:ext uri="{FF2B5EF4-FFF2-40B4-BE49-F238E27FC236}">
                  <a16:creationId xmlns:a16="http://schemas.microsoft.com/office/drawing/2014/main" id="{960DC250-3739-954C-9FDB-7D5EBD1C3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8" name="Group 243">
            <a:extLst>
              <a:ext uri="{FF2B5EF4-FFF2-40B4-BE49-F238E27FC236}">
                <a16:creationId xmlns:a16="http://schemas.microsoft.com/office/drawing/2014/main" id="{DD8EE5D7-ABE1-E542-9CBD-9064DD4CC01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6172200"/>
            <a:ext cx="152400" cy="152400"/>
            <a:chOff x="3360" y="1968"/>
            <a:chExt cx="96" cy="96"/>
          </a:xfrm>
        </p:grpSpPr>
        <p:sp>
          <p:nvSpPr>
            <p:cNvPr id="15548" name="Rectangle 244">
              <a:extLst>
                <a:ext uri="{FF2B5EF4-FFF2-40B4-BE49-F238E27FC236}">
                  <a16:creationId xmlns:a16="http://schemas.microsoft.com/office/drawing/2014/main" id="{63D1471E-DDD8-2348-BE0D-D9CE9D59ED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549" name="Oval 245">
              <a:extLst>
                <a:ext uri="{FF2B5EF4-FFF2-40B4-BE49-F238E27FC236}">
                  <a16:creationId xmlns:a16="http://schemas.microsoft.com/office/drawing/2014/main" id="{CD14CE3E-9B92-DD49-9BBC-8EF374C4FB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89" name="Group 249">
            <a:extLst>
              <a:ext uri="{FF2B5EF4-FFF2-40B4-BE49-F238E27FC236}">
                <a16:creationId xmlns:a16="http://schemas.microsoft.com/office/drawing/2014/main" id="{E090D992-09C6-AD4B-BF29-F2A77AA183E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410200"/>
            <a:ext cx="152400" cy="152400"/>
            <a:chOff x="1248" y="720"/>
            <a:chExt cx="96" cy="96"/>
          </a:xfrm>
        </p:grpSpPr>
        <p:sp>
          <p:nvSpPr>
            <p:cNvPr id="15546" name="Oval 250">
              <a:extLst>
                <a:ext uri="{FF2B5EF4-FFF2-40B4-BE49-F238E27FC236}">
                  <a16:creationId xmlns:a16="http://schemas.microsoft.com/office/drawing/2014/main" id="{E9EC28F1-FB3B-B64A-9B7F-9E66E378D9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8" y="750"/>
              <a:ext cx="35" cy="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5547" name="Rectangle 251">
              <a:extLst>
                <a:ext uri="{FF2B5EF4-FFF2-40B4-BE49-F238E27FC236}">
                  <a16:creationId xmlns:a16="http://schemas.microsoft.com/office/drawing/2014/main" id="{5F96FCB0-DF01-5F47-8E29-6B3B155B07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72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90" name="Freeform 253">
            <a:extLst>
              <a:ext uri="{FF2B5EF4-FFF2-40B4-BE49-F238E27FC236}">
                <a16:creationId xmlns:a16="http://schemas.microsoft.com/office/drawing/2014/main" id="{BEFF1864-8E2C-CB45-BCD4-3C796C3A4448}"/>
              </a:ext>
            </a:extLst>
          </p:cNvPr>
          <p:cNvSpPr>
            <a:spLocks/>
          </p:cNvSpPr>
          <p:nvPr/>
        </p:nvSpPr>
        <p:spPr bwMode="auto">
          <a:xfrm>
            <a:off x="8915400" y="6019800"/>
            <a:ext cx="228600" cy="152400"/>
          </a:xfrm>
          <a:custGeom>
            <a:avLst/>
            <a:gdLst>
              <a:gd name="T0" fmla="*/ 2147483646 w 288"/>
              <a:gd name="T1" fmla="*/ 2147483646 h 192"/>
              <a:gd name="T2" fmla="*/ 2147483646 w 288"/>
              <a:gd name="T3" fmla="*/ 2147483646 h 192"/>
              <a:gd name="T4" fmla="*/ 0 w 288"/>
              <a:gd name="T5" fmla="*/ 2147483646 h 192"/>
              <a:gd name="T6" fmla="*/ 0 w 288"/>
              <a:gd name="T7" fmla="*/ 0 h 192"/>
              <a:gd name="T8" fmla="*/ 2147483646 w 288"/>
              <a:gd name="T9" fmla="*/ 0 h 192"/>
              <a:gd name="T10" fmla="*/ 2147483646 w 288"/>
              <a:gd name="T11" fmla="*/ 2147483646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192"/>
              <a:gd name="T20" fmla="*/ 288 w 288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192">
                <a:moveTo>
                  <a:pt x="288" y="96"/>
                </a:moveTo>
                <a:lnTo>
                  <a:pt x="144" y="192"/>
                </a:lnTo>
                <a:lnTo>
                  <a:pt x="0" y="192"/>
                </a:lnTo>
                <a:lnTo>
                  <a:pt x="0" y="0"/>
                </a:lnTo>
                <a:lnTo>
                  <a:pt x="144" y="0"/>
                </a:lnTo>
                <a:lnTo>
                  <a:pt x="288" y="96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Freeform 254">
            <a:extLst>
              <a:ext uri="{FF2B5EF4-FFF2-40B4-BE49-F238E27FC236}">
                <a16:creationId xmlns:a16="http://schemas.microsoft.com/office/drawing/2014/main" id="{4D8328E3-413A-0E4F-95B5-3327F4A75394}"/>
              </a:ext>
            </a:extLst>
          </p:cNvPr>
          <p:cNvSpPr>
            <a:spLocks/>
          </p:cNvSpPr>
          <p:nvPr/>
        </p:nvSpPr>
        <p:spPr bwMode="auto">
          <a:xfrm>
            <a:off x="9296400" y="6019800"/>
            <a:ext cx="304800" cy="152400"/>
          </a:xfrm>
          <a:custGeom>
            <a:avLst/>
            <a:gdLst>
              <a:gd name="T0" fmla="*/ 0 w 144"/>
              <a:gd name="T1" fmla="*/ 2147483646 h 96"/>
              <a:gd name="T2" fmla="*/ 2147483646 w 144"/>
              <a:gd name="T3" fmla="*/ 0 h 96"/>
              <a:gd name="T4" fmla="*/ 2147483646 w 144"/>
              <a:gd name="T5" fmla="*/ 0 h 96"/>
              <a:gd name="T6" fmla="*/ 2147483646 w 144"/>
              <a:gd name="T7" fmla="*/ 2147483646 h 96"/>
              <a:gd name="T8" fmla="*/ 2147483646 w 144"/>
              <a:gd name="T9" fmla="*/ 2147483646 h 96"/>
              <a:gd name="T10" fmla="*/ 2147483646 w 144"/>
              <a:gd name="T11" fmla="*/ 2147483646 h 96"/>
              <a:gd name="T12" fmla="*/ 0 w 14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96"/>
              <a:gd name="T23" fmla="*/ 144 w 144"/>
              <a:gd name="T24" fmla="*/ 96 h 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96">
                <a:moveTo>
                  <a:pt x="0" y="48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96" y="96"/>
                </a:lnTo>
                <a:lnTo>
                  <a:pt x="48" y="96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92" name="Group 255">
            <a:extLst>
              <a:ext uri="{FF2B5EF4-FFF2-40B4-BE49-F238E27FC236}">
                <a16:creationId xmlns:a16="http://schemas.microsoft.com/office/drawing/2014/main" id="{E33DEFC9-EA0D-7E47-8B9D-04D3A5DF33DC}"/>
              </a:ext>
            </a:extLst>
          </p:cNvPr>
          <p:cNvGrpSpPr>
            <a:grpSpLocks/>
          </p:cNvGrpSpPr>
          <p:nvPr/>
        </p:nvGrpSpPr>
        <p:grpSpPr bwMode="auto">
          <a:xfrm>
            <a:off x="9220200" y="4419600"/>
            <a:ext cx="304800" cy="762000"/>
            <a:chOff x="4800" y="144"/>
            <a:chExt cx="384" cy="1824"/>
          </a:xfrm>
        </p:grpSpPr>
        <p:sp>
          <p:nvSpPr>
            <p:cNvPr id="15540" name="Line 256">
              <a:extLst>
                <a:ext uri="{FF2B5EF4-FFF2-40B4-BE49-F238E27FC236}">
                  <a16:creationId xmlns:a16="http://schemas.microsoft.com/office/drawing/2014/main" id="{4B38F375-1CDB-864E-A3F9-D46BEB9CC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200"/>
              <a:ext cx="0" cy="76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41" name="Line 257">
              <a:extLst>
                <a:ext uri="{FF2B5EF4-FFF2-40B4-BE49-F238E27FC236}">
                  <a16:creationId xmlns:a16="http://schemas.microsoft.com/office/drawing/2014/main" id="{EF221619-5443-7E47-9998-5DD83D284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912"/>
              <a:ext cx="38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42" name="Line 258">
              <a:extLst>
                <a:ext uri="{FF2B5EF4-FFF2-40B4-BE49-F238E27FC236}">
                  <a16:creationId xmlns:a16="http://schemas.microsoft.com/office/drawing/2014/main" id="{9A41565D-AE4B-624B-8C95-8725EAA67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08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3" name="Line 259">
              <a:extLst>
                <a:ext uri="{FF2B5EF4-FFF2-40B4-BE49-F238E27FC236}">
                  <a16:creationId xmlns:a16="http://schemas.microsoft.com/office/drawing/2014/main" id="{743FA2C0-DDC6-C94C-AE0F-57BDB57C2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00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44" name="Line 260">
              <a:extLst>
                <a:ext uri="{FF2B5EF4-FFF2-40B4-BE49-F238E27FC236}">
                  <a16:creationId xmlns:a16="http://schemas.microsoft.com/office/drawing/2014/main" id="{62977F7A-F3F8-E349-85B5-76FC995C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45" name="Line 261">
              <a:extLst>
                <a:ext uri="{FF2B5EF4-FFF2-40B4-BE49-F238E27FC236}">
                  <a16:creationId xmlns:a16="http://schemas.microsoft.com/office/drawing/2014/main" id="{27DFE27A-832C-CF4E-AEC7-ABAE79AC3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4"/>
              <a:ext cx="0" cy="76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3" name="Group 300">
            <a:extLst>
              <a:ext uri="{FF2B5EF4-FFF2-40B4-BE49-F238E27FC236}">
                <a16:creationId xmlns:a16="http://schemas.microsoft.com/office/drawing/2014/main" id="{7CD90E8E-F2F3-B147-8DE6-0E85F81083D0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3124200"/>
            <a:ext cx="533400" cy="762000"/>
            <a:chOff x="4896" y="1728"/>
            <a:chExt cx="336" cy="480"/>
          </a:xfrm>
        </p:grpSpPr>
        <p:grpSp>
          <p:nvGrpSpPr>
            <p:cNvPr id="15510" name="Group 267">
              <a:extLst>
                <a:ext uri="{FF2B5EF4-FFF2-40B4-BE49-F238E27FC236}">
                  <a16:creationId xmlns:a16="http://schemas.microsoft.com/office/drawing/2014/main" id="{EC4BFB26-D77B-7941-9525-4D0106FB7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15527" name="Arc 268">
                <a:extLst>
                  <a:ext uri="{FF2B5EF4-FFF2-40B4-BE49-F238E27FC236}">
                    <a16:creationId xmlns:a16="http://schemas.microsoft.com/office/drawing/2014/main" id="{E8D23389-EC4D-F74C-A6B1-EF8E36D1A4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8" name="Arc 269">
                <a:extLst>
                  <a:ext uri="{FF2B5EF4-FFF2-40B4-BE49-F238E27FC236}">
                    <a16:creationId xmlns:a16="http://schemas.microsoft.com/office/drawing/2014/main" id="{D1E75A3B-0ED0-4342-B43A-EAC2556E83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9" name="Arc 270">
                <a:extLst>
                  <a:ext uri="{FF2B5EF4-FFF2-40B4-BE49-F238E27FC236}">
                    <a16:creationId xmlns:a16="http://schemas.microsoft.com/office/drawing/2014/main" id="{DBB8A98D-B2BC-F44B-961B-98EF83092A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0" name="Arc 271">
                <a:extLst>
                  <a:ext uri="{FF2B5EF4-FFF2-40B4-BE49-F238E27FC236}">
                    <a16:creationId xmlns:a16="http://schemas.microsoft.com/office/drawing/2014/main" id="{21997063-1596-F341-81D7-117D9C0BD2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1" name="Line 272">
                <a:extLst>
                  <a:ext uri="{FF2B5EF4-FFF2-40B4-BE49-F238E27FC236}">
                    <a16:creationId xmlns:a16="http://schemas.microsoft.com/office/drawing/2014/main" id="{E2E21C6D-DF78-514E-AE6B-2ABE4DAE8D3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2" name="Line 273">
                <a:extLst>
                  <a:ext uri="{FF2B5EF4-FFF2-40B4-BE49-F238E27FC236}">
                    <a16:creationId xmlns:a16="http://schemas.microsoft.com/office/drawing/2014/main" id="{BF62F3A1-FE0B-0643-AB83-EC1267A5CC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3" name="Arc 274">
                <a:extLst>
                  <a:ext uri="{FF2B5EF4-FFF2-40B4-BE49-F238E27FC236}">
                    <a16:creationId xmlns:a16="http://schemas.microsoft.com/office/drawing/2014/main" id="{30672AAE-66D3-9A46-B48E-4C0B6B08CD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4" name="Arc 275">
                <a:extLst>
                  <a:ext uri="{FF2B5EF4-FFF2-40B4-BE49-F238E27FC236}">
                    <a16:creationId xmlns:a16="http://schemas.microsoft.com/office/drawing/2014/main" id="{169BCA85-B27C-4E44-834C-9C29C196AF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5" name="Arc 276">
                <a:extLst>
                  <a:ext uri="{FF2B5EF4-FFF2-40B4-BE49-F238E27FC236}">
                    <a16:creationId xmlns:a16="http://schemas.microsoft.com/office/drawing/2014/main" id="{0169B12F-7FC8-C746-97F6-25AF94182C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6" name="Arc 277">
                <a:extLst>
                  <a:ext uri="{FF2B5EF4-FFF2-40B4-BE49-F238E27FC236}">
                    <a16:creationId xmlns:a16="http://schemas.microsoft.com/office/drawing/2014/main" id="{AB2CE5B5-494F-A844-9AEF-63722B5EFE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7" name="Arc 278">
                <a:extLst>
                  <a:ext uri="{FF2B5EF4-FFF2-40B4-BE49-F238E27FC236}">
                    <a16:creationId xmlns:a16="http://schemas.microsoft.com/office/drawing/2014/main" id="{019ACCDF-B9DE-894E-9F39-4ACAD5ED9A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8" name="Arc 279">
                <a:extLst>
                  <a:ext uri="{FF2B5EF4-FFF2-40B4-BE49-F238E27FC236}">
                    <a16:creationId xmlns:a16="http://schemas.microsoft.com/office/drawing/2014/main" id="{8FDEE759-44C8-3143-95BA-10EA00E190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9" name="Arc 280">
                <a:extLst>
                  <a:ext uri="{FF2B5EF4-FFF2-40B4-BE49-F238E27FC236}">
                    <a16:creationId xmlns:a16="http://schemas.microsoft.com/office/drawing/2014/main" id="{8B3F4455-6197-D64B-BF6D-F5519D7899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11" name="Group 281">
              <a:extLst>
                <a:ext uri="{FF2B5EF4-FFF2-40B4-BE49-F238E27FC236}">
                  <a16:creationId xmlns:a16="http://schemas.microsoft.com/office/drawing/2014/main" id="{961502B8-0265-E74B-9CBA-D13FDA15E21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15514" name="Arc 282">
                <a:extLst>
                  <a:ext uri="{FF2B5EF4-FFF2-40B4-BE49-F238E27FC236}">
                    <a16:creationId xmlns:a16="http://schemas.microsoft.com/office/drawing/2014/main" id="{0233C9E6-09B6-3245-AEF9-DA83D978B6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5" name="Arc 283">
                <a:extLst>
                  <a:ext uri="{FF2B5EF4-FFF2-40B4-BE49-F238E27FC236}">
                    <a16:creationId xmlns:a16="http://schemas.microsoft.com/office/drawing/2014/main" id="{84EBAD53-3E73-4344-92BE-F623D8669F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6" name="Arc 284">
                <a:extLst>
                  <a:ext uri="{FF2B5EF4-FFF2-40B4-BE49-F238E27FC236}">
                    <a16:creationId xmlns:a16="http://schemas.microsoft.com/office/drawing/2014/main" id="{1F02BD7D-B8BB-B14D-9F08-7624E31AD5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7" name="Arc 285">
                <a:extLst>
                  <a:ext uri="{FF2B5EF4-FFF2-40B4-BE49-F238E27FC236}">
                    <a16:creationId xmlns:a16="http://schemas.microsoft.com/office/drawing/2014/main" id="{6B7AB53C-0048-8645-83BB-8974740848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18" name="Line 286">
                <a:extLst>
                  <a:ext uri="{FF2B5EF4-FFF2-40B4-BE49-F238E27FC236}">
                    <a16:creationId xmlns:a16="http://schemas.microsoft.com/office/drawing/2014/main" id="{7C986FEE-C2BB-3A45-9AD3-A3105B5BCC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9" name="Line 287">
                <a:extLst>
                  <a:ext uri="{FF2B5EF4-FFF2-40B4-BE49-F238E27FC236}">
                    <a16:creationId xmlns:a16="http://schemas.microsoft.com/office/drawing/2014/main" id="{812E881F-80A5-1C40-A302-93C0D48A85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0" name="Arc 288">
                <a:extLst>
                  <a:ext uri="{FF2B5EF4-FFF2-40B4-BE49-F238E27FC236}">
                    <a16:creationId xmlns:a16="http://schemas.microsoft.com/office/drawing/2014/main" id="{61282612-45DF-D643-AA68-8064203452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1" name="Arc 289">
                <a:extLst>
                  <a:ext uri="{FF2B5EF4-FFF2-40B4-BE49-F238E27FC236}">
                    <a16:creationId xmlns:a16="http://schemas.microsoft.com/office/drawing/2014/main" id="{5F98FB49-F99F-1546-B76D-64604C5878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2" name="Arc 290">
                <a:extLst>
                  <a:ext uri="{FF2B5EF4-FFF2-40B4-BE49-F238E27FC236}">
                    <a16:creationId xmlns:a16="http://schemas.microsoft.com/office/drawing/2014/main" id="{E990A674-9D4F-C74E-A9D7-EFCED30389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3" name="Arc 291">
                <a:extLst>
                  <a:ext uri="{FF2B5EF4-FFF2-40B4-BE49-F238E27FC236}">
                    <a16:creationId xmlns:a16="http://schemas.microsoft.com/office/drawing/2014/main" id="{D6E76D9F-E1A0-1D40-B3BD-92213F9B82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4" name="Arc 292">
                <a:extLst>
                  <a:ext uri="{FF2B5EF4-FFF2-40B4-BE49-F238E27FC236}">
                    <a16:creationId xmlns:a16="http://schemas.microsoft.com/office/drawing/2014/main" id="{E20A6D1F-85C9-0F41-B38F-B7CFEA490B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5" name="Arc 293">
                <a:extLst>
                  <a:ext uri="{FF2B5EF4-FFF2-40B4-BE49-F238E27FC236}">
                    <a16:creationId xmlns:a16="http://schemas.microsoft.com/office/drawing/2014/main" id="{6B811DB6-73AA-C44D-8958-7A3E4CB470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26" name="Arc 294">
                <a:extLst>
                  <a:ext uri="{FF2B5EF4-FFF2-40B4-BE49-F238E27FC236}">
                    <a16:creationId xmlns:a16="http://schemas.microsoft.com/office/drawing/2014/main" id="{CFD6D2BE-3721-FF4D-A248-9E5E363C02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12" name="Line 295">
              <a:extLst>
                <a:ext uri="{FF2B5EF4-FFF2-40B4-BE49-F238E27FC236}">
                  <a16:creationId xmlns:a16="http://schemas.microsoft.com/office/drawing/2014/main" id="{2A1F35F6-FA3E-B441-86C4-B8CCF5479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3" name="Line 296">
              <a:extLst>
                <a:ext uri="{FF2B5EF4-FFF2-40B4-BE49-F238E27FC236}">
                  <a16:creationId xmlns:a16="http://schemas.microsoft.com/office/drawing/2014/main" id="{EBCAB5E9-8719-4C49-BB18-007766811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4" name="Group 379">
            <a:extLst>
              <a:ext uri="{FF2B5EF4-FFF2-40B4-BE49-F238E27FC236}">
                <a16:creationId xmlns:a16="http://schemas.microsoft.com/office/drawing/2014/main" id="{6FEE3593-55C0-7B48-93FB-A6A4498613C8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371600"/>
            <a:ext cx="381000" cy="609600"/>
            <a:chOff x="4272" y="240"/>
            <a:chExt cx="480" cy="768"/>
          </a:xfrm>
        </p:grpSpPr>
        <p:grpSp>
          <p:nvGrpSpPr>
            <p:cNvPr id="15504" name="Group 380">
              <a:extLst>
                <a:ext uri="{FF2B5EF4-FFF2-40B4-BE49-F238E27FC236}">
                  <a16:creationId xmlns:a16="http://schemas.microsoft.com/office/drawing/2014/main" id="{F1AE7CCF-895A-B64B-8B3D-43FB21E322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40"/>
              <a:ext cx="480" cy="768"/>
              <a:chOff x="480" y="1200"/>
              <a:chExt cx="480" cy="768"/>
            </a:xfrm>
          </p:grpSpPr>
          <p:sp>
            <p:nvSpPr>
              <p:cNvPr id="15506" name="Freeform 381">
                <a:extLst>
                  <a:ext uri="{FF2B5EF4-FFF2-40B4-BE49-F238E27FC236}">
                    <a16:creationId xmlns:a16="http://schemas.microsoft.com/office/drawing/2014/main" id="{22366B06-2BD4-9C46-9D87-C74525C6CD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20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7" name="Line 382">
                <a:extLst>
                  <a:ext uri="{FF2B5EF4-FFF2-40B4-BE49-F238E27FC236}">
                    <a16:creationId xmlns:a16="http://schemas.microsoft.com/office/drawing/2014/main" id="{EE41A6CA-DA9F-064E-9B40-391AC2371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24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8" name="Freeform 383">
                <a:extLst>
                  <a:ext uri="{FF2B5EF4-FFF2-40B4-BE49-F238E27FC236}">
                    <a16:creationId xmlns:a16="http://schemas.microsoft.com/office/drawing/2014/main" id="{0A0060EF-C1D9-2244-82A1-3B8E09111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728"/>
                <a:ext cx="96" cy="96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9" name="Line 384">
                <a:extLst>
                  <a:ext uri="{FF2B5EF4-FFF2-40B4-BE49-F238E27FC236}">
                    <a16:creationId xmlns:a16="http://schemas.microsoft.com/office/drawing/2014/main" id="{AA51FF57-8E21-E548-9E9F-EE9571AE1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0" cy="38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05" name="Line 385">
              <a:extLst>
                <a:ext uri="{FF2B5EF4-FFF2-40B4-BE49-F238E27FC236}">
                  <a16:creationId xmlns:a16="http://schemas.microsoft.com/office/drawing/2014/main" id="{1711CC9C-FEE6-4341-93C2-E9954778A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432"/>
              <a:ext cx="0" cy="38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5" name="Group 386">
            <a:extLst>
              <a:ext uri="{FF2B5EF4-FFF2-40B4-BE49-F238E27FC236}">
                <a16:creationId xmlns:a16="http://schemas.microsoft.com/office/drawing/2014/main" id="{CC55F5FC-A4F2-F44F-BAD8-0C84A56910C0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371600"/>
            <a:ext cx="381000" cy="609600"/>
            <a:chOff x="4848" y="240"/>
            <a:chExt cx="480" cy="768"/>
          </a:xfrm>
        </p:grpSpPr>
        <p:sp>
          <p:nvSpPr>
            <p:cNvPr id="15499" name="Freeform 387">
              <a:extLst>
                <a:ext uri="{FF2B5EF4-FFF2-40B4-BE49-F238E27FC236}">
                  <a16:creationId xmlns:a16="http://schemas.microsoft.com/office/drawing/2014/main" id="{1DFAF264-ED4C-D74E-8E2E-45CF8B6A7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48" y="2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92 h 768"/>
                <a:gd name="T4" fmla="*/ 192 w 192"/>
                <a:gd name="T5" fmla="*/ 192 h 768"/>
                <a:gd name="T6" fmla="*/ 192 w 192"/>
                <a:gd name="T7" fmla="*/ 576 h 768"/>
                <a:gd name="T8" fmla="*/ 0 w 192"/>
                <a:gd name="T9" fmla="*/ 576 h 768"/>
                <a:gd name="T10" fmla="*/ 0 w 192"/>
                <a:gd name="T11" fmla="*/ 76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0" name="Line 388">
              <a:extLst>
                <a:ext uri="{FF2B5EF4-FFF2-40B4-BE49-F238E27FC236}">
                  <a16:creationId xmlns:a16="http://schemas.microsoft.com/office/drawing/2014/main" id="{C64446AC-9B76-2445-AA3D-89BD158BD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624"/>
              <a:ext cx="24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1" name="Freeform 389">
              <a:extLst>
                <a:ext uri="{FF2B5EF4-FFF2-40B4-BE49-F238E27FC236}">
                  <a16:creationId xmlns:a16="http://schemas.microsoft.com/office/drawing/2014/main" id="{02296021-AF13-0D4D-9AA0-FA0FFDC1FE3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896" y="384"/>
              <a:ext cx="96" cy="96"/>
            </a:xfrm>
            <a:custGeom>
              <a:avLst/>
              <a:gdLst>
                <a:gd name="T0" fmla="*/ 0 w 96"/>
                <a:gd name="T1" fmla="*/ 48 h 96"/>
                <a:gd name="T2" fmla="*/ 96 w 96"/>
                <a:gd name="T3" fmla="*/ 0 h 96"/>
                <a:gd name="T4" fmla="*/ 96 w 96"/>
                <a:gd name="T5" fmla="*/ 96 h 96"/>
                <a:gd name="T6" fmla="*/ 0 w 96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02" name="Line 390">
              <a:extLst>
                <a:ext uri="{FF2B5EF4-FFF2-40B4-BE49-F238E27FC236}">
                  <a16:creationId xmlns:a16="http://schemas.microsoft.com/office/drawing/2014/main" id="{89748FEA-5EBE-164D-8880-6F8A2B335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432"/>
              <a:ext cx="0" cy="38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3" name="Line 391">
              <a:extLst>
                <a:ext uri="{FF2B5EF4-FFF2-40B4-BE49-F238E27FC236}">
                  <a16:creationId xmlns:a16="http://schemas.microsoft.com/office/drawing/2014/main" id="{A733FF03-0D1A-8743-B51E-4F8F4B442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432"/>
              <a:ext cx="0" cy="38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6" name="Group 420">
            <a:extLst>
              <a:ext uri="{FF2B5EF4-FFF2-40B4-BE49-F238E27FC236}">
                <a16:creationId xmlns:a16="http://schemas.microsoft.com/office/drawing/2014/main" id="{65746F71-BC07-DC48-B19C-3CC582C64FC9}"/>
              </a:ext>
            </a:extLst>
          </p:cNvPr>
          <p:cNvGrpSpPr>
            <a:grpSpLocks/>
          </p:cNvGrpSpPr>
          <p:nvPr/>
        </p:nvGrpSpPr>
        <p:grpSpPr bwMode="auto">
          <a:xfrm>
            <a:off x="9677400" y="4419600"/>
            <a:ext cx="304800" cy="762000"/>
            <a:chOff x="5136" y="2784"/>
            <a:chExt cx="192" cy="480"/>
          </a:xfrm>
        </p:grpSpPr>
        <p:sp>
          <p:nvSpPr>
            <p:cNvPr id="15490" name="Oval 403">
              <a:extLst>
                <a:ext uri="{FF2B5EF4-FFF2-40B4-BE49-F238E27FC236}">
                  <a16:creationId xmlns:a16="http://schemas.microsoft.com/office/drawing/2014/main" id="{46C07796-8D40-BD4E-98F5-03EBDB2DBB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6" y="2928"/>
              <a:ext cx="192" cy="19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2000"/>
            </a:p>
          </p:txBody>
        </p:sp>
        <p:sp>
          <p:nvSpPr>
            <p:cNvPr id="15491" name="Line 404">
              <a:extLst>
                <a:ext uri="{FF2B5EF4-FFF2-40B4-BE49-F238E27FC236}">
                  <a16:creationId xmlns:a16="http://schemas.microsoft.com/office/drawing/2014/main" id="{86C16C8C-3CE7-5545-B9D8-68BC9E8296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2784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92" name="Line 405">
              <a:extLst>
                <a:ext uri="{FF2B5EF4-FFF2-40B4-BE49-F238E27FC236}">
                  <a16:creationId xmlns:a16="http://schemas.microsoft.com/office/drawing/2014/main" id="{D4CB8DF7-C463-5A4B-806D-2006C21126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3120"/>
              <a:ext cx="0" cy="14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493" name="Group 413">
              <a:extLst>
                <a:ext uri="{FF2B5EF4-FFF2-40B4-BE49-F238E27FC236}">
                  <a16:creationId xmlns:a16="http://schemas.microsoft.com/office/drawing/2014/main" id="{DA9587B3-057A-1D4F-806D-E03E0691B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497" name="Line 410">
                <a:extLst>
                  <a:ext uri="{FF2B5EF4-FFF2-40B4-BE49-F238E27FC236}">
                    <a16:creationId xmlns:a16="http://schemas.microsoft.com/office/drawing/2014/main" id="{C95151CD-A402-544B-9521-584E2C1A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8" name="Line 411">
                <a:extLst>
                  <a:ext uri="{FF2B5EF4-FFF2-40B4-BE49-F238E27FC236}">
                    <a16:creationId xmlns:a16="http://schemas.microsoft.com/office/drawing/2014/main" id="{90B96DC4-B3F2-FA49-B678-7A587DDA0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94" name="Group 417">
              <a:extLst>
                <a:ext uri="{FF2B5EF4-FFF2-40B4-BE49-F238E27FC236}">
                  <a16:creationId xmlns:a16="http://schemas.microsoft.com/office/drawing/2014/main" id="{FFD60185-4616-8943-9775-624021D73655}"/>
                </a:ext>
              </a:extLst>
            </p:cNvPr>
            <p:cNvGrpSpPr>
              <a:grpSpLocks/>
            </p:cNvGrpSpPr>
            <p:nvPr/>
          </p:nvGrpSpPr>
          <p:grpSpPr bwMode="auto">
            <a:xfrm rot="2700000"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495" name="Line 418">
                <a:extLst>
                  <a:ext uri="{FF2B5EF4-FFF2-40B4-BE49-F238E27FC236}">
                    <a16:creationId xmlns:a16="http://schemas.microsoft.com/office/drawing/2014/main" id="{C5D534C0-41E4-6B47-886D-E94CC6435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96" name="Line 419">
                <a:extLst>
                  <a:ext uri="{FF2B5EF4-FFF2-40B4-BE49-F238E27FC236}">
                    <a16:creationId xmlns:a16="http://schemas.microsoft.com/office/drawing/2014/main" id="{5B10D140-00AC-C24C-9E4F-C7BBF0054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97" name="Group 38">
            <a:extLst>
              <a:ext uri="{FF2B5EF4-FFF2-40B4-BE49-F238E27FC236}">
                <a16:creationId xmlns:a16="http://schemas.microsoft.com/office/drawing/2014/main" id="{DD0562FD-0299-7542-92EE-D2B7D7A650CE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447800"/>
            <a:ext cx="1676400" cy="1371600"/>
            <a:chOff x="768" y="240"/>
            <a:chExt cx="1056" cy="864"/>
          </a:xfrm>
        </p:grpSpPr>
        <p:grpSp>
          <p:nvGrpSpPr>
            <p:cNvPr id="15482" name="Group 39">
              <a:extLst>
                <a:ext uri="{FF2B5EF4-FFF2-40B4-BE49-F238E27FC236}">
                  <a16:creationId xmlns:a16="http://schemas.microsoft.com/office/drawing/2014/main" id="{856FCFE4-D571-B745-B46F-310BCAB66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5486" name="Line 40">
                <a:extLst>
                  <a:ext uri="{FF2B5EF4-FFF2-40B4-BE49-F238E27FC236}">
                    <a16:creationId xmlns:a16="http://schemas.microsoft.com/office/drawing/2014/main" id="{66E7D6FD-CA67-5640-86AC-F555EEB4E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7" name="Line 41">
                <a:extLst>
                  <a:ext uri="{FF2B5EF4-FFF2-40B4-BE49-F238E27FC236}">
                    <a16:creationId xmlns:a16="http://schemas.microsoft.com/office/drawing/2014/main" id="{7D36E91B-E468-EC4F-8E86-1053FB88A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8" name="Line 42">
                <a:extLst>
                  <a:ext uri="{FF2B5EF4-FFF2-40B4-BE49-F238E27FC236}">
                    <a16:creationId xmlns:a16="http://schemas.microsoft.com/office/drawing/2014/main" id="{6D60F847-D338-C04B-A37C-DC4ACCF51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89" name="Freeform 43">
                <a:extLst>
                  <a:ext uri="{FF2B5EF4-FFF2-40B4-BE49-F238E27FC236}">
                    <a16:creationId xmlns:a16="http://schemas.microsoft.com/office/drawing/2014/main" id="{7FE7798C-1BD9-C14C-A9E3-511B1EEFB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2529 w 432"/>
                  <a:gd name="T1" fmla="*/ 615 h 768"/>
                  <a:gd name="T2" fmla="*/ 0 w 432"/>
                  <a:gd name="T3" fmla="*/ 1231 h 768"/>
                  <a:gd name="T4" fmla="*/ 0 w 432"/>
                  <a:gd name="T5" fmla="*/ 0 h 768"/>
                  <a:gd name="T6" fmla="*/ 2529 w 432"/>
                  <a:gd name="T7" fmla="*/ 615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83" name="Line 44">
              <a:extLst>
                <a:ext uri="{FF2B5EF4-FFF2-40B4-BE49-F238E27FC236}">
                  <a16:creationId xmlns:a16="http://schemas.microsoft.com/office/drawing/2014/main" id="{99666788-02DE-4A4A-9B1F-1B129A74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4" name="Line 45">
              <a:extLst>
                <a:ext uri="{FF2B5EF4-FFF2-40B4-BE49-F238E27FC236}">
                  <a16:creationId xmlns:a16="http://schemas.microsoft.com/office/drawing/2014/main" id="{53162788-9BBD-634D-9B05-8DBA453B6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5" name="Line 46">
              <a:extLst>
                <a:ext uri="{FF2B5EF4-FFF2-40B4-BE49-F238E27FC236}">
                  <a16:creationId xmlns:a16="http://schemas.microsoft.com/office/drawing/2014/main" id="{24DB5CB7-6888-814F-9D8C-D6095E1D2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8" name="Group 43">
            <a:extLst>
              <a:ext uri="{FF2B5EF4-FFF2-40B4-BE49-F238E27FC236}">
                <a16:creationId xmlns:a16="http://schemas.microsoft.com/office/drawing/2014/main" id="{8B8203B0-3B20-B74B-A76C-B40AFAA08553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200400"/>
            <a:ext cx="914400" cy="685800"/>
            <a:chOff x="2256" y="3408"/>
            <a:chExt cx="576" cy="432"/>
          </a:xfrm>
        </p:grpSpPr>
        <p:grpSp>
          <p:nvGrpSpPr>
            <p:cNvPr id="15467" name="Group 44">
              <a:extLst>
                <a:ext uri="{FF2B5EF4-FFF2-40B4-BE49-F238E27FC236}">
                  <a16:creationId xmlns:a16="http://schemas.microsoft.com/office/drawing/2014/main" id="{695AB1B1-3F9A-CE4E-9A1A-EE3126E59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408"/>
              <a:ext cx="384" cy="432"/>
              <a:chOff x="2256" y="3408"/>
              <a:chExt cx="384" cy="432"/>
            </a:xfrm>
          </p:grpSpPr>
          <p:grpSp>
            <p:nvGrpSpPr>
              <p:cNvPr id="15470" name="Group 45">
                <a:extLst>
                  <a:ext uri="{FF2B5EF4-FFF2-40B4-BE49-F238E27FC236}">
                    <a16:creationId xmlns:a16="http://schemas.microsoft.com/office/drawing/2014/main" id="{3C66A98D-5B15-6540-A780-4306D88823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512"/>
                <a:ext cx="96" cy="241"/>
                <a:chOff x="1823" y="3527"/>
                <a:chExt cx="192" cy="434"/>
              </a:xfrm>
            </p:grpSpPr>
            <p:sp>
              <p:nvSpPr>
                <p:cNvPr id="15475" name="Arc 46">
                  <a:extLst>
                    <a:ext uri="{FF2B5EF4-FFF2-40B4-BE49-F238E27FC236}">
                      <a16:creationId xmlns:a16="http://schemas.microsoft.com/office/drawing/2014/main" id="{4C4DC0DB-8C06-3849-AE3B-916E874536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695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6" name="Arc 47">
                  <a:extLst>
                    <a:ext uri="{FF2B5EF4-FFF2-40B4-BE49-F238E27FC236}">
                      <a16:creationId xmlns:a16="http://schemas.microsoft.com/office/drawing/2014/main" id="{8DCD8ED6-6562-CB4D-BECB-34B1B25E59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599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7" name="Arc 48">
                  <a:extLst>
                    <a:ext uri="{FF2B5EF4-FFF2-40B4-BE49-F238E27FC236}">
                      <a16:creationId xmlns:a16="http://schemas.microsoft.com/office/drawing/2014/main" id="{0C8AA5A0-219E-F54E-A464-A13C15BB3F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645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8" name="Arc 49">
                  <a:extLst>
                    <a:ext uri="{FF2B5EF4-FFF2-40B4-BE49-F238E27FC236}">
                      <a16:creationId xmlns:a16="http://schemas.microsoft.com/office/drawing/2014/main" id="{B336F791-536A-2245-8D4D-64E2AC9E55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792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79" name="Arc 50">
                  <a:extLst>
                    <a:ext uri="{FF2B5EF4-FFF2-40B4-BE49-F238E27FC236}">
                      <a16:creationId xmlns:a16="http://schemas.microsoft.com/office/drawing/2014/main" id="{70CEB381-B646-FE45-9200-7B31D98903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742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0" name="Arc 51">
                  <a:extLst>
                    <a:ext uri="{FF2B5EF4-FFF2-40B4-BE49-F238E27FC236}">
                      <a16:creationId xmlns:a16="http://schemas.microsoft.com/office/drawing/2014/main" id="{E4E475E5-AA61-C746-8663-6BCBACF1CA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550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81" name="Arc 52">
                  <a:extLst>
                    <a:ext uri="{FF2B5EF4-FFF2-40B4-BE49-F238E27FC236}">
                      <a16:creationId xmlns:a16="http://schemas.microsoft.com/office/drawing/2014/main" id="{DBA65217-6349-C044-B85E-C960236E44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839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71" name="Line 53">
                <a:extLst>
                  <a:ext uri="{FF2B5EF4-FFF2-40B4-BE49-F238E27FC236}">
                    <a16:creationId xmlns:a16="http://schemas.microsoft.com/office/drawing/2014/main" id="{316B7F36-79A7-DC42-9E31-0C720C8B9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744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2" name="Line 54">
                <a:extLst>
                  <a:ext uri="{FF2B5EF4-FFF2-40B4-BE49-F238E27FC236}">
                    <a16:creationId xmlns:a16="http://schemas.microsoft.com/office/drawing/2014/main" id="{74B3097A-7FBE-5647-9DB2-A19E0D149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504"/>
                <a:ext cx="96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3" name="Freeform 55">
                <a:extLst>
                  <a:ext uri="{FF2B5EF4-FFF2-40B4-BE49-F238E27FC236}">
                    <a16:creationId xmlns:a16="http://schemas.microsoft.com/office/drawing/2014/main" id="{A5649BD5-A752-1A4F-A8FA-5CEA9D732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3408"/>
                <a:ext cx="192" cy="432"/>
              </a:xfrm>
              <a:custGeom>
                <a:avLst/>
                <a:gdLst>
                  <a:gd name="T0" fmla="*/ 0 w 192"/>
                  <a:gd name="T1" fmla="*/ 96 h 432"/>
                  <a:gd name="T2" fmla="*/ 0 w 192"/>
                  <a:gd name="T3" fmla="*/ 336 h 432"/>
                  <a:gd name="T4" fmla="*/ 48 w 192"/>
                  <a:gd name="T5" fmla="*/ 336 h 432"/>
                  <a:gd name="T6" fmla="*/ 192 w 192"/>
                  <a:gd name="T7" fmla="*/ 432 h 432"/>
                  <a:gd name="T8" fmla="*/ 192 w 192"/>
                  <a:gd name="T9" fmla="*/ 0 h 432"/>
                  <a:gd name="T10" fmla="*/ 48 w 192"/>
                  <a:gd name="T11" fmla="*/ 96 h 432"/>
                  <a:gd name="T12" fmla="*/ 0 w 192"/>
                  <a:gd name="T13" fmla="*/ 96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2"/>
                  <a:gd name="T22" fmla="*/ 0 h 432"/>
                  <a:gd name="T23" fmla="*/ 192 w 192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2" h="432">
                    <a:moveTo>
                      <a:pt x="0" y="96"/>
                    </a:moveTo>
                    <a:lnTo>
                      <a:pt x="0" y="336"/>
                    </a:lnTo>
                    <a:lnTo>
                      <a:pt x="48" y="336"/>
                    </a:lnTo>
                    <a:lnTo>
                      <a:pt x="192" y="432"/>
                    </a:lnTo>
                    <a:lnTo>
                      <a:pt x="192" y="0"/>
                    </a:lnTo>
                    <a:lnTo>
                      <a:pt x="48" y="96"/>
                    </a:lnTo>
                    <a:lnTo>
                      <a:pt x="0" y="96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74" name="Line 56">
                <a:extLst>
                  <a:ext uri="{FF2B5EF4-FFF2-40B4-BE49-F238E27FC236}">
                    <a16:creationId xmlns:a16="http://schemas.microsoft.com/office/drawing/2014/main" id="{F1C59492-C3BB-9D4E-A700-C7F60DDF0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0" cy="24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68" name="Arc 57">
              <a:extLst>
                <a:ext uri="{FF2B5EF4-FFF2-40B4-BE49-F238E27FC236}">
                  <a16:creationId xmlns:a16="http://schemas.microsoft.com/office/drawing/2014/main" id="{17808083-4A5A-CB46-8E69-F4A4980758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88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Arc 58">
              <a:extLst>
                <a:ext uri="{FF2B5EF4-FFF2-40B4-BE49-F238E27FC236}">
                  <a16:creationId xmlns:a16="http://schemas.microsoft.com/office/drawing/2014/main" id="{14EE0840-667E-B940-BA5D-CB74EDE87B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9" name="Group 59">
            <a:extLst>
              <a:ext uri="{FF2B5EF4-FFF2-40B4-BE49-F238E27FC236}">
                <a16:creationId xmlns:a16="http://schemas.microsoft.com/office/drawing/2014/main" id="{49D752B2-95C9-9F46-BAD5-3BB990064A8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276600"/>
            <a:ext cx="762000" cy="533400"/>
            <a:chOff x="768" y="3696"/>
            <a:chExt cx="480" cy="336"/>
          </a:xfrm>
        </p:grpSpPr>
        <p:sp>
          <p:nvSpPr>
            <p:cNvPr id="15459" name="Arc 60">
              <a:extLst>
                <a:ext uri="{FF2B5EF4-FFF2-40B4-BE49-F238E27FC236}">
                  <a16:creationId xmlns:a16="http://schemas.microsoft.com/office/drawing/2014/main" id="{FD6F5464-99BB-7A46-A56D-8E4FD06AC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696"/>
              <a:ext cx="144" cy="33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Line 61">
              <a:extLst>
                <a:ext uri="{FF2B5EF4-FFF2-40B4-BE49-F238E27FC236}">
                  <a16:creationId xmlns:a16="http://schemas.microsoft.com/office/drawing/2014/main" id="{4C47C552-EE77-5248-B0F8-C8F34E0C5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96"/>
              <a:ext cx="0" cy="33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Line 62">
              <a:extLst>
                <a:ext uri="{FF2B5EF4-FFF2-40B4-BE49-F238E27FC236}">
                  <a16:creationId xmlns:a16="http://schemas.microsoft.com/office/drawing/2014/main" id="{07C84C90-B4AF-9A40-AD1B-B36A72FAE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03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Line 63">
              <a:extLst>
                <a:ext uri="{FF2B5EF4-FFF2-40B4-BE49-F238E27FC236}">
                  <a16:creationId xmlns:a16="http://schemas.microsoft.com/office/drawing/2014/main" id="{1A5F0A67-BFE9-1240-9D8C-803EDB1B4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696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Line 64">
              <a:extLst>
                <a:ext uri="{FF2B5EF4-FFF2-40B4-BE49-F238E27FC236}">
                  <a16:creationId xmlns:a16="http://schemas.microsoft.com/office/drawing/2014/main" id="{C2724308-0C82-914D-895B-05EA38D4B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744"/>
              <a:ext cx="13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Line 65">
              <a:extLst>
                <a:ext uri="{FF2B5EF4-FFF2-40B4-BE49-F238E27FC236}">
                  <a16:creationId xmlns:a16="http://schemas.microsoft.com/office/drawing/2014/main" id="{0AFCCCF5-9B9B-6C41-BAA9-3BD17CC5A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3984"/>
              <a:ext cx="139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5" name="Arc 66">
              <a:extLst>
                <a:ext uri="{FF2B5EF4-FFF2-40B4-BE49-F238E27FC236}">
                  <a16:creationId xmlns:a16="http://schemas.microsoft.com/office/drawing/2014/main" id="{3DDA51FA-9400-6A44-937E-F072F7533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" name="Arc 67">
              <a:extLst>
                <a:ext uri="{FF2B5EF4-FFF2-40B4-BE49-F238E27FC236}">
                  <a16:creationId xmlns:a16="http://schemas.microsoft.com/office/drawing/2014/main" id="{C324C9B2-E3D6-584A-9748-0409250FF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0" name="Group 3">
            <a:extLst>
              <a:ext uri="{FF2B5EF4-FFF2-40B4-BE49-F238E27FC236}">
                <a16:creationId xmlns:a16="http://schemas.microsoft.com/office/drawing/2014/main" id="{2D269416-6085-A842-BD6C-310876A5F31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343400"/>
            <a:ext cx="914400" cy="685800"/>
            <a:chOff x="3792" y="3312"/>
            <a:chExt cx="576" cy="432"/>
          </a:xfrm>
        </p:grpSpPr>
        <p:sp>
          <p:nvSpPr>
            <p:cNvPr id="15448" name="Rectangle 4">
              <a:extLst>
                <a:ext uri="{FF2B5EF4-FFF2-40B4-BE49-F238E27FC236}">
                  <a16:creationId xmlns:a16="http://schemas.microsoft.com/office/drawing/2014/main" id="{FF9E0094-E111-8545-8B0C-1603503D3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ADC</a:t>
              </a:r>
            </a:p>
          </p:txBody>
        </p:sp>
        <p:sp>
          <p:nvSpPr>
            <p:cNvPr id="15449" name="Line 5">
              <a:extLst>
                <a:ext uri="{FF2B5EF4-FFF2-40B4-BE49-F238E27FC236}">
                  <a16:creationId xmlns:a16="http://schemas.microsoft.com/office/drawing/2014/main" id="{7CB486F2-3BE8-6243-83E0-32AF19D84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0" name="Line 6">
              <a:extLst>
                <a:ext uri="{FF2B5EF4-FFF2-40B4-BE49-F238E27FC236}">
                  <a16:creationId xmlns:a16="http://schemas.microsoft.com/office/drawing/2014/main" id="{116F1424-9315-B646-965A-5386A9B09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7">
              <a:extLst>
                <a:ext uri="{FF2B5EF4-FFF2-40B4-BE49-F238E27FC236}">
                  <a16:creationId xmlns:a16="http://schemas.microsoft.com/office/drawing/2014/main" id="{6D2BD0AC-8393-4241-A8CB-9CDD509D9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" name="Line 8">
              <a:extLst>
                <a:ext uri="{FF2B5EF4-FFF2-40B4-BE49-F238E27FC236}">
                  <a16:creationId xmlns:a16="http://schemas.microsoft.com/office/drawing/2014/main" id="{FEA532BE-1226-6C4D-8ED7-832E81EA2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3" name="Line 9">
              <a:extLst>
                <a:ext uri="{FF2B5EF4-FFF2-40B4-BE49-F238E27FC236}">
                  <a16:creationId xmlns:a16="http://schemas.microsoft.com/office/drawing/2014/main" id="{29A56C53-13EB-C642-8F85-0239D011B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4" name="Line 10">
              <a:extLst>
                <a:ext uri="{FF2B5EF4-FFF2-40B4-BE49-F238E27FC236}">
                  <a16:creationId xmlns:a16="http://schemas.microsoft.com/office/drawing/2014/main" id="{DB047CB3-DE6F-7E4E-B548-74D44E9E1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5" name="Line 11">
              <a:extLst>
                <a:ext uri="{FF2B5EF4-FFF2-40B4-BE49-F238E27FC236}">
                  <a16:creationId xmlns:a16="http://schemas.microsoft.com/office/drawing/2014/main" id="{70B6EF7D-4ACF-6643-9E0C-E7437CDB7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Line 12">
              <a:extLst>
                <a:ext uri="{FF2B5EF4-FFF2-40B4-BE49-F238E27FC236}">
                  <a16:creationId xmlns:a16="http://schemas.microsoft.com/office/drawing/2014/main" id="{B8C6D4D7-3B97-E34B-B2E7-55024F6FC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13">
              <a:extLst>
                <a:ext uri="{FF2B5EF4-FFF2-40B4-BE49-F238E27FC236}">
                  <a16:creationId xmlns:a16="http://schemas.microsoft.com/office/drawing/2014/main" id="{1F029BD3-D5CF-9D45-89A9-6181E4FEC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Line 14">
              <a:extLst>
                <a:ext uri="{FF2B5EF4-FFF2-40B4-BE49-F238E27FC236}">
                  <a16:creationId xmlns:a16="http://schemas.microsoft.com/office/drawing/2014/main" id="{5A16F7C9-1223-5547-9344-3947DFA8C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1" name="Group 15">
            <a:extLst>
              <a:ext uri="{FF2B5EF4-FFF2-40B4-BE49-F238E27FC236}">
                <a16:creationId xmlns:a16="http://schemas.microsoft.com/office/drawing/2014/main" id="{83A52ED7-DFB9-D946-9ED6-47242B83386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4600" y="5257800"/>
            <a:ext cx="914400" cy="685800"/>
            <a:chOff x="3792" y="3312"/>
            <a:chExt cx="576" cy="432"/>
          </a:xfrm>
        </p:grpSpPr>
        <p:sp>
          <p:nvSpPr>
            <p:cNvPr id="15437" name="Rectangle 16">
              <a:extLst>
                <a:ext uri="{FF2B5EF4-FFF2-40B4-BE49-F238E27FC236}">
                  <a16:creationId xmlns:a16="http://schemas.microsoft.com/office/drawing/2014/main" id="{877A9565-9976-1C4F-8342-7BD1CD591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DAC</a:t>
              </a:r>
            </a:p>
          </p:txBody>
        </p:sp>
        <p:sp>
          <p:nvSpPr>
            <p:cNvPr id="15438" name="Line 17">
              <a:extLst>
                <a:ext uri="{FF2B5EF4-FFF2-40B4-BE49-F238E27FC236}">
                  <a16:creationId xmlns:a16="http://schemas.microsoft.com/office/drawing/2014/main" id="{4C6FB9F9-334A-2743-8056-A6329A176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Line 18">
              <a:extLst>
                <a:ext uri="{FF2B5EF4-FFF2-40B4-BE49-F238E27FC236}">
                  <a16:creationId xmlns:a16="http://schemas.microsoft.com/office/drawing/2014/main" id="{C598B37F-D78D-3C45-A7F1-C97E09BFF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Line 19">
              <a:extLst>
                <a:ext uri="{FF2B5EF4-FFF2-40B4-BE49-F238E27FC236}">
                  <a16:creationId xmlns:a16="http://schemas.microsoft.com/office/drawing/2014/main" id="{62C772D0-CDDD-6F44-A45F-938AC9B40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Line 20">
              <a:extLst>
                <a:ext uri="{FF2B5EF4-FFF2-40B4-BE49-F238E27FC236}">
                  <a16:creationId xmlns:a16="http://schemas.microsoft.com/office/drawing/2014/main" id="{81FD8F50-03BE-7A47-954B-EDDE72C15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Line 21">
              <a:extLst>
                <a:ext uri="{FF2B5EF4-FFF2-40B4-BE49-F238E27FC236}">
                  <a16:creationId xmlns:a16="http://schemas.microsoft.com/office/drawing/2014/main" id="{362DE525-D246-5B45-8A12-A76898A51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Line 22">
              <a:extLst>
                <a:ext uri="{FF2B5EF4-FFF2-40B4-BE49-F238E27FC236}">
                  <a16:creationId xmlns:a16="http://schemas.microsoft.com/office/drawing/2014/main" id="{246E35A4-91CD-9B43-A182-9F0D01DA6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Line 23">
              <a:extLst>
                <a:ext uri="{FF2B5EF4-FFF2-40B4-BE49-F238E27FC236}">
                  <a16:creationId xmlns:a16="http://schemas.microsoft.com/office/drawing/2014/main" id="{E817A81B-846F-E84C-AD92-63A722C08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Line 24">
              <a:extLst>
                <a:ext uri="{FF2B5EF4-FFF2-40B4-BE49-F238E27FC236}">
                  <a16:creationId xmlns:a16="http://schemas.microsoft.com/office/drawing/2014/main" id="{2D8AFD0B-00A9-7449-B632-CA1E250E3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6" name="Line 25">
              <a:extLst>
                <a:ext uri="{FF2B5EF4-FFF2-40B4-BE49-F238E27FC236}">
                  <a16:creationId xmlns:a16="http://schemas.microsoft.com/office/drawing/2014/main" id="{B8F49F5C-8635-564E-B687-92E4D2966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26">
              <a:extLst>
                <a:ext uri="{FF2B5EF4-FFF2-40B4-BE49-F238E27FC236}">
                  <a16:creationId xmlns:a16="http://schemas.microsoft.com/office/drawing/2014/main" id="{0BE8994C-95F4-F744-A65A-97E54D621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2" name="Group 47">
            <a:extLst>
              <a:ext uri="{FF2B5EF4-FFF2-40B4-BE49-F238E27FC236}">
                <a16:creationId xmlns:a16="http://schemas.microsoft.com/office/drawing/2014/main" id="{52B43E11-297A-0E4A-A589-7A2616A5985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6172200"/>
            <a:ext cx="914400" cy="685800"/>
            <a:chOff x="864" y="1968"/>
            <a:chExt cx="576" cy="432"/>
          </a:xfrm>
        </p:grpSpPr>
        <p:sp>
          <p:nvSpPr>
            <p:cNvPr id="15432" name="Rectangle 28">
              <a:extLst>
                <a:ext uri="{FF2B5EF4-FFF2-40B4-BE49-F238E27FC236}">
                  <a16:creationId xmlns:a16="http://schemas.microsoft.com/office/drawing/2014/main" id="{1DD22451-8C02-E047-BB9A-19148F139FF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1968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LPF</a:t>
              </a:r>
            </a:p>
          </p:txBody>
        </p:sp>
        <p:sp>
          <p:nvSpPr>
            <p:cNvPr id="15433" name="Line 30">
              <a:extLst>
                <a:ext uri="{FF2B5EF4-FFF2-40B4-BE49-F238E27FC236}">
                  <a16:creationId xmlns:a16="http://schemas.microsoft.com/office/drawing/2014/main" id="{0D8A6C3B-8149-4643-9495-E9FFFC675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Line 35">
              <a:extLst>
                <a:ext uri="{FF2B5EF4-FFF2-40B4-BE49-F238E27FC236}">
                  <a16:creationId xmlns:a16="http://schemas.microsoft.com/office/drawing/2014/main" id="{E17E3594-E419-4E40-9667-225FA5B74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Line 39">
              <a:extLst>
                <a:ext uri="{FF2B5EF4-FFF2-40B4-BE49-F238E27FC236}">
                  <a16:creationId xmlns:a16="http://schemas.microsoft.com/office/drawing/2014/main" id="{B5EBE2C1-2F69-8A43-B9EF-B4E5A4E4B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Line 40">
              <a:extLst>
                <a:ext uri="{FF2B5EF4-FFF2-40B4-BE49-F238E27FC236}">
                  <a16:creationId xmlns:a16="http://schemas.microsoft.com/office/drawing/2014/main" id="{75DBABD5-70E0-0A41-A590-CA9A40317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3" name="Group 74">
            <a:extLst>
              <a:ext uri="{FF2B5EF4-FFF2-40B4-BE49-F238E27FC236}">
                <a16:creationId xmlns:a16="http://schemas.microsoft.com/office/drawing/2014/main" id="{54BB98BF-5608-3C48-999A-694D48A90920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343400"/>
            <a:ext cx="914400" cy="685800"/>
            <a:chOff x="1920" y="816"/>
            <a:chExt cx="576" cy="432"/>
          </a:xfrm>
        </p:grpSpPr>
        <p:sp>
          <p:nvSpPr>
            <p:cNvPr id="15415" name="Rectangle 55">
              <a:extLst>
                <a:ext uri="{FF2B5EF4-FFF2-40B4-BE49-F238E27FC236}">
                  <a16:creationId xmlns:a16="http://schemas.microsoft.com/office/drawing/2014/main" id="{DB339CE0-1B69-A643-B23F-9273A6B9A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816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416" name="Line 56">
              <a:extLst>
                <a:ext uri="{FF2B5EF4-FFF2-40B4-BE49-F238E27FC236}">
                  <a16:creationId xmlns:a16="http://schemas.microsoft.com/office/drawing/2014/main" id="{E0C26CB6-6775-3D47-ACD9-34F2B4E6E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Line 58">
              <a:extLst>
                <a:ext uri="{FF2B5EF4-FFF2-40B4-BE49-F238E27FC236}">
                  <a16:creationId xmlns:a16="http://schemas.microsoft.com/office/drawing/2014/main" id="{C7E7449A-618E-A341-83A2-C1126ED7D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Line 59">
              <a:extLst>
                <a:ext uri="{FF2B5EF4-FFF2-40B4-BE49-F238E27FC236}">
                  <a16:creationId xmlns:a16="http://schemas.microsoft.com/office/drawing/2014/main" id="{0480E94E-52C1-6343-B978-45FED5692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9" name="Line 60">
              <a:extLst>
                <a:ext uri="{FF2B5EF4-FFF2-40B4-BE49-F238E27FC236}">
                  <a16:creationId xmlns:a16="http://schemas.microsoft.com/office/drawing/2014/main" id="{7234D544-4B3B-7A48-A106-500753737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0" name="Line 61">
              <a:extLst>
                <a:ext uri="{FF2B5EF4-FFF2-40B4-BE49-F238E27FC236}">
                  <a16:creationId xmlns:a16="http://schemas.microsoft.com/office/drawing/2014/main" id="{B630E6D8-15F6-5B41-97C3-B5748A3CF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Line 63">
              <a:extLst>
                <a:ext uri="{FF2B5EF4-FFF2-40B4-BE49-F238E27FC236}">
                  <a16:creationId xmlns:a16="http://schemas.microsoft.com/office/drawing/2014/main" id="{4B1FF411-CE5E-4C4F-9222-041E84C8C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2" name="Line 64">
              <a:extLst>
                <a:ext uri="{FF2B5EF4-FFF2-40B4-BE49-F238E27FC236}">
                  <a16:creationId xmlns:a16="http://schemas.microsoft.com/office/drawing/2014/main" id="{B0F16E16-EBD0-064C-A375-0DF464745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3" name="Line 65">
              <a:extLst>
                <a:ext uri="{FF2B5EF4-FFF2-40B4-BE49-F238E27FC236}">
                  <a16:creationId xmlns:a16="http://schemas.microsoft.com/office/drawing/2014/main" id="{4FAE3937-9303-934A-9A01-0BB91EAA7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Line 66">
              <a:extLst>
                <a:ext uri="{FF2B5EF4-FFF2-40B4-BE49-F238E27FC236}">
                  <a16:creationId xmlns:a16="http://schemas.microsoft.com/office/drawing/2014/main" id="{D5DCCAD0-D467-CB45-811C-738754D0F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5" name="Line 67">
              <a:extLst>
                <a:ext uri="{FF2B5EF4-FFF2-40B4-BE49-F238E27FC236}">
                  <a16:creationId xmlns:a16="http://schemas.microsoft.com/office/drawing/2014/main" id="{1F6FAD5D-AAD9-6948-BCB7-D13904C55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Line 68">
              <a:extLst>
                <a:ext uri="{FF2B5EF4-FFF2-40B4-BE49-F238E27FC236}">
                  <a16:creationId xmlns:a16="http://schemas.microsoft.com/office/drawing/2014/main" id="{00F39425-B833-7D43-A6BE-006958909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7" name="Line 69">
              <a:extLst>
                <a:ext uri="{FF2B5EF4-FFF2-40B4-BE49-F238E27FC236}">
                  <a16:creationId xmlns:a16="http://schemas.microsoft.com/office/drawing/2014/main" id="{B6A91FE1-CD23-8D4B-BD2D-5830BDBC2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8" name="Line 70">
              <a:extLst>
                <a:ext uri="{FF2B5EF4-FFF2-40B4-BE49-F238E27FC236}">
                  <a16:creationId xmlns:a16="http://schemas.microsoft.com/office/drawing/2014/main" id="{B45F18FE-5279-DA48-B5AA-88B59D032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Line 71">
              <a:extLst>
                <a:ext uri="{FF2B5EF4-FFF2-40B4-BE49-F238E27FC236}">
                  <a16:creationId xmlns:a16="http://schemas.microsoft.com/office/drawing/2014/main" id="{ED1F7833-7AC8-6740-9340-A0B66C599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0" name="Line 72">
              <a:extLst>
                <a:ext uri="{FF2B5EF4-FFF2-40B4-BE49-F238E27FC236}">
                  <a16:creationId xmlns:a16="http://schemas.microsoft.com/office/drawing/2014/main" id="{B1846F96-8353-AB4C-8FAF-3537C7A3E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1" name="Line 73">
              <a:extLst>
                <a:ext uri="{FF2B5EF4-FFF2-40B4-BE49-F238E27FC236}">
                  <a16:creationId xmlns:a16="http://schemas.microsoft.com/office/drawing/2014/main" id="{FE0F8AB9-7DCC-184A-BD86-718D05A36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4" name="Group 121">
            <a:extLst>
              <a:ext uri="{FF2B5EF4-FFF2-40B4-BE49-F238E27FC236}">
                <a16:creationId xmlns:a16="http://schemas.microsoft.com/office/drawing/2014/main" id="{1CE64D16-DDA7-3247-8A23-D69902CFE16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5410200"/>
            <a:ext cx="838200" cy="609600"/>
            <a:chOff x="2064" y="2112"/>
            <a:chExt cx="528" cy="384"/>
          </a:xfrm>
        </p:grpSpPr>
        <p:grpSp>
          <p:nvGrpSpPr>
            <p:cNvPr id="15405" name="Group 82">
              <a:extLst>
                <a:ext uri="{FF2B5EF4-FFF2-40B4-BE49-F238E27FC236}">
                  <a16:creationId xmlns:a16="http://schemas.microsoft.com/office/drawing/2014/main" id="{3FCB32BD-5D7E-EE45-9D2E-FC8F68E76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112"/>
              <a:ext cx="528" cy="384"/>
              <a:chOff x="1920" y="1872"/>
              <a:chExt cx="528" cy="384"/>
            </a:xfrm>
          </p:grpSpPr>
          <p:sp>
            <p:nvSpPr>
              <p:cNvPr id="15410" name="Oval 76">
                <a:extLst>
                  <a:ext uri="{FF2B5EF4-FFF2-40B4-BE49-F238E27FC236}">
                    <a16:creationId xmlns:a16="http://schemas.microsoft.com/office/drawing/2014/main" id="{9F1404CA-BE44-0346-ABB2-B21F4E2993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2000"/>
              </a:p>
            </p:txBody>
          </p:sp>
          <p:sp>
            <p:nvSpPr>
              <p:cNvPr id="15411" name="Line 78">
                <a:extLst>
                  <a:ext uri="{FF2B5EF4-FFF2-40B4-BE49-F238E27FC236}">
                    <a16:creationId xmlns:a16="http://schemas.microsoft.com/office/drawing/2014/main" id="{0F882A01-99B3-D343-97A4-C3B26E70C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208" y="2064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Freeform 79">
                <a:extLst>
                  <a:ext uri="{FF2B5EF4-FFF2-40B4-BE49-F238E27FC236}">
                    <a16:creationId xmlns:a16="http://schemas.microsoft.com/office/drawing/2014/main" id="{066562E8-BCE7-7C44-BB49-464D93796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1920"/>
                <a:ext cx="96" cy="96"/>
              </a:xfrm>
              <a:custGeom>
                <a:avLst/>
                <a:gdLst>
                  <a:gd name="T0" fmla="*/ 96 w 96"/>
                  <a:gd name="T1" fmla="*/ 0 h 96"/>
                  <a:gd name="T2" fmla="*/ 0 w 96"/>
                  <a:gd name="T3" fmla="*/ 0 h 96"/>
                  <a:gd name="T4" fmla="*/ 48 w 96"/>
                  <a:gd name="T5" fmla="*/ 48 h 96"/>
                  <a:gd name="T6" fmla="*/ 0 w 96"/>
                  <a:gd name="T7" fmla="*/ 96 h 96"/>
                  <a:gd name="T8" fmla="*/ 96 w 96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96" y="0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Line 80">
                <a:extLst>
                  <a:ext uri="{FF2B5EF4-FFF2-40B4-BE49-F238E27FC236}">
                    <a16:creationId xmlns:a16="http://schemas.microsoft.com/office/drawing/2014/main" id="{209111D5-E867-4F4B-9800-888048C4D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Line 81">
                <a:extLst>
                  <a:ext uri="{FF2B5EF4-FFF2-40B4-BE49-F238E27FC236}">
                    <a16:creationId xmlns:a16="http://schemas.microsoft.com/office/drawing/2014/main" id="{89737869-DD0E-E94C-8410-DCA869CE6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14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06" name="Group 120">
              <a:extLst>
                <a:ext uri="{FF2B5EF4-FFF2-40B4-BE49-F238E27FC236}">
                  <a16:creationId xmlns:a16="http://schemas.microsoft.com/office/drawing/2014/main" id="{DF67EF94-0D1D-874C-B1C5-D1AB501FD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256"/>
              <a:ext cx="48" cy="48"/>
              <a:chOff x="2712" y="2040"/>
              <a:chExt cx="48" cy="48"/>
            </a:xfrm>
          </p:grpSpPr>
          <p:sp>
            <p:nvSpPr>
              <p:cNvPr id="15408" name="Line 114">
                <a:extLst>
                  <a:ext uri="{FF2B5EF4-FFF2-40B4-BE49-F238E27FC236}">
                    <a16:creationId xmlns:a16="http://schemas.microsoft.com/office/drawing/2014/main" id="{68878E7C-CCFB-3C4F-BDDF-B09D52017C6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12" y="2064"/>
                <a:ext cx="4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Line 115">
                <a:extLst>
                  <a:ext uri="{FF2B5EF4-FFF2-40B4-BE49-F238E27FC236}">
                    <a16:creationId xmlns:a16="http://schemas.microsoft.com/office/drawing/2014/main" id="{E70EDA1E-048E-2346-9B93-0F3F9E490B2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36" y="2040"/>
                <a:ext cx="0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07" name="Line 116">
              <a:extLst>
                <a:ext uri="{FF2B5EF4-FFF2-40B4-BE49-F238E27FC236}">
                  <a16:creationId xmlns:a16="http://schemas.microsoft.com/office/drawing/2014/main" id="{59A5D7CA-0E4E-AD44-8259-C055738D8E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0" y="235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01AFF-7F06-2749-AC7E-F4FBC3C4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291" name="Group 338">
            <a:extLst>
              <a:ext uri="{FF2B5EF4-FFF2-40B4-BE49-F238E27FC236}">
                <a16:creationId xmlns:a16="http://schemas.microsoft.com/office/drawing/2014/main" id="{E4258B25-5753-074C-81D6-A57D9E9348F1}"/>
              </a:ext>
            </a:extLst>
          </p:cNvPr>
          <p:cNvGrpSpPr>
            <a:grpSpLocks/>
          </p:cNvGrpSpPr>
          <p:nvPr/>
        </p:nvGrpSpPr>
        <p:grpSpPr bwMode="auto">
          <a:xfrm>
            <a:off x="10340803" y="3248895"/>
            <a:ext cx="412751" cy="822325"/>
            <a:chOff x="3398" y="1757"/>
            <a:chExt cx="260" cy="518"/>
          </a:xfrm>
        </p:grpSpPr>
        <p:grpSp>
          <p:nvGrpSpPr>
            <p:cNvPr id="292" name="Group 53">
              <a:extLst>
                <a:ext uri="{FF2B5EF4-FFF2-40B4-BE49-F238E27FC236}">
                  <a16:creationId xmlns:a16="http://schemas.microsoft.com/office/drawing/2014/main" id="{4D2E7E3F-A8A3-374C-91D3-C2B0D93BB0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8" y="1757"/>
              <a:ext cx="260" cy="518"/>
              <a:chOff x="3448" y="490"/>
              <a:chExt cx="260" cy="518"/>
            </a:xfrm>
          </p:grpSpPr>
          <p:grpSp>
            <p:nvGrpSpPr>
              <p:cNvPr id="294" name="Group 54">
                <a:extLst>
                  <a:ext uri="{FF2B5EF4-FFF2-40B4-BE49-F238E27FC236}">
                    <a16:creationId xmlns:a16="http://schemas.microsoft.com/office/drawing/2014/main" id="{4C3CACF5-53B3-D743-9790-E192BEBC12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8" y="490"/>
                <a:ext cx="128" cy="518"/>
                <a:chOff x="451" y="2160"/>
                <a:chExt cx="298" cy="1209"/>
              </a:xfrm>
            </p:grpSpPr>
            <p:grpSp>
              <p:nvGrpSpPr>
                <p:cNvPr id="296" name="Group 55">
                  <a:extLst>
                    <a:ext uri="{FF2B5EF4-FFF2-40B4-BE49-F238E27FC236}">
                      <a16:creationId xmlns:a16="http://schemas.microsoft.com/office/drawing/2014/main" id="{FA8FB714-59F2-EA4F-B4AB-37D8BDEA63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315" name="Freeform 56">
                    <a:extLst>
                      <a:ext uri="{FF2B5EF4-FFF2-40B4-BE49-F238E27FC236}">
                        <a16:creationId xmlns:a16="http://schemas.microsoft.com/office/drawing/2014/main" id="{DD5524E7-70D0-FC4E-9046-B0AD06B64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 57">
                    <a:extLst>
                      <a:ext uri="{FF2B5EF4-FFF2-40B4-BE49-F238E27FC236}">
                        <a16:creationId xmlns:a16="http://schemas.microsoft.com/office/drawing/2014/main" id="{C9278B6C-812F-214A-886B-F2436FFC82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7" name="Group 58">
                  <a:extLst>
                    <a:ext uri="{FF2B5EF4-FFF2-40B4-BE49-F238E27FC236}">
                      <a16:creationId xmlns:a16="http://schemas.microsoft.com/office/drawing/2014/main" id="{647A877C-B5DF-FB4D-87CE-644D6E629B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313" name="Freeform 59">
                    <a:extLst>
                      <a:ext uri="{FF2B5EF4-FFF2-40B4-BE49-F238E27FC236}">
                        <a16:creationId xmlns:a16="http://schemas.microsoft.com/office/drawing/2014/main" id="{58A45248-E744-484F-88B8-02BF2F021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60">
                    <a:extLst>
                      <a:ext uri="{FF2B5EF4-FFF2-40B4-BE49-F238E27FC236}">
                        <a16:creationId xmlns:a16="http://schemas.microsoft.com/office/drawing/2014/main" id="{2E91BBC3-6DB8-B446-A559-8AE5FBB10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8" name="Freeform 61">
                  <a:extLst>
                    <a:ext uri="{FF2B5EF4-FFF2-40B4-BE49-F238E27FC236}">
                      <a16:creationId xmlns:a16="http://schemas.microsoft.com/office/drawing/2014/main" id="{AB0A6A6A-72DE-4048-B4B8-6E1890CA7D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Freeform 62">
                  <a:extLst>
                    <a:ext uri="{FF2B5EF4-FFF2-40B4-BE49-F238E27FC236}">
                      <a16:creationId xmlns:a16="http://schemas.microsoft.com/office/drawing/2014/main" id="{24EEF9BE-7508-714B-8EBE-E5C995BD8C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00" name="Group 63">
                  <a:extLst>
                    <a:ext uri="{FF2B5EF4-FFF2-40B4-BE49-F238E27FC236}">
                      <a16:creationId xmlns:a16="http://schemas.microsoft.com/office/drawing/2014/main" id="{0A097E07-8B11-9F4C-929B-72E61C2CB8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311" name="Freeform 64">
                    <a:extLst>
                      <a:ext uri="{FF2B5EF4-FFF2-40B4-BE49-F238E27FC236}">
                        <a16:creationId xmlns:a16="http://schemas.microsoft.com/office/drawing/2014/main" id="{5FD22C72-5F14-B54E-AAB0-8B6714DC99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65">
                    <a:extLst>
                      <a:ext uri="{FF2B5EF4-FFF2-40B4-BE49-F238E27FC236}">
                        <a16:creationId xmlns:a16="http://schemas.microsoft.com/office/drawing/2014/main" id="{BC0A8FFF-1079-334D-882B-FAE4C2EEA2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1" name="Group 66">
                  <a:extLst>
                    <a:ext uri="{FF2B5EF4-FFF2-40B4-BE49-F238E27FC236}">
                      <a16:creationId xmlns:a16="http://schemas.microsoft.com/office/drawing/2014/main" id="{7788B0CD-5D68-C540-B1FD-28F0BC3DBA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309" name="Freeform 67">
                    <a:extLst>
                      <a:ext uri="{FF2B5EF4-FFF2-40B4-BE49-F238E27FC236}">
                        <a16:creationId xmlns:a16="http://schemas.microsoft.com/office/drawing/2014/main" id="{6701E139-4930-B44D-92FA-E29287DA29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68">
                    <a:extLst>
                      <a:ext uri="{FF2B5EF4-FFF2-40B4-BE49-F238E27FC236}">
                        <a16:creationId xmlns:a16="http://schemas.microsoft.com/office/drawing/2014/main" id="{197AD044-1B8D-6F4D-80D7-695311FF52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2" name="Freeform 69">
                  <a:extLst>
                    <a:ext uri="{FF2B5EF4-FFF2-40B4-BE49-F238E27FC236}">
                      <a16:creationId xmlns:a16="http://schemas.microsoft.com/office/drawing/2014/main" id="{E111251B-EA37-C741-AE3D-FF9E8A6FC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03" name="Group 70">
                  <a:extLst>
                    <a:ext uri="{FF2B5EF4-FFF2-40B4-BE49-F238E27FC236}">
                      <a16:creationId xmlns:a16="http://schemas.microsoft.com/office/drawing/2014/main" id="{BD2C7FBE-7144-E345-A7C7-7B79940FCF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307" name="Freeform 71">
                    <a:extLst>
                      <a:ext uri="{FF2B5EF4-FFF2-40B4-BE49-F238E27FC236}">
                        <a16:creationId xmlns:a16="http://schemas.microsoft.com/office/drawing/2014/main" id="{35819129-D8A1-6F4D-86D2-5978DC6F12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8" name="Line 72">
                    <a:extLst>
                      <a:ext uri="{FF2B5EF4-FFF2-40B4-BE49-F238E27FC236}">
                        <a16:creationId xmlns:a16="http://schemas.microsoft.com/office/drawing/2014/main" id="{7352033D-0321-9B47-95C5-083BA2E83D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4" name="Group 73">
                  <a:extLst>
                    <a:ext uri="{FF2B5EF4-FFF2-40B4-BE49-F238E27FC236}">
                      <a16:creationId xmlns:a16="http://schemas.microsoft.com/office/drawing/2014/main" id="{7D3AEB57-9EB4-CC4B-AF77-6D66024D1D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305" name="Freeform 74">
                    <a:extLst>
                      <a:ext uri="{FF2B5EF4-FFF2-40B4-BE49-F238E27FC236}">
                        <a16:creationId xmlns:a16="http://schemas.microsoft.com/office/drawing/2014/main" id="{A9123B30-5ECE-E840-BB1A-B1B19D7066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6" name="Line 75">
                    <a:extLst>
                      <a:ext uri="{FF2B5EF4-FFF2-40B4-BE49-F238E27FC236}">
                        <a16:creationId xmlns:a16="http://schemas.microsoft.com/office/drawing/2014/main" id="{DA616277-9C5A-4540-8B77-3CF581E41F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5" name="Text Box 76">
                <a:extLst>
                  <a:ext uri="{FF2B5EF4-FFF2-40B4-BE49-F238E27FC236}">
                    <a16:creationId xmlns:a16="http://schemas.microsoft.com/office/drawing/2014/main" id="{1E2F4DAB-D66D-884E-AE6A-4880AF79A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3" y="701"/>
                <a:ext cx="185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/>
                  <a:t>L</a:t>
                </a:r>
              </a:p>
            </p:txBody>
          </p:sp>
        </p:grpSp>
        <p:sp>
          <p:nvSpPr>
            <p:cNvPr id="293" name="Freeform 337">
              <a:extLst>
                <a:ext uri="{FF2B5EF4-FFF2-40B4-BE49-F238E27FC236}">
                  <a16:creationId xmlns:a16="http://schemas.microsoft.com/office/drawing/2014/main" id="{19F60F9D-57E6-B54C-AC04-77093EF53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1757"/>
              <a:ext cx="116" cy="518"/>
            </a:xfrm>
            <a:custGeom>
              <a:avLst/>
              <a:gdLst>
                <a:gd name="T0" fmla="*/ 58 w 116"/>
                <a:gd name="T1" fmla="*/ 0 h 518"/>
                <a:gd name="T2" fmla="*/ 0 w 116"/>
                <a:gd name="T3" fmla="*/ 230 h 518"/>
                <a:gd name="T4" fmla="*/ 58 w 116"/>
                <a:gd name="T5" fmla="*/ 518 h 518"/>
                <a:gd name="T6" fmla="*/ 116 w 116"/>
                <a:gd name="T7" fmla="*/ 230 h 518"/>
                <a:gd name="T8" fmla="*/ 58 w 11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18"/>
                <a:gd name="T17" fmla="*/ 116 w 116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18">
                  <a:moveTo>
                    <a:pt x="58" y="0"/>
                  </a:moveTo>
                  <a:lnTo>
                    <a:pt x="0" y="230"/>
                  </a:lnTo>
                  <a:lnTo>
                    <a:pt x="58" y="518"/>
                  </a:lnTo>
                  <a:lnTo>
                    <a:pt x="116" y="230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" name="Group 342">
            <a:extLst>
              <a:ext uri="{FF2B5EF4-FFF2-40B4-BE49-F238E27FC236}">
                <a16:creationId xmlns:a16="http://schemas.microsoft.com/office/drawing/2014/main" id="{1206786B-8B5E-A24B-91AD-73AE1CA2603C}"/>
              </a:ext>
            </a:extLst>
          </p:cNvPr>
          <p:cNvGrpSpPr>
            <a:grpSpLocks/>
          </p:cNvGrpSpPr>
          <p:nvPr/>
        </p:nvGrpSpPr>
        <p:grpSpPr bwMode="auto">
          <a:xfrm>
            <a:off x="10596675" y="1750155"/>
            <a:ext cx="673100" cy="1004887"/>
            <a:chOff x="3917" y="605"/>
            <a:chExt cx="424" cy="633"/>
          </a:xfrm>
        </p:grpSpPr>
        <p:grpSp>
          <p:nvGrpSpPr>
            <p:cNvPr id="318" name="Group 221">
              <a:extLst>
                <a:ext uri="{FF2B5EF4-FFF2-40B4-BE49-F238E27FC236}">
                  <a16:creationId xmlns:a16="http://schemas.microsoft.com/office/drawing/2014/main" id="{6DA5EB2A-0BDE-1649-BFB2-28B9347522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421" cy="633"/>
              <a:chOff x="2189" y="1066"/>
              <a:chExt cx="421" cy="633"/>
            </a:xfrm>
          </p:grpSpPr>
          <p:sp>
            <p:nvSpPr>
              <p:cNvPr id="320" name="Line 222">
                <a:extLst>
                  <a:ext uri="{FF2B5EF4-FFF2-40B4-BE49-F238E27FC236}">
                    <a16:creationId xmlns:a16="http://schemas.microsoft.com/office/drawing/2014/main" id="{2E53DD97-A140-5B4D-996B-4815E12E4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223">
                <a:extLst>
                  <a:ext uri="{FF2B5EF4-FFF2-40B4-BE49-F238E27FC236}">
                    <a16:creationId xmlns:a16="http://schemas.microsoft.com/office/drawing/2014/main" id="{06515005-E8BD-2045-AED3-3BCBFF577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224">
                <a:extLst>
                  <a:ext uri="{FF2B5EF4-FFF2-40B4-BE49-F238E27FC236}">
                    <a16:creationId xmlns:a16="http://schemas.microsoft.com/office/drawing/2014/main" id="{BA260FE5-F629-9A41-B523-BF4A143A0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Line 225">
                <a:extLst>
                  <a:ext uri="{FF2B5EF4-FFF2-40B4-BE49-F238E27FC236}">
                    <a16:creationId xmlns:a16="http://schemas.microsoft.com/office/drawing/2014/main" id="{262B0FD6-25CC-E44E-BB4F-4337BE050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Text Box 226">
                <a:extLst>
                  <a:ext uri="{FF2B5EF4-FFF2-40B4-BE49-F238E27FC236}">
                    <a16:creationId xmlns:a16="http://schemas.microsoft.com/office/drawing/2014/main" id="{7DF02F72-B60B-B047-A07D-C28CE77F6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" y="14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/>
                  <a:t>xtal</a:t>
                </a:r>
              </a:p>
            </p:txBody>
          </p:sp>
          <p:sp>
            <p:nvSpPr>
              <p:cNvPr id="325" name="Rectangle 227">
                <a:extLst>
                  <a:ext uri="{FF2B5EF4-FFF2-40B4-BE49-F238E27FC236}">
                    <a16:creationId xmlns:a16="http://schemas.microsoft.com/office/drawing/2014/main" id="{D938D2EB-00B0-B143-B583-D56B12A48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319" name="Freeform 341">
              <a:extLst>
                <a:ext uri="{FF2B5EF4-FFF2-40B4-BE49-F238E27FC236}">
                  <a16:creationId xmlns:a16="http://schemas.microsoft.com/office/drawing/2014/main" id="{4D824070-A966-1D4D-8706-6306109D9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44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08">
            <a:extLst>
              <a:ext uri="{FF2B5EF4-FFF2-40B4-BE49-F238E27FC236}">
                <a16:creationId xmlns:a16="http://schemas.microsoft.com/office/drawing/2014/main" id="{EAD26E33-0413-D043-845A-81595AB3D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55" y="46038"/>
            <a:ext cx="105383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Circuit symbols</a:t>
            </a:r>
            <a:endParaRPr lang="en-US" altLang="en-US" sz="4000" b="1" dirty="0">
              <a:latin typeface="Georgia" panose="02040502050405020303" pitchFamily="18" charset="0"/>
            </a:endParaRPr>
          </a:p>
        </p:txBody>
      </p:sp>
      <p:grpSp>
        <p:nvGrpSpPr>
          <p:cNvPr id="16386" name="Group 591">
            <a:extLst>
              <a:ext uri="{FF2B5EF4-FFF2-40B4-BE49-F238E27FC236}">
                <a16:creationId xmlns:a16="http://schemas.microsoft.com/office/drawing/2014/main" id="{99A68D5C-0AB5-AA49-AF83-1198E9D2042E}"/>
              </a:ext>
            </a:extLst>
          </p:cNvPr>
          <p:cNvGrpSpPr>
            <a:grpSpLocks/>
          </p:cNvGrpSpPr>
          <p:nvPr/>
        </p:nvGrpSpPr>
        <p:grpSpPr bwMode="auto">
          <a:xfrm>
            <a:off x="10366287" y="2436713"/>
            <a:ext cx="915988" cy="549275"/>
            <a:chOff x="4954" y="2909"/>
            <a:chExt cx="577" cy="346"/>
          </a:xfrm>
        </p:grpSpPr>
        <p:sp>
          <p:nvSpPr>
            <p:cNvPr id="16760" name="Line 581">
              <a:extLst>
                <a:ext uri="{FF2B5EF4-FFF2-40B4-BE49-F238E27FC236}">
                  <a16:creationId xmlns:a16="http://schemas.microsoft.com/office/drawing/2014/main" id="{F63B2DFA-6530-654E-A83A-8FE523F05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082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1" name="Line 582">
              <a:extLst>
                <a:ext uri="{FF2B5EF4-FFF2-40B4-BE49-F238E27FC236}">
                  <a16:creationId xmlns:a16="http://schemas.microsoft.com/office/drawing/2014/main" id="{CFD80AE9-807D-3E47-B859-EAF894273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296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2" name="Line 583">
              <a:extLst>
                <a:ext uri="{FF2B5EF4-FFF2-40B4-BE49-F238E27FC236}">
                  <a16:creationId xmlns:a16="http://schemas.microsoft.com/office/drawing/2014/main" id="{33776DD2-B35A-6440-AB4E-55C67AADE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197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3" name="Oval 584">
              <a:extLst>
                <a:ext uri="{FF2B5EF4-FFF2-40B4-BE49-F238E27FC236}">
                  <a16:creationId xmlns:a16="http://schemas.microsoft.com/office/drawing/2014/main" id="{FD61709A-46C7-CB43-8069-759A26AAA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3052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6764" name="Group 586">
              <a:extLst>
                <a:ext uri="{FF2B5EF4-FFF2-40B4-BE49-F238E27FC236}">
                  <a16:creationId xmlns:a16="http://schemas.microsoft.com/office/drawing/2014/main" id="{762304EC-2FB1-4F4E-97D5-884F20253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2909"/>
              <a:ext cx="380" cy="346"/>
              <a:chOff x="2477" y="3542"/>
              <a:chExt cx="288" cy="346"/>
            </a:xfrm>
          </p:grpSpPr>
          <p:sp>
            <p:nvSpPr>
              <p:cNvPr id="16767" name="Freeform 587">
                <a:extLst>
                  <a:ext uri="{FF2B5EF4-FFF2-40B4-BE49-F238E27FC236}">
                    <a16:creationId xmlns:a16="http://schemas.microsoft.com/office/drawing/2014/main" id="{B619FCF6-E050-0342-825F-0480E6D0A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318 w 173"/>
                  <a:gd name="T3" fmla="*/ 58 h 173"/>
                  <a:gd name="T4" fmla="*/ 479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68" name="Freeform 588">
                <a:extLst>
                  <a:ext uri="{FF2B5EF4-FFF2-40B4-BE49-F238E27FC236}">
                    <a16:creationId xmlns:a16="http://schemas.microsoft.com/office/drawing/2014/main" id="{26F04A5A-4787-AA4D-8242-9179D09AD26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318 w 173"/>
                  <a:gd name="T3" fmla="*/ 58 h 173"/>
                  <a:gd name="T4" fmla="*/ 479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65" name="Freeform 589">
              <a:extLst>
                <a:ext uri="{FF2B5EF4-FFF2-40B4-BE49-F238E27FC236}">
                  <a16:creationId xmlns:a16="http://schemas.microsoft.com/office/drawing/2014/main" id="{0B885DC1-DDDA-314D-ADB9-095542F98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71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6" name="Freeform 590">
              <a:extLst>
                <a:ext uri="{FF2B5EF4-FFF2-40B4-BE49-F238E27FC236}">
                  <a16:creationId xmlns:a16="http://schemas.microsoft.com/office/drawing/2014/main" id="{4AC2E9CD-9D88-8946-BF1A-43716511B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71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7" name="Group 602">
            <a:extLst>
              <a:ext uri="{FF2B5EF4-FFF2-40B4-BE49-F238E27FC236}">
                <a16:creationId xmlns:a16="http://schemas.microsoft.com/office/drawing/2014/main" id="{31F1482E-C23D-C541-A057-2C1C75E0AA81}"/>
              </a:ext>
            </a:extLst>
          </p:cNvPr>
          <p:cNvGrpSpPr>
            <a:grpSpLocks/>
          </p:cNvGrpSpPr>
          <p:nvPr/>
        </p:nvGrpSpPr>
        <p:grpSpPr bwMode="auto">
          <a:xfrm>
            <a:off x="10366287" y="3260625"/>
            <a:ext cx="915988" cy="549275"/>
            <a:chOff x="4954" y="3370"/>
            <a:chExt cx="577" cy="346"/>
          </a:xfrm>
        </p:grpSpPr>
        <p:sp>
          <p:nvSpPr>
            <p:cNvPr id="16752" name="Line 593">
              <a:extLst>
                <a:ext uri="{FF2B5EF4-FFF2-40B4-BE49-F238E27FC236}">
                  <a16:creationId xmlns:a16="http://schemas.microsoft.com/office/drawing/2014/main" id="{9C90C739-2111-A34C-B02B-B9561561E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3" name="Line 594">
              <a:extLst>
                <a:ext uri="{FF2B5EF4-FFF2-40B4-BE49-F238E27FC236}">
                  <a16:creationId xmlns:a16="http://schemas.microsoft.com/office/drawing/2014/main" id="{2922507F-8315-8948-97A4-0E80C0F63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3428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4" name="Line 595">
              <a:extLst>
                <a:ext uri="{FF2B5EF4-FFF2-40B4-BE49-F238E27FC236}">
                  <a16:creationId xmlns:a16="http://schemas.microsoft.com/office/drawing/2014/main" id="{C093BAA8-51AE-3D49-BFB9-6FCD41B5A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65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755" name="Group 597">
              <a:extLst>
                <a:ext uri="{FF2B5EF4-FFF2-40B4-BE49-F238E27FC236}">
                  <a16:creationId xmlns:a16="http://schemas.microsoft.com/office/drawing/2014/main" id="{052500A6-2CE9-DA4C-8577-7781E4151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16758" name="Freeform 598">
                <a:extLst>
                  <a:ext uri="{FF2B5EF4-FFF2-40B4-BE49-F238E27FC236}">
                    <a16:creationId xmlns:a16="http://schemas.microsoft.com/office/drawing/2014/main" id="{95F5A915-3779-C245-8A70-B6C10D44B5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318 w 173"/>
                  <a:gd name="T3" fmla="*/ 58 h 173"/>
                  <a:gd name="T4" fmla="*/ 479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9" name="Freeform 599">
                <a:extLst>
                  <a:ext uri="{FF2B5EF4-FFF2-40B4-BE49-F238E27FC236}">
                    <a16:creationId xmlns:a16="http://schemas.microsoft.com/office/drawing/2014/main" id="{648E8240-0D6B-7D48-A45E-3F89236B17E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318 w 173"/>
                  <a:gd name="T3" fmla="*/ 58 h 173"/>
                  <a:gd name="T4" fmla="*/ 479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56" name="Freeform 600">
              <a:extLst>
                <a:ext uri="{FF2B5EF4-FFF2-40B4-BE49-F238E27FC236}">
                  <a16:creationId xmlns:a16="http://schemas.microsoft.com/office/drawing/2014/main" id="{292F601A-3FDC-774A-9A68-04B093F9B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71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7" name="Freeform 601">
              <a:extLst>
                <a:ext uri="{FF2B5EF4-FFF2-40B4-BE49-F238E27FC236}">
                  <a16:creationId xmlns:a16="http://schemas.microsoft.com/office/drawing/2014/main" id="{D3138887-A33E-BD48-8D8B-C5AEFE03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71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8" name="Text Box 613">
            <a:extLst>
              <a:ext uri="{FF2B5EF4-FFF2-40B4-BE49-F238E27FC236}">
                <a16:creationId xmlns:a16="http://schemas.microsoft.com/office/drawing/2014/main" id="{1F6EF398-83A6-004C-9CB1-CDDB7CCC8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5795" y="5098444"/>
            <a:ext cx="23551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http://</a:t>
            </a:r>
            <a:r>
              <a:rPr lang="en-US" altLang="en-US" dirty="0" err="1"/>
              <a:t>www.eehomepage.com</a:t>
            </a:r>
            <a:r>
              <a:rPr lang="en-US" altLang="en-US" dirty="0"/>
              <a:t>/</a:t>
            </a:r>
            <a:r>
              <a:rPr lang="en-US" altLang="en-US" dirty="0" err="1"/>
              <a:t>symbols.ppt</a:t>
            </a:r>
            <a:endParaRPr lang="en-US" altLang="en-US" dirty="0"/>
          </a:p>
          <a:p>
            <a:r>
              <a:rPr lang="en-US" altLang="en-US" dirty="0"/>
              <a:t>Copyright 2008 by EE </a:t>
            </a:r>
            <a:r>
              <a:rPr lang="en-US" altLang="en-US" dirty="0" err="1"/>
              <a:t>HomePage.com</a:t>
            </a:r>
            <a:endParaRPr lang="en-US" altLang="en-US" dirty="0"/>
          </a:p>
          <a:p>
            <a:r>
              <a:rPr lang="en-US" altLang="en-US" dirty="0"/>
              <a:t>These symbols may be freely reused.</a:t>
            </a:r>
          </a:p>
        </p:txBody>
      </p:sp>
      <p:sp>
        <p:nvSpPr>
          <p:cNvPr id="16389" name="Text Box 704">
            <a:extLst>
              <a:ext uri="{FF2B5EF4-FFF2-40B4-BE49-F238E27FC236}">
                <a16:creationId xmlns:a16="http://schemas.microsoft.com/office/drawing/2014/main" id="{DEDE94C2-1F5E-A14F-BC47-DCC9EEE49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1217195"/>
            <a:ext cx="915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/>
              <a:t>boolean functions</a:t>
            </a:r>
          </a:p>
        </p:txBody>
      </p:sp>
      <p:sp>
        <p:nvSpPr>
          <p:cNvPr id="16390" name="Text Box 706">
            <a:extLst>
              <a:ext uri="{FF2B5EF4-FFF2-40B4-BE49-F238E27FC236}">
                <a16:creationId xmlns:a16="http://schemas.microsoft.com/office/drawing/2014/main" id="{25187840-FE6E-634B-9E5A-D4903CF16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451" y="1705507"/>
            <a:ext cx="10903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/>
              <a:t>op amp or comparator</a:t>
            </a:r>
          </a:p>
        </p:txBody>
      </p:sp>
      <p:sp>
        <p:nvSpPr>
          <p:cNvPr id="16391" name="Text Box 707">
            <a:extLst>
              <a:ext uri="{FF2B5EF4-FFF2-40B4-BE49-F238E27FC236}">
                <a16:creationId xmlns:a16="http://schemas.microsoft.com/office/drawing/2014/main" id="{43C9DF9A-0B92-DF43-A7E1-9AF6B41E4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476" y="2527832"/>
            <a:ext cx="797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/>
              <a:t>comparator</a:t>
            </a:r>
          </a:p>
          <a:p>
            <a:r>
              <a:rPr lang="en-US" altLang="en-US" sz="800"/>
              <a:t>with hysteresis</a:t>
            </a:r>
          </a:p>
        </p:txBody>
      </p:sp>
      <p:sp>
        <p:nvSpPr>
          <p:cNvPr id="16392" name="Text Box 711">
            <a:extLst>
              <a:ext uri="{FF2B5EF4-FFF2-40B4-BE49-F238E27FC236}">
                <a16:creationId xmlns:a16="http://schemas.microsoft.com/office/drawing/2014/main" id="{18849294-AF3B-9746-820E-E99EF53AB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900" y="2435757"/>
            <a:ext cx="5421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/>
              <a:t>inverters</a:t>
            </a:r>
          </a:p>
        </p:txBody>
      </p:sp>
      <p:sp>
        <p:nvSpPr>
          <p:cNvPr id="16393" name="Text Box 718">
            <a:extLst>
              <a:ext uri="{FF2B5EF4-FFF2-40B4-BE49-F238E27FC236}">
                <a16:creationId xmlns:a16="http://schemas.microsoft.com/office/drawing/2014/main" id="{F1CB045B-1590-1C44-A91D-8B7EADE0E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862" y="2435757"/>
            <a:ext cx="47320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/>
              <a:t>buffers</a:t>
            </a:r>
          </a:p>
        </p:txBody>
      </p:sp>
      <p:sp>
        <p:nvSpPr>
          <p:cNvPr id="16394" name="Text Box 785">
            <a:extLst>
              <a:ext uri="{FF2B5EF4-FFF2-40B4-BE49-F238E27FC236}">
                <a16:creationId xmlns:a16="http://schemas.microsoft.com/office/drawing/2014/main" id="{49DD91B6-BF0A-8343-94BF-9363372C9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9" y="4677582"/>
            <a:ext cx="94929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/>
              <a:t>Type D Flip-Flops</a:t>
            </a:r>
          </a:p>
        </p:txBody>
      </p:sp>
      <p:sp>
        <p:nvSpPr>
          <p:cNvPr id="16395" name="Text Box 786">
            <a:extLst>
              <a:ext uri="{FF2B5EF4-FFF2-40B4-BE49-F238E27FC236}">
                <a16:creationId xmlns:a16="http://schemas.microsoft.com/office/drawing/2014/main" id="{A2B404C3-3FBB-0F45-8E33-4F1E1E3DC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475" y="5395550"/>
            <a:ext cx="49084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/>
              <a:t>register</a:t>
            </a:r>
          </a:p>
        </p:txBody>
      </p:sp>
      <p:sp>
        <p:nvSpPr>
          <p:cNvPr id="16396" name="Text Box 787">
            <a:extLst>
              <a:ext uri="{FF2B5EF4-FFF2-40B4-BE49-F238E27FC236}">
                <a16:creationId xmlns:a16="http://schemas.microsoft.com/office/drawing/2014/main" id="{498C60D3-E914-6A41-B24E-B4883099B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4" y="4617257"/>
            <a:ext cx="8627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/>
              <a:t>transparent latch</a:t>
            </a:r>
          </a:p>
        </p:txBody>
      </p:sp>
      <p:sp>
        <p:nvSpPr>
          <p:cNvPr id="16398" name="Oval 813">
            <a:extLst>
              <a:ext uri="{FF2B5EF4-FFF2-40B4-BE49-F238E27FC236}">
                <a16:creationId xmlns:a16="http://schemas.microsoft.com/office/drawing/2014/main" id="{60C560B4-36D3-164E-A6CF-F1132717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4" y="346790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9" name="Text Box 814">
            <a:extLst>
              <a:ext uri="{FF2B5EF4-FFF2-40B4-BE49-F238E27FC236}">
                <a16:creationId xmlns:a16="http://schemas.microsoft.com/office/drawing/2014/main" id="{B9ACD2B0-E720-474D-ADCD-484CD1C8D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6" y="3398057"/>
            <a:ext cx="8707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/>
              <a:t>connection point</a:t>
            </a:r>
          </a:p>
        </p:txBody>
      </p:sp>
      <p:grpSp>
        <p:nvGrpSpPr>
          <p:cNvPr id="16400" name="Group 818">
            <a:extLst>
              <a:ext uri="{FF2B5EF4-FFF2-40B4-BE49-F238E27FC236}">
                <a16:creationId xmlns:a16="http://schemas.microsoft.com/office/drawing/2014/main" id="{978F2446-33A2-654E-897B-F5C4D38B78C8}"/>
              </a:ext>
            </a:extLst>
          </p:cNvPr>
          <p:cNvGrpSpPr>
            <a:grpSpLocks/>
          </p:cNvGrpSpPr>
          <p:nvPr/>
        </p:nvGrpSpPr>
        <p:grpSpPr bwMode="auto">
          <a:xfrm>
            <a:off x="5730875" y="1431509"/>
            <a:ext cx="914400" cy="549275"/>
            <a:chOff x="2650" y="605"/>
            <a:chExt cx="576" cy="346"/>
          </a:xfrm>
        </p:grpSpPr>
        <p:grpSp>
          <p:nvGrpSpPr>
            <p:cNvPr id="16746" name="Group 69">
              <a:extLst>
                <a:ext uri="{FF2B5EF4-FFF2-40B4-BE49-F238E27FC236}">
                  <a16:creationId xmlns:a16="http://schemas.microsoft.com/office/drawing/2014/main" id="{C6CCE11F-9102-E648-B8EE-986ACD8EE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6748" name="AutoShape 65">
                <a:extLst>
                  <a:ext uri="{FF2B5EF4-FFF2-40B4-BE49-F238E27FC236}">
                    <a16:creationId xmlns:a16="http://schemas.microsoft.com/office/drawing/2014/main" id="{A076ED2B-0C3A-A640-B183-9CA050926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749" name="Line 66">
                <a:extLst>
                  <a:ext uri="{FF2B5EF4-FFF2-40B4-BE49-F238E27FC236}">
                    <a16:creationId xmlns:a16="http://schemas.microsoft.com/office/drawing/2014/main" id="{00E95643-6A38-1C48-BE5E-E3150006E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0" name="Line 67">
                <a:extLst>
                  <a:ext uri="{FF2B5EF4-FFF2-40B4-BE49-F238E27FC236}">
                    <a16:creationId xmlns:a16="http://schemas.microsoft.com/office/drawing/2014/main" id="{E86B0CAD-93E8-ED4F-B10E-A5B7EF496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1" name="Line 68">
                <a:extLst>
                  <a:ext uri="{FF2B5EF4-FFF2-40B4-BE49-F238E27FC236}">
                    <a16:creationId xmlns:a16="http://schemas.microsoft.com/office/drawing/2014/main" id="{0102517C-A731-BE4E-BE0C-1C28B51D5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47" name="Freeform 815">
              <a:extLst>
                <a:ext uri="{FF2B5EF4-FFF2-40B4-BE49-F238E27FC236}">
                  <a16:creationId xmlns:a16="http://schemas.microsoft.com/office/drawing/2014/main" id="{C82D4AEA-28AA-234E-B782-5DC389971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228"/>
                <a:gd name="T14" fmla="*/ 566 w 566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5" name="Group 826">
            <a:extLst>
              <a:ext uri="{FF2B5EF4-FFF2-40B4-BE49-F238E27FC236}">
                <a16:creationId xmlns:a16="http://schemas.microsoft.com/office/drawing/2014/main" id="{5E305511-2432-9F43-B5E9-3C7C92750C2A}"/>
              </a:ext>
            </a:extLst>
          </p:cNvPr>
          <p:cNvGrpSpPr>
            <a:grpSpLocks/>
          </p:cNvGrpSpPr>
          <p:nvPr/>
        </p:nvGrpSpPr>
        <p:grpSpPr bwMode="auto">
          <a:xfrm>
            <a:off x="7899312" y="3351113"/>
            <a:ext cx="914400" cy="549275"/>
            <a:chOff x="2650" y="3427"/>
            <a:chExt cx="576" cy="346"/>
          </a:xfrm>
        </p:grpSpPr>
        <p:grpSp>
          <p:nvGrpSpPr>
            <p:cNvPr id="16694" name="Group 162">
              <a:extLst>
                <a:ext uri="{FF2B5EF4-FFF2-40B4-BE49-F238E27FC236}">
                  <a16:creationId xmlns:a16="http://schemas.microsoft.com/office/drawing/2014/main" id="{F66C1CFC-1FBC-454A-9F3F-D3A4790E2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6696" name="Group 156">
                <a:extLst>
                  <a:ext uri="{FF2B5EF4-FFF2-40B4-BE49-F238E27FC236}">
                    <a16:creationId xmlns:a16="http://schemas.microsoft.com/office/drawing/2014/main" id="{C41A15A5-B905-9B42-AC5F-6679803E1B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6698" name="AutoShape 157">
                  <a:extLst>
                    <a:ext uri="{FF2B5EF4-FFF2-40B4-BE49-F238E27FC236}">
                      <a16:creationId xmlns:a16="http://schemas.microsoft.com/office/drawing/2014/main" id="{221FD4C4-5561-A34F-8C48-0ABA44E55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6699" name="Line 158">
                  <a:extLst>
                    <a:ext uri="{FF2B5EF4-FFF2-40B4-BE49-F238E27FC236}">
                      <a16:creationId xmlns:a16="http://schemas.microsoft.com/office/drawing/2014/main" id="{D28754F4-E5F1-F04D-898F-1DE620085A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0" name="Line 159">
                  <a:extLst>
                    <a:ext uri="{FF2B5EF4-FFF2-40B4-BE49-F238E27FC236}">
                      <a16:creationId xmlns:a16="http://schemas.microsoft.com/office/drawing/2014/main" id="{F88882A2-7342-FE41-99CD-03286A9BA0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1" name="Line 160">
                  <a:extLst>
                    <a:ext uri="{FF2B5EF4-FFF2-40B4-BE49-F238E27FC236}">
                      <a16:creationId xmlns:a16="http://schemas.microsoft.com/office/drawing/2014/main" id="{B785431F-7300-9340-BA0F-471D8FB9D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97" name="Oval 161">
                <a:extLst>
                  <a:ext uri="{FF2B5EF4-FFF2-40B4-BE49-F238E27FC236}">
                    <a16:creationId xmlns:a16="http://schemas.microsoft.com/office/drawing/2014/main" id="{C06B01C4-9A46-BC43-904F-2BC081FDD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6695" name="Freeform 825">
              <a:extLst>
                <a:ext uri="{FF2B5EF4-FFF2-40B4-BE49-F238E27FC236}">
                  <a16:creationId xmlns:a16="http://schemas.microsoft.com/office/drawing/2014/main" id="{72788D82-24D7-4445-9351-79DC302B0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6" name="Group 828">
            <a:extLst>
              <a:ext uri="{FF2B5EF4-FFF2-40B4-BE49-F238E27FC236}">
                <a16:creationId xmlns:a16="http://schemas.microsoft.com/office/drawing/2014/main" id="{B6BBAEB9-06B6-C64D-B083-C2EEDC1AF9FA}"/>
              </a:ext>
            </a:extLst>
          </p:cNvPr>
          <p:cNvGrpSpPr>
            <a:grpSpLocks/>
          </p:cNvGrpSpPr>
          <p:nvPr/>
        </p:nvGrpSpPr>
        <p:grpSpPr bwMode="auto">
          <a:xfrm>
            <a:off x="9178838" y="3351113"/>
            <a:ext cx="917575" cy="549275"/>
            <a:chOff x="3456" y="3427"/>
            <a:chExt cx="578" cy="346"/>
          </a:xfrm>
        </p:grpSpPr>
        <p:grpSp>
          <p:nvGrpSpPr>
            <p:cNvPr id="16683" name="Group 98">
              <a:extLst>
                <a:ext uri="{FF2B5EF4-FFF2-40B4-BE49-F238E27FC236}">
                  <a16:creationId xmlns:a16="http://schemas.microsoft.com/office/drawing/2014/main" id="{89009D86-BE9C-3C4E-87D2-ACE827BB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16685" name="Line 72">
                <a:extLst>
                  <a:ext uri="{FF2B5EF4-FFF2-40B4-BE49-F238E27FC236}">
                    <a16:creationId xmlns:a16="http://schemas.microsoft.com/office/drawing/2014/main" id="{11FC0DB4-1340-C040-A5CF-CD2FC3074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6" name="Line 73">
                <a:extLst>
                  <a:ext uri="{FF2B5EF4-FFF2-40B4-BE49-F238E27FC236}">
                    <a16:creationId xmlns:a16="http://schemas.microsoft.com/office/drawing/2014/main" id="{79AC3AC8-5357-DF48-8D7B-8E5A78CA8B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7" name="Line 74">
                <a:extLst>
                  <a:ext uri="{FF2B5EF4-FFF2-40B4-BE49-F238E27FC236}">
                    <a16:creationId xmlns:a16="http://schemas.microsoft.com/office/drawing/2014/main" id="{8BCB586A-2138-874F-B23F-503D7699A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8" name="Oval 62">
                <a:extLst>
                  <a:ext uri="{FF2B5EF4-FFF2-40B4-BE49-F238E27FC236}">
                    <a16:creationId xmlns:a16="http://schemas.microsoft.com/office/drawing/2014/main" id="{571BE7ED-1E37-9745-AA0E-C9291EE7D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6689" name="Group 88">
                <a:extLst>
                  <a:ext uri="{FF2B5EF4-FFF2-40B4-BE49-F238E27FC236}">
                    <a16:creationId xmlns:a16="http://schemas.microsoft.com/office/drawing/2014/main" id="{B6401658-B78F-3E4D-907D-E6A9048814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16690" name="Group 84">
                  <a:extLst>
                    <a:ext uri="{FF2B5EF4-FFF2-40B4-BE49-F238E27FC236}">
                      <a16:creationId xmlns:a16="http://schemas.microsoft.com/office/drawing/2014/main" id="{12B9459D-5436-2446-B524-2B679D3B51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92" name="Freeform 78">
                    <a:extLst>
                      <a:ext uri="{FF2B5EF4-FFF2-40B4-BE49-F238E27FC236}">
                        <a16:creationId xmlns:a16="http://schemas.microsoft.com/office/drawing/2014/main" id="{E00B8A39-BCC8-4C41-93BA-1DA46037A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318 w 173"/>
                      <a:gd name="T3" fmla="*/ 58 h 173"/>
                      <a:gd name="T4" fmla="*/ 479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93" name="Freeform 79">
                    <a:extLst>
                      <a:ext uri="{FF2B5EF4-FFF2-40B4-BE49-F238E27FC236}">
                        <a16:creationId xmlns:a16="http://schemas.microsoft.com/office/drawing/2014/main" id="{025FCB2C-95A3-7247-932C-80A4259023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318 w 173"/>
                      <a:gd name="T3" fmla="*/ 58 h 173"/>
                      <a:gd name="T4" fmla="*/ 479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91" name="Freeform 87">
                  <a:extLst>
                    <a:ext uri="{FF2B5EF4-FFF2-40B4-BE49-F238E27FC236}">
                      <a16:creationId xmlns:a16="http://schemas.microsoft.com/office/drawing/2014/main" id="{A0607D2B-B666-D142-AEB4-D488A8F3D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684" name="Freeform 827">
              <a:extLst>
                <a:ext uri="{FF2B5EF4-FFF2-40B4-BE49-F238E27FC236}">
                  <a16:creationId xmlns:a16="http://schemas.microsoft.com/office/drawing/2014/main" id="{A90F12AD-543A-244D-AE41-C7FD4539E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7" name="Group 830">
            <a:extLst>
              <a:ext uri="{FF2B5EF4-FFF2-40B4-BE49-F238E27FC236}">
                <a16:creationId xmlns:a16="http://schemas.microsoft.com/office/drawing/2014/main" id="{5E0F73A4-A486-8D4F-AF37-8400E7B696CF}"/>
              </a:ext>
            </a:extLst>
          </p:cNvPr>
          <p:cNvGrpSpPr>
            <a:grpSpLocks/>
          </p:cNvGrpSpPr>
          <p:nvPr/>
        </p:nvGrpSpPr>
        <p:grpSpPr bwMode="auto">
          <a:xfrm>
            <a:off x="9178838" y="2619275"/>
            <a:ext cx="917575" cy="549275"/>
            <a:chOff x="3456" y="2966"/>
            <a:chExt cx="578" cy="346"/>
          </a:xfrm>
        </p:grpSpPr>
        <p:grpSp>
          <p:nvGrpSpPr>
            <p:cNvPr id="16660" name="Group 121">
              <a:extLst>
                <a:ext uri="{FF2B5EF4-FFF2-40B4-BE49-F238E27FC236}">
                  <a16:creationId xmlns:a16="http://schemas.microsoft.com/office/drawing/2014/main" id="{8AA0B084-E156-0641-9E74-3AE77B7BA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2966"/>
              <a:ext cx="577" cy="346"/>
              <a:chOff x="2879" y="3830"/>
              <a:chExt cx="577" cy="346"/>
            </a:xfrm>
          </p:grpSpPr>
          <p:grpSp>
            <p:nvGrpSpPr>
              <p:cNvPr id="16662" name="Group 100">
                <a:extLst>
                  <a:ext uri="{FF2B5EF4-FFF2-40B4-BE49-F238E27FC236}">
                    <a16:creationId xmlns:a16="http://schemas.microsoft.com/office/drawing/2014/main" id="{71069086-540C-0F4E-B230-452EA11585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3830"/>
                <a:ext cx="577" cy="346"/>
                <a:chOff x="2879" y="3830"/>
                <a:chExt cx="577" cy="346"/>
              </a:xfrm>
            </p:grpSpPr>
            <p:sp>
              <p:nvSpPr>
                <p:cNvPr id="16673" name="Line 89">
                  <a:extLst>
                    <a:ext uri="{FF2B5EF4-FFF2-40B4-BE49-F238E27FC236}">
                      <a16:creationId xmlns:a16="http://schemas.microsoft.com/office/drawing/2014/main" id="{84F40F06-AAE7-8540-A936-10444CDA10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4" name="Line 90">
                  <a:extLst>
                    <a:ext uri="{FF2B5EF4-FFF2-40B4-BE49-F238E27FC236}">
                      <a16:creationId xmlns:a16="http://schemas.microsoft.com/office/drawing/2014/main" id="{8A0560B9-43F2-974F-829C-30F56A9252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5" name="Line 91">
                  <a:extLst>
                    <a:ext uri="{FF2B5EF4-FFF2-40B4-BE49-F238E27FC236}">
                      <a16:creationId xmlns:a16="http://schemas.microsoft.com/office/drawing/2014/main" id="{45F9387A-668C-4344-BEE9-2E238D935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6" name="Oval 92">
                  <a:extLst>
                    <a:ext uri="{FF2B5EF4-FFF2-40B4-BE49-F238E27FC236}">
                      <a16:creationId xmlns:a16="http://schemas.microsoft.com/office/drawing/2014/main" id="{A4B40447-AF9C-674D-9070-41E3AFF92E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grpSp>
              <p:nvGrpSpPr>
                <p:cNvPr id="16677" name="Group 93">
                  <a:extLst>
                    <a:ext uri="{FF2B5EF4-FFF2-40B4-BE49-F238E27FC236}">
                      <a16:creationId xmlns:a16="http://schemas.microsoft.com/office/drawing/2014/main" id="{EE3BA00D-B7D9-C141-9653-659AAD9819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79" name="Group 94">
                    <a:extLst>
                      <a:ext uri="{FF2B5EF4-FFF2-40B4-BE49-F238E27FC236}">
                        <a16:creationId xmlns:a16="http://schemas.microsoft.com/office/drawing/2014/main" id="{4955EFD8-AD7A-D846-81B6-1F3F9A6E8D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81" name="Freeform 95">
                      <a:extLst>
                        <a:ext uri="{FF2B5EF4-FFF2-40B4-BE49-F238E27FC236}">
                          <a16:creationId xmlns:a16="http://schemas.microsoft.com/office/drawing/2014/main" id="{8741A53F-B4CF-6C43-B2A7-56D17A22AB6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318 w 173"/>
                        <a:gd name="T3" fmla="*/ 58 h 173"/>
                        <a:gd name="T4" fmla="*/ 479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82" name="Freeform 96">
                      <a:extLst>
                        <a:ext uri="{FF2B5EF4-FFF2-40B4-BE49-F238E27FC236}">
                          <a16:creationId xmlns:a16="http://schemas.microsoft.com/office/drawing/2014/main" id="{AD6ACAB9-D150-294C-83CE-7607B48AD5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318 w 173"/>
                        <a:gd name="T3" fmla="*/ 58 h 173"/>
                        <a:gd name="T4" fmla="*/ 479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80" name="Freeform 97">
                    <a:extLst>
                      <a:ext uri="{FF2B5EF4-FFF2-40B4-BE49-F238E27FC236}">
                        <a16:creationId xmlns:a16="http://schemas.microsoft.com/office/drawing/2014/main" id="{EC192E9F-1F27-2644-9D1A-722E9532A3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8" name="Line 99">
                  <a:extLst>
                    <a:ext uri="{FF2B5EF4-FFF2-40B4-BE49-F238E27FC236}">
                      <a16:creationId xmlns:a16="http://schemas.microsoft.com/office/drawing/2014/main" id="{CE4DFE12-D2DF-B847-8F8A-8AC6C7711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3" name="Line 101">
                <a:extLst>
                  <a:ext uri="{FF2B5EF4-FFF2-40B4-BE49-F238E27FC236}">
                    <a16:creationId xmlns:a16="http://schemas.microsoft.com/office/drawing/2014/main" id="{6C5E0F0D-B84C-DC4F-B173-3D4E25A43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4" name="Line 102">
                <a:extLst>
                  <a:ext uri="{FF2B5EF4-FFF2-40B4-BE49-F238E27FC236}">
                    <a16:creationId xmlns:a16="http://schemas.microsoft.com/office/drawing/2014/main" id="{4A6C6CB1-FCA0-1840-AEAA-6DE040768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9" y="3888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5" name="Line 103">
                <a:extLst>
                  <a:ext uri="{FF2B5EF4-FFF2-40B4-BE49-F238E27FC236}">
                    <a16:creationId xmlns:a16="http://schemas.microsoft.com/office/drawing/2014/main" id="{60966596-F1D8-CD4A-8676-CFC370255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11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6" name="Oval 104">
                <a:extLst>
                  <a:ext uri="{FF2B5EF4-FFF2-40B4-BE49-F238E27FC236}">
                    <a16:creationId xmlns:a16="http://schemas.microsoft.com/office/drawing/2014/main" id="{A7483E4A-97C6-7C4E-9415-61A5853A7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973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6667" name="Group 105">
                <a:extLst>
                  <a:ext uri="{FF2B5EF4-FFF2-40B4-BE49-F238E27FC236}">
                    <a16:creationId xmlns:a16="http://schemas.microsoft.com/office/drawing/2014/main" id="{82013203-9568-A240-BE1F-709B076CA8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3830"/>
                <a:ext cx="380" cy="346"/>
                <a:chOff x="2419" y="3542"/>
                <a:chExt cx="346" cy="346"/>
              </a:xfrm>
            </p:grpSpPr>
            <p:grpSp>
              <p:nvGrpSpPr>
                <p:cNvPr id="16669" name="Group 106">
                  <a:extLst>
                    <a:ext uri="{FF2B5EF4-FFF2-40B4-BE49-F238E27FC236}">
                      <a16:creationId xmlns:a16="http://schemas.microsoft.com/office/drawing/2014/main" id="{246908E7-D440-374D-B831-9B07EE8DAF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71" name="Freeform 107">
                    <a:extLst>
                      <a:ext uri="{FF2B5EF4-FFF2-40B4-BE49-F238E27FC236}">
                        <a16:creationId xmlns:a16="http://schemas.microsoft.com/office/drawing/2014/main" id="{0DD900A6-DB57-D745-BB73-1FA5422EAE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318 w 173"/>
                      <a:gd name="T3" fmla="*/ 58 h 173"/>
                      <a:gd name="T4" fmla="*/ 479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72" name="Freeform 108">
                    <a:extLst>
                      <a:ext uri="{FF2B5EF4-FFF2-40B4-BE49-F238E27FC236}">
                        <a16:creationId xmlns:a16="http://schemas.microsoft.com/office/drawing/2014/main" id="{8619DA39-9D2E-AA48-A9FB-31439CBF51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318 w 173"/>
                      <a:gd name="T3" fmla="*/ 58 h 173"/>
                      <a:gd name="T4" fmla="*/ 479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0" name="Freeform 109">
                  <a:extLst>
                    <a:ext uri="{FF2B5EF4-FFF2-40B4-BE49-F238E27FC236}">
                      <a16:creationId xmlns:a16="http://schemas.microsoft.com/office/drawing/2014/main" id="{61B90976-BBEF-7D45-9CD6-20CA73919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8" name="Line 110">
                <a:extLst>
                  <a:ext uri="{FF2B5EF4-FFF2-40B4-BE49-F238E27FC236}">
                    <a16:creationId xmlns:a16="http://schemas.microsoft.com/office/drawing/2014/main" id="{B47D009C-C7B6-4642-A564-6290AB921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003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61" name="Freeform 829">
              <a:extLst>
                <a:ext uri="{FF2B5EF4-FFF2-40B4-BE49-F238E27FC236}">
                  <a16:creationId xmlns:a16="http://schemas.microsoft.com/office/drawing/2014/main" id="{FB0E2533-610C-0F41-9576-4E94D28A6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1" name="Group 838">
            <a:extLst>
              <a:ext uri="{FF2B5EF4-FFF2-40B4-BE49-F238E27FC236}">
                <a16:creationId xmlns:a16="http://schemas.microsoft.com/office/drawing/2014/main" id="{47A8C131-C412-2445-B0AC-319C636B5697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1431509"/>
            <a:ext cx="917575" cy="549275"/>
            <a:chOff x="3456" y="605"/>
            <a:chExt cx="578" cy="346"/>
          </a:xfrm>
        </p:grpSpPr>
        <p:grpSp>
          <p:nvGrpSpPr>
            <p:cNvPr id="16593" name="Group 155">
              <a:extLst>
                <a:ext uri="{FF2B5EF4-FFF2-40B4-BE49-F238E27FC236}">
                  <a16:creationId xmlns:a16="http://schemas.microsoft.com/office/drawing/2014/main" id="{4D88E162-9344-014D-B59C-8240F6706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6595" name="Line 146">
                <a:extLst>
                  <a:ext uri="{FF2B5EF4-FFF2-40B4-BE49-F238E27FC236}">
                    <a16:creationId xmlns:a16="http://schemas.microsoft.com/office/drawing/2014/main" id="{0539D4AE-B4DA-F047-BF89-0034BB7FE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" name="Line 147">
                <a:extLst>
                  <a:ext uri="{FF2B5EF4-FFF2-40B4-BE49-F238E27FC236}">
                    <a16:creationId xmlns:a16="http://schemas.microsoft.com/office/drawing/2014/main" id="{1D97ADAE-49F6-CD47-81BA-25E21EB1D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" name="Line 148">
                <a:extLst>
                  <a:ext uri="{FF2B5EF4-FFF2-40B4-BE49-F238E27FC236}">
                    <a16:creationId xmlns:a16="http://schemas.microsoft.com/office/drawing/2014/main" id="{8D73AF88-A76A-2643-B02D-FBB7E7111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598" name="Group 149">
                <a:extLst>
                  <a:ext uri="{FF2B5EF4-FFF2-40B4-BE49-F238E27FC236}">
                    <a16:creationId xmlns:a16="http://schemas.microsoft.com/office/drawing/2014/main" id="{AD995506-F863-8A42-9EBE-54EA26EF1E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6599" name="Group 150">
                  <a:extLst>
                    <a:ext uri="{FF2B5EF4-FFF2-40B4-BE49-F238E27FC236}">
                      <a16:creationId xmlns:a16="http://schemas.microsoft.com/office/drawing/2014/main" id="{CDDB043B-92D8-EB43-B7A8-EDCE6192F4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01" name="Freeform 151">
                    <a:extLst>
                      <a:ext uri="{FF2B5EF4-FFF2-40B4-BE49-F238E27FC236}">
                        <a16:creationId xmlns:a16="http://schemas.microsoft.com/office/drawing/2014/main" id="{2D96FB92-0706-614F-8816-EFA7C6F9CD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318 w 173"/>
                      <a:gd name="T3" fmla="*/ 58 h 173"/>
                      <a:gd name="T4" fmla="*/ 479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02" name="Freeform 152">
                    <a:extLst>
                      <a:ext uri="{FF2B5EF4-FFF2-40B4-BE49-F238E27FC236}">
                        <a16:creationId xmlns:a16="http://schemas.microsoft.com/office/drawing/2014/main" id="{8F4A04CB-7260-894A-966E-1AB6ABC7D0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318 w 173"/>
                      <a:gd name="T3" fmla="*/ 58 h 173"/>
                      <a:gd name="T4" fmla="*/ 479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00" name="Freeform 153">
                  <a:extLst>
                    <a:ext uri="{FF2B5EF4-FFF2-40B4-BE49-F238E27FC236}">
                      <a16:creationId xmlns:a16="http://schemas.microsoft.com/office/drawing/2014/main" id="{10ABA6CF-FA2B-6544-9835-CF5BD2F76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94" name="Freeform 837">
              <a:extLst>
                <a:ext uri="{FF2B5EF4-FFF2-40B4-BE49-F238E27FC236}">
                  <a16:creationId xmlns:a16="http://schemas.microsoft.com/office/drawing/2014/main" id="{BF7E1953-C26A-2840-9D81-F68F26433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2" name="Group 840">
            <a:extLst>
              <a:ext uri="{FF2B5EF4-FFF2-40B4-BE49-F238E27FC236}">
                <a16:creationId xmlns:a16="http://schemas.microsoft.com/office/drawing/2014/main" id="{9E14065D-6075-EB46-B89F-29A2EED1BAAC}"/>
              </a:ext>
            </a:extLst>
          </p:cNvPr>
          <p:cNvGrpSpPr>
            <a:grpSpLocks/>
          </p:cNvGrpSpPr>
          <p:nvPr/>
        </p:nvGrpSpPr>
        <p:grpSpPr bwMode="auto">
          <a:xfrm>
            <a:off x="9204325" y="1248946"/>
            <a:ext cx="914400" cy="1096963"/>
            <a:chOff x="4838" y="490"/>
            <a:chExt cx="576" cy="691"/>
          </a:xfrm>
        </p:grpSpPr>
        <p:grpSp>
          <p:nvGrpSpPr>
            <p:cNvPr id="16580" name="Group 801">
              <a:extLst>
                <a:ext uri="{FF2B5EF4-FFF2-40B4-BE49-F238E27FC236}">
                  <a16:creationId xmlns:a16="http://schemas.microsoft.com/office/drawing/2014/main" id="{3FF9B327-D9D5-F545-BF61-8DE48B828F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490"/>
              <a:ext cx="576" cy="691"/>
              <a:chOff x="4838" y="432"/>
              <a:chExt cx="576" cy="691"/>
            </a:xfrm>
          </p:grpSpPr>
          <p:sp>
            <p:nvSpPr>
              <p:cNvPr id="16582" name="AutoShape 790">
                <a:extLst>
                  <a:ext uri="{FF2B5EF4-FFF2-40B4-BE49-F238E27FC236}">
                    <a16:creationId xmlns:a16="http://schemas.microsoft.com/office/drawing/2014/main" id="{6CE3B7C4-0A2D-D343-9094-E135C52E4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838" y="662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3" name="Line 791">
                <a:extLst>
                  <a:ext uri="{FF2B5EF4-FFF2-40B4-BE49-F238E27FC236}">
                    <a16:creationId xmlns:a16="http://schemas.microsoft.com/office/drawing/2014/main" id="{6CD1DBF3-583F-C741-9738-8663BFF7C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54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4" name="Line 792">
                <a:extLst>
                  <a:ext uri="{FF2B5EF4-FFF2-40B4-BE49-F238E27FC236}">
                    <a16:creationId xmlns:a16="http://schemas.microsoft.com/office/drawing/2014/main" id="{C6C492EB-6AB1-194A-93AB-B12AED64C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893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5" name="Line 793">
                <a:extLst>
                  <a:ext uri="{FF2B5EF4-FFF2-40B4-BE49-F238E27FC236}">
                    <a16:creationId xmlns:a16="http://schemas.microsoft.com/office/drawing/2014/main" id="{1BFA522E-F186-224D-842B-C5B389956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95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6" name="Line 794">
                <a:extLst>
                  <a:ext uri="{FF2B5EF4-FFF2-40B4-BE49-F238E27FC236}">
                    <a16:creationId xmlns:a16="http://schemas.microsoft.com/office/drawing/2014/main" id="{616CB4DA-01BB-304D-8B5F-31B1A2D2A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720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7" name="Text Box 795">
                <a:extLst>
                  <a:ext uri="{FF2B5EF4-FFF2-40B4-BE49-F238E27FC236}">
                    <a16:creationId xmlns:a16="http://schemas.microsoft.com/office/drawing/2014/main" id="{AD0D0300-ECEF-3949-93F5-135790802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49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0</a:t>
                </a:r>
              </a:p>
            </p:txBody>
          </p:sp>
          <p:sp>
            <p:nvSpPr>
              <p:cNvPr id="16588" name="Text Box 796">
                <a:extLst>
                  <a:ext uri="{FF2B5EF4-FFF2-40B4-BE49-F238E27FC236}">
                    <a16:creationId xmlns:a16="http://schemas.microsoft.com/office/drawing/2014/main" id="{24BCD292-CA5E-7541-8110-C8E98A170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7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2</a:t>
                </a:r>
              </a:p>
            </p:txBody>
          </p:sp>
          <p:sp>
            <p:nvSpPr>
              <p:cNvPr id="16589" name="Line 797">
                <a:extLst>
                  <a:ext uri="{FF2B5EF4-FFF2-40B4-BE49-F238E27FC236}">
                    <a16:creationId xmlns:a16="http://schemas.microsoft.com/office/drawing/2014/main" id="{23DCEA9E-AEEC-C740-A16A-FE4B66DA1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77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0" name="Text Box 798">
                <a:extLst>
                  <a:ext uri="{FF2B5EF4-FFF2-40B4-BE49-F238E27FC236}">
                    <a16:creationId xmlns:a16="http://schemas.microsoft.com/office/drawing/2014/main" id="{1C3253F0-6D83-AE4E-9645-659277448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58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1</a:t>
                </a:r>
              </a:p>
            </p:txBody>
          </p:sp>
          <p:sp>
            <p:nvSpPr>
              <p:cNvPr id="16591" name="Line 799">
                <a:extLst>
                  <a:ext uri="{FF2B5EF4-FFF2-40B4-BE49-F238E27FC236}">
                    <a16:creationId xmlns:a16="http://schemas.microsoft.com/office/drawing/2014/main" id="{E87C4F9D-CE2C-7445-A1D1-C255667C6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662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2" name="Text Box 800">
                <a:extLst>
                  <a:ext uri="{FF2B5EF4-FFF2-40B4-BE49-F238E27FC236}">
                    <a16:creationId xmlns:a16="http://schemas.microsoft.com/office/drawing/2014/main" id="{5C95E483-CF4D-3B49-B7E5-88D4D1C9C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81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3</a:t>
                </a:r>
              </a:p>
            </p:txBody>
          </p:sp>
        </p:grpSp>
        <p:sp>
          <p:nvSpPr>
            <p:cNvPr id="16581" name="Freeform 839">
              <a:extLst>
                <a:ext uri="{FF2B5EF4-FFF2-40B4-BE49-F238E27FC236}">
                  <a16:creationId xmlns:a16="http://schemas.microsoft.com/office/drawing/2014/main" id="{16665CC3-3DC4-C145-AFF3-6A425D9C2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60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5" name="Group 876">
            <a:extLst>
              <a:ext uri="{FF2B5EF4-FFF2-40B4-BE49-F238E27FC236}">
                <a16:creationId xmlns:a16="http://schemas.microsoft.com/office/drawing/2014/main" id="{606FD937-BC44-5148-AD13-5F5C5B1EFC1B}"/>
              </a:ext>
            </a:extLst>
          </p:cNvPr>
          <p:cNvGrpSpPr>
            <a:grpSpLocks/>
          </p:cNvGrpSpPr>
          <p:nvPr/>
        </p:nvGrpSpPr>
        <p:grpSpPr bwMode="auto">
          <a:xfrm>
            <a:off x="1725614" y="4891895"/>
            <a:ext cx="771525" cy="946150"/>
            <a:chOff x="127" y="3369"/>
            <a:chExt cx="486" cy="596"/>
          </a:xfrm>
        </p:grpSpPr>
        <p:grpSp>
          <p:nvGrpSpPr>
            <p:cNvPr id="16552" name="Group 732">
              <a:extLst>
                <a:ext uri="{FF2B5EF4-FFF2-40B4-BE49-F238E27FC236}">
                  <a16:creationId xmlns:a16="http://schemas.microsoft.com/office/drawing/2014/main" id="{2A640CE4-DF60-F745-A825-5FE600813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3369"/>
              <a:ext cx="486" cy="596"/>
              <a:chOff x="320" y="1469"/>
              <a:chExt cx="486" cy="596"/>
            </a:xfrm>
          </p:grpSpPr>
          <p:sp>
            <p:nvSpPr>
              <p:cNvPr id="16554" name="Rectangle 733">
                <a:extLst>
                  <a:ext uri="{FF2B5EF4-FFF2-40B4-BE49-F238E27FC236}">
                    <a16:creationId xmlns:a16="http://schemas.microsoft.com/office/drawing/2014/main" id="{A518DCBE-4D38-A34D-A1B0-53977C1AE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46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55" name="Freeform 734">
                <a:extLst>
                  <a:ext uri="{FF2B5EF4-FFF2-40B4-BE49-F238E27FC236}">
                    <a16:creationId xmlns:a16="http://schemas.microsoft.com/office/drawing/2014/main" id="{FD51ABE8-2286-9644-B510-876328373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84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14 h 115"/>
                  <a:gd name="T4" fmla="*/ 0 w 58"/>
                  <a:gd name="T5" fmla="*/ 28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6" name="Text Box 735">
                <a:extLst>
                  <a:ext uri="{FF2B5EF4-FFF2-40B4-BE49-F238E27FC236}">
                    <a16:creationId xmlns:a16="http://schemas.microsoft.com/office/drawing/2014/main" id="{AE12F9C8-3A8A-0146-B519-675F7C173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156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D</a:t>
                </a:r>
              </a:p>
            </p:txBody>
          </p:sp>
          <p:sp>
            <p:nvSpPr>
              <p:cNvPr id="16557" name="Text Box 736">
                <a:extLst>
                  <a:ext uri="{FF2B5EF4-FFF2-40B4-BE49-F238E27FC236}">
                    <a16:creationId xmlns:a16="http://schemas.microsoft.com/office/drawing/2014/main" id="{8AADFF71-167C-2445-94BB-D0E0C4019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156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</a:t>
                </a:r>
              </a:p>
            </p:txBody>
          </p:sp>
          <p:sp>
            <p:nvSpPr>
              <p:cNvPr id="16558" name="Text Box 737">
                <a:extLst>
                  <a:ext uri="{FF2B5EF4-FFF2-40B4-BE49-F238E27FC236}">
                    <a16:creationId xmlns:a16="http://schemas.microsoft.com/office/drawing/2014/main" id="{D578FB50-18F7-6F4F-AD98-DBB8FCE7A2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80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QB</a:t>
                </a:r>
              </a:p>
            </p:txBody>
          </p:sp>
          <p:sp>
            <p:nvSpPr>
              <p:cNvPr id="16559" name="Text Box 738">
                <a:extLst>
                  <a:ext uri="{FF2B5EF4-FFF2-40B4-BE49-F238E27FC236}">
                    <a16:creationId xmlns:a16="http://schemas.microsoft.com/office/drawing/2014/main" id="{4244621D-B1A0-BC4A-A29F-816354851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93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53" name="Freeform 845">
              <a:extLst>
                <a:ext uri="{FF2B5EF4-FFF2-40B4-BE49-F238E27FC236}">
                  <a16:creationId xmlns:a16="http://schemas.microsoft.com/office/drawing/2014/main" id="{669EE431-A221-6C4C-AC08-493C2EF14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542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6" name="Group 875">
            <a:extLst>
              <a:ext uri="{FF2B5EF4-FFF2-40B4-BE49-F238E27FC236}">
                <a16:creationId xmlns:a16="http://schemas.microsoft.com/office/drawing/2014/main" id="{8EED4480-470F-7B4E-97FA-5B365D54134E}"/>
              </a:ext>
            </a:extLst>
          </p:cNvPr>
          <p:cNvGrpSpPr>
            <a:grpSpLocks/>
          </p:cNvGrpSpPr>
          <p:nvPr/>
        </p:nvGrpSpPr>
        <p:grpSpPr bwMode="auto">
          <a:xfrm>
            <a:off x="1725614" y="3671107"/>
            <a:ext cx="771525" cy="977900"/>
            <a:chOff x="127" y="2600"/>
            <a:chExt cx="486" cy="616"/>
          </a:xfrm>
        </p:grpSpPr>
        <p:grpSp>
          <p:nvGrpSpPr>
            <p:cNvPr id="16543" name="Group 739">
              <a:extLst>
                <a:ext uri="{FF2B5EF4-FFF2-40B4-BE49-F238E27FC236}">
                  <a16:creationId xmlns:a16="http://schemas.microsoft.com/office/drawing/2014/main" id="{1B2C4715-8666-9341-979B-E65297963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2600"/>
              <a:ext cx="486" cy="616"/>
              <a:chOff x="320" y="700"/>
              <a:chExt cx="486" cy="616"/>
            </a:xfrm>
          </p:grpSpPr>
          <p:sp>
            <p:nvSpPr>
              <p:cNvPr id="16545" name="Rectangle 740">
                <a:extLst>
                  <a:ext uri="{FF2B5EF4-FFF2-40B4-BE49-F238E27FC236}">
                    <a16:creationId xmlns:a16="http://schemas.microsoft.com/office/drawing/2014/main" id="{9C33C68A-4DF1-BA4B-8BAD-EA672D4DE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72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46" name="Freeform 741">
                <a:extLst>
                  <a:ext uri="{FF2B5EF4-FFF2-40B4-BE49-F238E27FC236}">
                    <a16:creationId xmlns:a16="http://schemas.microsoft.com/office/drawing/2014/main" id="{51733BDF-48C3-9944-A86E-216A898A3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09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14 h 115"/>
                  <a:gd name="T4" fmla="*/ 0 w 58"/>
                  <a:gd name="T5" fmla="*/ 28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7" name="Text Box 742">
                <a:extLst>
                  <a:ext uri="{FF2B5EF4-FFF2-40B4-BE49-F238E27FC236}">
                    <a16:creationId xmlns:a16="http://schemas.microsoft.com/office/drawing/2014/main" id="{B6B22375-190D-5C41-8D99-9FC7275416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81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D</a:t>
                </a:r>
              </a:p>
            </p:txBody>
          </p:sp>
          <p:sp>
            <p:nvSpPr>
              <p:cNvPr id="16548" name="Text Box 743">
                <a:extLst>
                  <a:ext uri="{FF2B5EF4-FFF2-40B4-BE49-F238E27FC236}">
                    <a16:creationId xmlns:a16="http://schemas.microsoft.com/office/drawing/2014/main" id="{2DC0FE8F-3AD9-6A48-9199-E845299FA9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81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</a:t>
                </a:r>
              </a:p>
            </p:txBody>
          </p:sp>
          <p:sp>
            <p:nvSpPr>
              <p:cNvPr id="16549" name="Text Box 744">
                <a:extLst>
                  <a:ext uri="{FF2B5EF4-FFF2-40B4-BE49-F238E27FC236}">
                    <a16:creationId xmlns:a16="http://schemas.microsoft.com/office/drawing/2014/main" id="{1E068F82-D028-6741-A2B8-7EF7D5FF67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05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QB</a:t>
                </a:r>
              </a:p>
            </p:txBody>
          </p:sp>
          <p:sp>
            <p:nvSpPr>
              <p:cNvPr id="16550" name="Text Box 745">
                <a:extLst>
                  <a:ext uri="{FF2B5EF4-FFF2-40B4-BE49-F238E27FC236}">
                    <a16:creationId xmlns:a16="http://schemas.microsoft.com/office/drawing/2014/main" id="{1FAABD79-752A-D246-8D99-C9E5AEA0B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181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RSTB</a:t>
                </a:r>
              </a:p>
            </p:txBody>
          </p:sp>
          <p:sp>
            <p:nvSpPr>
              <p:cNvPr id="16551" name="Text Box 746">
                <a:extLst>
                  <a:ext uri="{FF2B5EF4-FFF2-40B4-BE49-F238E27FC236}">
                    <a16:creationId xmlns:a16="http://schemas.microsoft.com/office/drawing/2014/main" id="{19716B19-15FE-5442-963C-83A8C15EE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" y="700"/>
                <a:ext cx="2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44" name="Freeform 849">
              <a:extLst>
                <a:ext uri="{FF2B5EF4-FFF2-40B4-BE49-F238E27FC236}">
                  <a16:creationId xmlns:a16="http://schemas.microsoft.com/office/drawing/2014/main" id="{DEA54036-4C94-0941-A4F0-867D51C61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7" name="Group 860">
            <a:extLst>
              <a:ext uri="{FF2B5EF4-FFF2-40B4-BE49-F238E27FC236}">
                <a16:creationId xmlns:a16="http://schemas.microsoft.com/office/drawing/2014/main" id="{E2778202-B19A-964C-8652-99EA91FA010F}"/>
              </a:ext>
            </a:extLst>
          </p:cNvPr>
          <p:cNvGrpSpPr>
            <a:grpSpLocks/>
          </p:cNvGrpSpPr>
          <p:nvPr/>
        </p:nvGrpSpPr>
        <p:grpSpPr bwMode="auto">
          <a:xfrm>
            <a:off x="4487864" y="3718732"/>
            <a:ext cx="750887" cy="914400"/>
            <a:chOff x="1867" y="2630"/>
            <a:chExt cx="473" cy="576"/>
          </a:xfrm>
        </p:grpSpPr>
        <p:grpSp>
          <p:nvGrpSpPr>
            <p:cNvPr id="16537" name="Group 780">
              <a:extLst>
                <a:ext uri="{FF2B5EF4-FFF2-40B4-BE49-F238E27FC236}">
                  <a16:creationId xmlns:a16="http://schemas.microsoft.com/office/drawing/2014/main" id="{0DAB634D-7F15-1C45-A7A1-CA8C6DCC9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630"/>
              <a:ext cx="473" cy="576"/>
              <a:chOff x="2650" y="2007"/>
              <a:chExt cx="473" cy="576"/>
            </a:xfrm>
          </p:grpSpPr>
          <p:sp>
            <p:nvSpPr>
              <p:cNvPr id="16539" name="Rectangle 781">
                <a:extLst>
                  <a:ext uri="{FF2B5EF4-FFF2-40B4-BE49-F238E27FC236}">
                    <a16:creationId xmlns:a16="http://schemas.microsoft.com/office/drawing/2014/main" id="{1A22DA9D-C19F-6147-B217-C18E6A5E4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007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40" name="Text Box 782">
                <a:extLst>
                  <a:ext uri="{FF2B5EF4-FFF2-40B4-BE49-F238E27FC236}">
                    <a16:creationId xmlns:a16="http://schemas.microsoft.com/office/drawing/2014/main" id="{9A24F09A-C066-5A4F-B57B-2A7A5AFEC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4" y="210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D</a:t>
                </a:r>
              </a:p>
            </p:txBody>
          </p:sp>
          <p:sp>
            <p:nvSpPr>
              <p:cNvPr id="16541" name="Text Box 783">
                <a:extLst>
                  <a:ext uri="{FF2B5EF4-FFF2-40B4-BE49-F238E27FC236}">
                    <a16:creationId xmlns:a16="http://schemas.microsoft.com/office/drawing/2014/main" id="{36BB0692-F3AD-5A4C-BFC8-A5C6A85B9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2102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</a:t>
                </a:r>
              </a:p>
            </p:txBody>
          </p:sp>
          <p:sp>
            <p:nvSpPr>
              <p:cNvPr id="16542" name="Text Box 784">
                <a:extLst>
                  <a:ext uri="{FF2B5EF4-FFF2-40B4-BE49-F238E27FC236}">
                    <a16:creationId xmlns:a16="http://schemas.microsoft.com/office/drawing/2014/main" id="{7EA4553C-BDD6-994D-8FE9-0A93F154E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2339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G</a:t>
                </a:r>
              </a:p>
            </p:txBody>
          </p:sp>
        </p:grpSp>
        <p:sp>
          <p:nvSpPr>
            <p:cNvPr id="16538" name="Freeform 851">
              <a:extLst>
                <a:ext uri="{FF2B5EF4-FFF2-40B4-BE49-F238E27FC236}">
                  <a16:creationId xmlns:a16="http://schemas.microsoft.com/office/drawing/2014/main" id="{31B5F725-9053-6844-BA6A-EA8D77BA4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8" name="Group 853">
            <a:extLst>
              <a:ext uri="{FF2B5EF4-FFF2-40B4-BE49-F238E27FC236}">
                <a16:creationId xmlns:a16="http://schemas.microsoft.com/office/drawing/2014/main" id="{A28D856D-D11E-0C4E-B24C-E9B0990FC688}"/>
              </a:ext>
            </a:extLst>
          </p:cNvPr>
          <p:cNvGrpSpPr>
            <a:grpSpLocks/>
          </p:cNvGrpSpPr>
          <p:nvPr/>
        </p:nvGrpSpPr>
        <p:grpSpPr bwMode="auto">
          <a:xfrm>
            <a:off x="4100514" y="4845857"/>
            <a:ext cx="771525" cy="992188"/>
            <a:chOff x="1623" y="3340"/>
            <a:chExt cx="486" cy="625"/>
          </a:xfrm>
        </p:grpSpPr>
        <p:grpSp>
          <p:nvGrpSpPr>
            <p:cNvPr id="16526" name="Group 770">
              <a:extLst>
                <a:ext uri="{FF2B5EF4-FFF2-40B4-BE49-F238E27FC236}">
                  <a16:creationId xmlns:a16="http://schemas.microsoft.com/office/drawing/2014/main" id="{6B991846-149C-AE41-8FE6-0CFB57306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3340"/>
              <a:ext cx="486" cy="625"/>
              <a:chOff x="2676" y="1489"/>
              <a:chExt cx="486" cy="625"/>
            </a:xfrm>
          </p:grpSpPr>
          <p:sp>
            <p:nvSpPr>
              <p:cNvPr id="16528" name="Rectangle 771">
                <a:extLst>
                  <a:ext uri="{FF2B5EF4-FFF2-40B4-BE49-F238E27FC236}">
                    <a16:creationId xmlns:a16="http://schemas.microsoft.com/office/drawing/2014/main" id="{A5C53A6E-2CCD-004A-9E4B-289678799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1489"/>
                <a:ext cx="403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6529" name="Group 772">
                <a:extLst>
                  <a:ext uri="{FF2B5EF4-FFF2-40B4-BE49-F238E27FC236}">
                    <a16:creationId xmlns:a16="http://schemas.microsoft.com/office/drawing/2014/main" id="{49C02A07-6A9D-1C47-9FC4-0C690C23D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6" y="1498"/>
                <a:ext cx="486" cy="616"/>
                <a:chOff x="1786" y="1469"/>
                <a:chExt cx="486" cy="616"/>
              </a:xfrm>
            </p:grpSpPr>
            <p:sp>
              <p:nvSpPr>
                <p:cNvPr id="16530" name="Rectangle 773">
                  <a:extLst>
                    <a:ext uri="{FF2B5EF4-FFF2-40B4-BE49-F238E27FC236}">
                      <a16:creationId xmlns:a16="http://schemas.microsoft.com/office/drawing/2014/main" id="{4213593B-CF5E-AE4A-8BF3-68403682F5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489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6531" name="Freeform 774">
                  <a:extLst>
                    <a:ext uri="{FF2B5EF4-FFF2-40B4-BE49-F238E27FC236}">
                      <a16:creationId xmlns:a16="http://schemas.microsoft.com/office/drawing/2014/main" id="{24154BED-C72E-D841-8650-03EBBF2559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3" y="1865"/>
                  <a:ext cx="58" cy="57"/>
                </a:xfrm>
                <a:custGeom>
                  <a:avLst/>
                  <a:gdLst>
                    <a:gd name="T0" fmla="*/ 0 w 58"/>
                    <a:gd name="T1" fmla="*/ 0 h 115"/>
                    <a:gd name="T2" fmla="*/ 58 w 58"/>
                    <a:gd name="T3" fmla="*/ 14 h 115"/>
                    <a:gd name="T4" fmla="*/ 0 w 58"/>
                    <a:gd name="T5" fmla="*/ 28 h 115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115"/>
                    <a:gd name="T11" fmla="*/ 58 w 58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115">
                      <a:moveTo>
                        <a:pt x="0" y="0"/>
                      </a:moveTo>
                      <a:lnTo>
                        <a:pt x="58" y="58"/>
                      </a:lnTo>
                      <a:lnTo>
                        <a:pt x="0" y="11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32" name="Text Box 775">
                  <a:extLst>
                    <a:ext uri="{FF2B5EF4-FFF2-40B4-BE49-F238E27FC236}">
                      <a16:creationId xmlns:a16="http://schemas.microsoft.com/office/drawing/2014/main" id="{772FD6BE-1114-274C-8FAD-66F5B92CBA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584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800"/>
                    <a:t>D</a:t>
                  </a:r>
                </a:p>
              </p:txBody>
            </p:sp>
            <p:sp>
              <p:nvSpPr>
                <p:cNvPr id="16533" name="Text Box 776">
                  <a:extLst>
                    <a:ext uri="{FF2B5EF4-FFF2-40B4-BE49-F238E27FC236}">
                      <a16:creationId xmlns:a16="http://schemas.microsoft.com/office/drawing/2014/main" id="{2A4B9814-352D-8B4B-A1CB-51DCCF9AA3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584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/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6534" name="Text Box 777">
                  <a:extLst>
                    <a:ext uri="{FF2B5EF4-FFF2-40B4-BE49-F238E27FC236}">
                      <a16:creationId xmlns:a16="http://schemas.microsoft.com/office/drawing/2014/main" id="{3EE8E7C5-63B0-0D42-9678-31308E6B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1821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/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6535" name="Text Box 778">
                  <a:extLst>
                    <a:ext uri="{FF2B5EF4-FFF2-40B4-BE49-F238E27FC236}">
                      <a16:creationId xmlns:a16="http://schemas.microsoft.com/office/drawing/2014/main" id="{3C1122F8-F155-A947-A12C-358D26CEFA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8" y="1950"/>
                  <a:ext cx="205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800"/>
                    <a:t>EN</a:t>
                  </a:r>
                </a:p>
              </p:txBody>
            </p:sp>
            <p:sp>
              <p:nvSpPr>
                <p:cNvPr id="16536" name="Text Box 779">
                  <a:extLst>
                    <a:ext uri="{FF2B5EF4-FFF2-40B4-BE49-F238E27FC236}">
                      <a16:creationId xmlns:a16="http://schemas.microsoft.com/office/drawing/2014/main" id="{7485AECC-EAB3-4E42-BD92-19D3D9F8F9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2" y="1469"/>
                  <a:ext cx="287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800"/>
                    <a:t>RSTB</a:t>
                  </a:r>
                </a:p>
              </p:txBody>
            </p:sp>
          </p:grpSp>
        </p:grpSp>
        <p:sp>
          <p:nvSpPr>
            <p:cNvPr id="16527" name="Freeform 852">
              <a:extLst>
                <a:ext uri="{FF2B5EF4-FFF2-40B4-BE49-F238E27FC236}">
                  <a16:creationId xmlns:a16="http://schemas.microsoft.com/office/drawing/2014/main" id="{05BEBDBC-7869-F643-8BDD-5CECD324F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542"/>
              <a:ext cx="404" cy="404"/>
            </a:xfrm>
            <a:custGeom>
              <a:avLst/>
              <a:gdLst>
                <a:gd name="T0" fmla="*/ 0 w 404"/>
                <a:gd name="T1" fmla="*/ 0 h 404"/>
                <a:gd name="T2" fmla="*/ 0 w 404"/>
                <a:gd name="T3" fmla="*/ 231 h 404"/>
                <a:gd name="T4" fmla="*/ 231 w 404"/>
                <a:gd name="T5" fmla="*/ 404 h 404"/>
                <a:gd name="T6" fmla="*/ 404 w 404"/>
                <a:gd name="T7" fmla="*/ 231 h 404"/>
                <a:gd name="T8" fmla="*/ 404 w 404"/>
                <a:gd name="T9" fmla="*/ 0 h 404"/>
                <a:gd name="T10" fmla="*/ 0 w 404"/>
                <a:gd name="T11" fmla="*/ 0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404"/>
                <a:gd name="T20" fmla="*/ 404 w 404"/>
                <a:gd name="T21" fmla="*/ 404 h 4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404">
                  <a:moveTo>
                    <a:pt x="0" y="0"/>
                  </a:moveTo>
                  <a:lnTo>
                    <a:pt x="0" y="231"/>
                  </a:lnTo>
                  <a:lnTo>
                    <a:pt x="231" y="404"/>
                  </a:lnTo>
                  <a:lnTo>
                    <a:pt x="404" y="231"/>
                  </a:lnTo>
                  <a:lnTo>
                    <a:pt x="40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9" name="Group 855">
            <a:extLst>
              <a:ext uri="{FF2B5EF4-FFF2-40B4-BE49-F238E27FC236}">
                <a16:creationId xmlns:a16="http://schemas.microsoft.com/office/drawing/2014/main" id="{E0743CBC-0E5A-FE43-A3EE-520B61A5A86B}"/>
              </a:ext>
            </a:extLst>
          </p:cNvPr>
          <p:cNvGrpSpPr>
            <a:grpSpLocks/>
          </p:cNvGrpSpPr>
          <p:nvPr/>
        </p:nvGrpSpPr>
        <p:grpSpPr bwMode="auto">
          <a:xfrm>
            <a:off x="2638426" y="4861732"/>
            <a:ext cx="771525" cy="946150"/>
            <a:chOff x="702" y="3350"/>
            <a:chExt cx="486" cy="596"/>
          </a:xfrm>
        </p:grpSpPr>
        <p:grpSp>
          <p:nvGrpSpPr>
            <p:cNvPr id="16518" name="Group 755">
              <a:extLst>
                <a:ext uri="{FF2B5EF4-FFF2-40B4-BE49-F238E27FC236}">
                  <a16:creationId xmlns:a16="http://schemas.microsoft.com/office/drawing/2014/main" id="{E91C1125-73C9-274E-A034-90F9187CE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3350"/>
              <a:ext cx="486" cy="596"/>
              <a:chOff x="1094" y="1469"/>
              <a:chExt cx="486" cy="596"/>
            </a:xfrm>
          </p:grpSpPr>
          <p:sp>
            <p:nvSpPr>
              <p:cNvPr id="16520" name="Rectangle 756">
                <a:extLst>
                  <a:ext uri="{FF2B5EF4-FFF2-40B4-BE49-F238E27FC236}">
                    <a16:creationId xmlns:a16="http://schemas.microsoft.com/office/drawing/2014/main" id="{E4180D56-D651-424E-84FB-301412858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48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21" name="Freeform 757">
                <a:extLst>
                  <a:ext uri="{FF2B5EF4-FFF2-40B4-BE49-F238E27FC236}">
                    <a16:creationId xmlns:a16="http://schemas.microsoft.com/office/drawing/2014/main" id="{B5B8E54C-3E2A-7844-8B05-AD8B3F653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" y="186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14 h 115"/>
                  <a:gd name="T4" fmla="*/ 0 w 58"/>
                  <a:gd name="T5" fmla="*/ 28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2" name="Text Box 758">
                <a:extLst>
                  <a:ext uri="{FF2B5EF4-FFF2-40B4-BE49-F238E27FC236}">
                    <a16:creationId xmlns:a16="http://schemas.microsoft.com/office/drawing/2014/main" id="{69059C14-7E76-5B4E-ADCD-3865F7097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4" y="158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D</a:t>
                </a:r>
              </a:p>
            </p:txBody>
          </p:sp>
          <p:sp>
            <p:nvSpPr>
              <p:cNvPr id="16523" name="Text Box 759">
                <a:extLst>
                  <a:ext uri="{FF2B5EF4-FFF2-40B4-BE49-F238E27FC236}">
                    <a16:creationId xmlns:a16="http://schemas.microsoft.com/office/drawing/2014/main" id="{7AE5DDB9-C5CA-E148-993F-10FE2046CD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4" y="158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</a:t>
                </a:r>
              </a:p>
            </p:txBody>
          </p:sp>
          <p:sp>
            <p:nvSpPr>
              <p:cNvPr id="16524" name="Text Box 760">
                <a:extLst>
                  <a:ext uri="{FF2B5EF4-FFF2-40B4-BE49-F238E27FC236}">
                    <a16:creationId xmlns:a16="http://schemas.microsoft.com/office/drawing/2014/main" id="{9A7C566D-F148-BF44-8801-4089807B5E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" y="182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QB</a:t>
                </a:r>
              </a:p>
            </p:txBody>
          </p:sp>
          <p:sp>
            <p:nvSpPr>
              <p:cNvPr id="16525" name="Text Box 761">
                <a:extLst>
                  <a:ext uri="{FF2B5EF4-FFF2-40B4-BE49-F238E27FC236}">
                    <a16:creationId xmlns:a16="http://schemas.microsoft.com/office/drawing/2014/main" id="{98634BAA-8128-8D4A-8BC4-75FC2ABD76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1469"/>
                <a:ext cx="2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19" name="Freeform 854">
              <a:extLst>
                <a:ext uri="{FF2B5EF4-FFF2-40B4-BE49-F238E27FC236}">
                  <a16:creationId xmlns:a16="http://schemas.microsoft.com/office/drawing/2014/main" id="{F71726E2-3D3C-644B-B8D8-07A70F92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370"/>
              <a:ext cx="403" cy="403"/>
            </a:xfrm>
            <a:custGeom>
              <a:avLst/>
              <a:gdLst>
                <a:gd name="T0" fmla="*/ 0 w 403"/>
                <a:gd name="T1" fmla="*/ 403 h 403"/>
                <a:gd name="T2" fmla="*/ 0 w 403"/>
                <a:gd name="T3" fmla="*/ 172 h 403"/>
                <a:gd name="T4" fmla="*/ 173 w 403"/>
                <a:gd name="T5" fmla="*/ 0 h 403"/>
                <a:gd name="T6" fmla="*/ 403 w 403"/>
                <a:gd name="T7" fmla="*/ 172 h 403"/>
                <a:gd name="T8" fmla="*/ 403 w 403"/>
                <a:gd name="T9" fmla="*/ 403 h 403"/>
                <a:gd name="T10" fmla="*/ 0 w 403"/>
                <a:gd name="T11" fmla="*/ 403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403"/>
                  </a:moveTo>
                  <a:lnTo>
                    <a:pt x="0" y="172"/>
                  </a:lnTo>
                  <a:lnTo>
                    <a:pt x="173" y="0"/>
                  </a:lnTo>
                  <a:lnTo>
                    <a:pt x="403" y="172"/>
                  </a:lnTo>
                  <a:lnTo>
                    <a:pt x="403" y="403"/>
                  </a:lnTo>
                  <a:lnTo>
                    <a:pt x="0" y="40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0" name="Group 857">
            <a:extLst>
              <a:ext uri="{FF2B5EF4-FFF2-40B4-BE49-F238E27FC236}">
                <a16:creationId xmlns:a16="http://schemas.microsoft.com/office/drawing/2014/main" id="{0A19AA59-870E-6542-8245-ED144D073CEC}"/>
              </a:ext>
            </a:extLst>
          </p:cNvPr>
          <p:cNvGrpSpPr>
            <a:grpSpLocks/>
          </p:cNvGrpSpPr>
          <p:nvPr/>
        </p:nvGrpSpPr>
        <p:grpSpPr bwMode="auto">
          <a:xfrm>
            <a:off x="2636839" y="3671107"/>
            <a:ext cx="771525" cy="977900"/>
            <a:chOff x="701" y="2600"/>
            <a:chExt cx="486" cy="616"/>
          </a:xfrm>
        </p:grpSpPr>
        <p:grpSp>
          <p:nvGrpSpPr>
            <p:cNvPr id="16509" name="Group 747">
              <a:extLst>
                <a:ext uri="{FF2B5EF4-FFF2-40B4-BE49-F238E27FC236}">
                  <a16:creationId xmlns:a16="http://schemas.microsoft.com/office/drawing/2014/main" id="{6F981772-EB37-4840-A630-F7A86CDBB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2600"/>
              <a:ext cx="486" cy="616"/>
              <a:chOff x="1127" y="720"/>
              <a:chExt cx="486" cy="616"/>
            </a:xfrm>
          </p:grpSpPr>
          <p:sp>
            <p:nvSpPr>
              <p:cNvPr id="16511" name="Rectangle 748">
                <a:extLst>
                  <a:ext uri="{FF2B5EF4-FFF2-40B4-BE49-F238E27FC236}">
                    <a16:creationId xmlns:a16="http://schemas.microsoft.com/office/drawing/2014/main" id="{D43A732B-14B4-3A43-AD42-D0D22E47F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12" name="Freeform 749">
                <a:extLst>
                  <a:ext uri="{FF2B5EF4-FFF2-40B4-BE49-F238E27FC236}">
                    <a16:creationId xmlns:a16="http://schemas.microsoft.com/office/drawing/2014/main" id="{F5478FAB-422F-6C42-AC28-B3F9F3804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4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14 h 115"/>
                  <a:gd name="T4" fmla="*/ 0 w 58"/>
                  <a:gd name="T5" fmla="*/ 28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3" name="Text Box 750">
                <a:extLst>
                  <a:ext uri="{FF2B5EF4-FFF2-40B4-BE49-F238E27FC236}">
                    <a16:creationId xmlns:a16="http://schemas.microsoft.com/office/drawing/2014/main" id="{41CE7E8C-18DC-AA46-B02D-7CE2CF20B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D</a:t>
                </a:r>
              </a:p>
            </p:txBody>
          </p:sp>
          <p:sp>
            <p:nvSpPr>
              <p:cNvPr id="16514" name="Text Box 751">
                <a:extLst>
                  <a:ext uri="{FF2B5EF4-FFF2-40B4-BE49-F238E27FC236}">
                    <a16:creationId xmlns:a16="http://schemas.microsoft.com/office/drawing/2014/main" id="{E610C156-F23B-514C-82A2-C7FB0AD214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</a:t>
                </a:r>
              </a:p>
            </p:txBody>
          </p:sp>
          <p:sp>
            <p:nvSpPr>
              <p:cNvPr id="16515" name="Text Box 752">
                <a:extLst>
                  <a:ext uri="{FF2B5EF4-FFF2-40B4-BE49-F238E27FC236}">
                    <a16:creationId xmlns:a16="http://schemas.microsoft.com/office/drawing/2014/main" id="{3BC12642-E5CC-544C-BC48-499F17635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QB</a:t>
                </a:r>
              </a:p>
            </p:txBody>
          </p:sp>
          <p:sp>
            <p:nvSpPr>
              <p:cNvPr id="16516" name="Text Box 753">
                <a:extLst>
                  <a:ext uri="{FF2B5EF4-FFF2-40B4-BE49-F238E27FC236}">
                    <a16:creationId xmlns:a16="http://schemas.microsoft.com/office/drawing/2014/main" id="{7B476DF9-4504-8742-96F7-85DD2AE9CE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EN</a:t>
                </a:r>
              </a:p>
            </p:txBody>
          </p:sp>
          <p:sp>
            <p:nvSpPr>
              <p:cNvPr id="16517" name="Text Box 754">
                <a:extLst>
                  <a:ext uri="{FF2B5EF4-FFF2-40B4-BE49-F238E27FC236}">
                    <a16:creationId xmlns:a16="http://schemas.microsoft.com/office/drawing/2014/main" id="{376AF582-328F-5D42-9EE4-AA218F0E55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3" y="72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10" name="Freeform 856">
              <a:extLst>
                <a:ext uri="{FF2B5EF4-FFF2-40B4-BE49-F238E27FC236}">
                  <a16:creationId xmlns:a16="http://schemas.microsoft.com/office/drawing/2014/main" id="{FAACC6EE-022F-7F45-B896-F9927C874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2621"/>
              <a:ext cx="403" cy="576"/>
            </a:xfrm>
            <a:custGeom>
              <a:avLst/>
              <a:gdLst>
                <a:gd name="T0" fmla="*/ 0 w 403"/>
                <a:gd name="T1" fmla="*/ 173 h 576"/>
                <a:gd name="T2" fmla="*/ 0 w 403"/>
                <a:gd name="T3" fmla="*/ 403 h 576"/>
                <a:gd name="T4" fmla="*/ 173 w 403"/>
                <a:gd name="T5" fmla="*/ 576 h 576"/>
                <a:gd name="T6" fmla="*/ 403 w 403"/>
                <a:gd name="T7" fmla="*/ 403 h 576"/>
                <a:gd name="T8" fmla="*/ 403 w 403"/>
                <a:gd name="T9" fmla="*/ 173 h 576"/>
                <a:gd name="T10" fmla="*/ 173 w 403"/>
                <a:gd name="T11" fmla="*/ 0 h 576"/>
                <a:gd name="T12" fmla="*/ 0 w 403"/>
                <a:gd name="T13" fmla="*/ 173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576"/>
                <a:gd name="T23" fmla="*/ 403 w 403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576">
                  <a:moveTo>
                    <a:pt x="0" y="173"/>
                  </a:moveTo>
                  <a:lnTo>
                    <a:pt x="0" y="403"/>
                  </a:lnTo>
                  <a:lnTo>
                    <a:pt x="173" y="576"/>
                  </a:lnTo>
                  <a:lnTo>
                    <a:pt x="403" y="403"/>
                  </a:lnTo>
                  <a:lnTo>
                    <a:pt x="403" y="173"/>
                  </a:lnTo>
                  <a:lnTo>
                    <a:pt x="173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1" name="Group 859">
            <a:extLst>
              <a:ext uri="{FF2B5EF4-FFF2-40B4-BE49-F238E27FC236}">
                <a16:creationId xmlns:a16="http://schemas.microsoft.com/office/drawing/2014/main" id="{E41A3CF5-5FBC-5A46-9F95-37FC1367CA57}"/>
              </a:ext>
            </a:extLst>
          </p:cNvPr>
          <p:cNvGrpSpPr>
            <a:grpSpLocks/>
          </p:cNvGrpSpPr>
          <p:nvPr/>
        </p:nvGrpSpPr>
        <p:grpSpPr bwMode="auto">
          <a:xfrm>
            <a:off x="3459164" y="3671107"/>
            <a:ext cx="771525" cy="977900"/>
            <a:chOff x="1219" y="2600"/>
            <a:chExt cx="486" cy="616"/>
          </a:xfrm>
        </p:grpSpPr>
        <p:grpSp>
          <p:nvGrpSpPr>
            <p:cNvPr id="16500" name="Group 762">
              <a:extLst>
                <a:ext uri="{FF2B5EF4-FFF2-40B4-BE49-F238E27FC236}">
                  <a16:creationId xmlns:a16="http://schemas.microsoft.com/office/drawing/2014/main" id="{C390879C-A58C-7B4C-9D9F-DB563C6C1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600"/>
              <a:ext cx="486" cy="616"/>
              <a:chOff x="1786" y="720"/>
              <a:chExt cx="486" cy="616"/>
            </a:xfrm>
          </p:grpSpPr>
          <p:sp>
            <p:nvSpPr>
              <p:cNvPr id="16502" name="Rectangle 763">
                <a:extLst>
                  <a:ext uri="{FF2B5EF4-FFF2-40B4-BE49-F238E27FC236}">
                    <a16:creationId xmlns:a16="http://schemas.microsoft.com/office/drawing/2014/main" id="{0A2A7852-8995-3A45-AE9B-A0DEE80B8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503" name="Freeform 764">
                <a:extLst>
                  <a:ext uri="{FF2B5EF4-FFF2-40B4-BE49-F238E27FC236}">
                    <a16:creationId xmlns:a16="http://schemas.microsoft.com/office/drawing/2014/main" id="{96FCB2CD-ED1C-FE4E-8D3C-627DB6CB7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14 h 115"/>
                  <a:gd name="T4" fmla="*/ 0 w 58"/>
                  <a:gd name="T5" fmla="*/ 28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Text Box 765">
                <a:extLst>
                  <a:ext uri="{FF2B5EF4-FFF2-40B4-BE49-F238E27FC236}">
                    <a16:creationId xmlns:a16="http://schemas.microsoft.com/office/drawing/2014/main" id="{5F1FF1D4-3383-A04C-92DA-0164F063B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6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D</a:t>
                </a:r>
              </a:p>
            </p:txBody>
          </p:sp>
          <p:sp>
            <p:nvSpPr>
              <p:cNvPr id="16505" name="Text Box 766">
                <a:extLst>
                  <a:ext uri="{FF2B5EF4-FFF2-40B4-BE49-F238E27FC236}">
                    <a16:creationId xmlns:a16="http://schemas.microsoft.com/office/drawing/2014/main" id="{58BE0D45-4080-8C42-AAAB-016F4A7058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6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</a:t>
                </a:r>
              </a:p>
            </p:txBody>
          </p:sp>
          <p:sp>
            <p:nvSpPr>
              <p:cNvPr id="16506" name="Text Box 767">
                <a:extLst>
                  <a:ext uri="{FF2B5EF4-FFF2-40B4-BE49-F238E27FC236}">
                    <a16:creationId xmlns:a16="http://schemas.microsoft.com/office/drawing/2014/main" id="{EAA0F8EB-D464-A74D-84B0-DEA0364FB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QB</a:t>
                </a:r>
              </a:p>
            </p:txBody>
          </p:sp>
          <p:sp>
            <p:nvSpPr>
              <p:cNvPr id="16507" name="Text Box 768">
                <a:extLst>
                  <a:ext uri="{FF2B5EF4-FFF2-40B4-BE49-F238E27FC236}">
                    <a16:creationId xmlns:a16="http://schemas.microsoft.com/office/drawing/2014/main" id="{6B5DC01D-8E4F-A144-8B4B-B5501CFCA6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7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EN</a:t>
                </a:r>
              </a:p>
            </p:txBody>
          </p:sp>
          <p:sp>
            <p:nvSpPr>
              <p:cNvPr id="16508" name="Text Box 769">
                <a:extLst>
                  <a:ext uri="{FF2B5EF4-FFF2-40B4-BE49-F238E27FC236}">
                    <a16:creationId xmlns:a16="http://schemas.microsoft.com/office/drawing/2014/main" id="{FD781E61-3AA3-C64B-8E60-3D2DF38A7D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" y="720"/>
                <a:ext cx="2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01" name="Freeform 858">
              <a:extLst>
                <a:ext uri="{FF2B5EF4-FFF2-40B4-BE49-F238E27FC236}">
                  <a16:creationId xmlns:a16="http://schemas.microsoft.com/office/drawing/2014/main" id="{DA40C774-2320-AB43-A1ED-25B840C67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2794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230 h 403"/>
                <a:gd name="T4" fmla="*/ 173 w 403"/>
                <a:gd name="T5" fmla="*/ 403 h 403"/>
                <a:gd name="T6" fmla="*/ 403 w 403"/>
                <a:gd name="T7" fmla="*/ 230 h 403"/>
                <a:gd name="T8" fmla="*/ 403 w 403"/>
                <a:gd name="T9" fmla="*/ 0 h 403"/>
                <a:gd name="T10" fmla="*/ 0 w 403"/>
                <a:gd name="T11" fmla="*/ 0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0"/>
                  </a:moveTo>
                  <a:lnTo>
                    <a:pt x="0" y="230"/>
                  </a:lnTo>
                  <a:lnTo>
                    <a:pt x="173" y="403"/>
                  </a:lnTo>
                  <a:lnTo>
                    <a:pt x="403" y="230"/>
                  </a:lnTo>
                  <a:lnTo>
                    <a:pt x="40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4" name="Group 866">
            <a:extLst>
              <a:ext uri="{FF2B5EF4-FFF2-40B4-BE49-F238E27FC236}">
                <a16:creationId xmlns:a16="http://schemas.microsoft.com/office/drawing/2014/main" id="{F03BDBBF-CB41-FE4F-982F-A3AFB5E14B08}"/>
              </a:ext>
            </a:extLst>
          </p:cNvPr>
          <p:cNvGrpSpPr>
            <a:grpSpLocks/>
          </p:cNvGrpSpPr>
          <p:nvPr/>
        </p:nvGrpSpPr>
        <p:grpSpPr bwMode="auto">
          <a:xfrm>
            <a:off x="2699976" y="1430870"/>
            <a:ext cx="365125" cy="914400"/>
            <a:chOff x="1325" y="893"/>
            <a:chExt cx="230" cy="576"/>
          </a:xfrm>
        </p:grpSpPr>
        <p:grpSp>
          <p:nvGrpSpPr>
            <p:cNvPr id="16485" name="Group 622">
              <a:extLst>
                <a:ext uri="{FF2B5EF4-FFF2-40B4-BE49-F238E27FC236}">
                  <a16:creationId xmlns:a16="http://schemas.microsoft.com/office/drawing/2014/main" id="{18CB78A4-5FE6-5843-A453-AC6652597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6487" name="AutoShape 616">
                <a:extLst>
                  <a:ext uri="{FF2B5EF4-FFF2-40B4-BE49-F238E27FC236}">
                    <a16:creationId xmlns:a16="http://schemas.microsoft.com/office/drawing/2014/main" id="{088A1109-3749-5644-8B08-9E2C684C6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88" name="Line 617">
                <a:extLst>
                  <a:ext uri="{FF2B5EF4-FFF2-40B4-BE49-F238E27FC236}">
                    <a16:creationId xmlns:a16="http://schemas.microsoft.com/office/drawing/2014/main" id="{8D49B4A9-6392-6B47-99E3-397C92FD9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9" name="Line 618">
                <a:extLst>
                  <a:ext uri="{FF2B5EF4-FFF2-40B4-BE49-F238E27FC236}">
                    <a16:creationId xmlns:a16="http://schemas.microsoft.com/office/drawing/2014/main" id="{929D794B-95B8-9844-ADDB-CE151BC9E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" name="Oval 621">
                <a:extLst>
                  <a:ext uri="{FF2B5EF4-FFF2-40B4-BE49-F238E27FC236}">
                    <a16:creationId xmlns:a16="http://schemas.microsoft.com/office/drawing/2014/main" id="{708F1C78-EDBF-E843-8260-EECAC1708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6486" name="Freeform 865">
              <a:extLst>
                <a:ext uri="{FF2B5EF4-FFF2-40B4-BE49-F238E27FC236}">
                  <a16:creationId xmlns:a16="http://schemas.microsoft.com/office/drawing/2014/main" id="{5163C47F-2C08-7C41-9781-FBFC6C530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5" name="Group 869">
            <a:extLst>
              <a:ext uri="{FF2B5EF4-FFF2-40B4-BE49-F238E27FC236}">
                <a16:creationId xmlns:a16="http://schemas.microsoft.com/office/drawing/2014/main" id="{C9AEFBA8-B092-BD41-88DF-7974A72289CF}"/>
              </a:ext>
            </a:extLst>
          </p:cNvPr>
          <p:cNvGrpSpPr>
            <a:grpSpLocks/>
          </p:cNvGrpSpPr>
          <p:nvPr/>
        </p:nvGrpSpPr>
        <p:grpSpPr bwMode="auto">
          <a:xfrm>
            <a:off x="3796938" y="1430870"/>
            <a:ext cx="365125" cy="914400"/>
            <a:chOff x="2016" y="893"/>
            <a:chExt cx="230" cy="576"/>
          </a:xfrm>
        </p:grpSpPr>
        <p:grpSp>
          <p:nvGrpSpPr>
            <p:cNvPr id="16480" name="Group 717">
              <a:extLst>
                <a:ext uri="{FF2B5EF4-FFF2-40B4-BE49-F238E27FC236}">
                  <a16:creationId xmlns:a16="http://schemas.microsoft.com/office/drawing/2014/main" id="{01EC0E80-9D57-C24D-8D41-B33A8371D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893"/>
              <a:ext cx="230" cy="576"/>
              <a:chOff x="2995" y="1699"/>
              <a:chExt cx="230" cy="576"/>
            </a:xfrm>
          </p:grpSpPr>
          <p:sp>
            <p:nvSpPr>
              <p:cNvPr id="16482" name="AutoShape 713">
                <a:extLst>
                  <a:ext uri="{FF2B5EF4-FFF2-40B4-BE49-F238E27FC236}">
                    <a16:creationId xmlns:a16="http://schemas.microsoft.com/office/drawing/2014/main" id="{BFD9635A-AFFE-4848-BE73-2D464A2DE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95" y="1872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83" name="Line 714">
                <a:extLst>
                  <a:ext uri="{FF2B5EF4-FFF2-40B4-BE49-F238E27FC236}">
                    <a16:creationId xmlns:a16="http://schemas.microsoft.com/office/drawing/2014/main" id="{297BCA4B-432D-E143-84A7-659BD6E39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0" y="210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4" name="Line 715">
                <a:extLst>
                  <a:ext uri="{FF2B5EF4-FFF2-40B4-BE49-F238E27FC236}">
                    <a16:creationId xmlns:a16="http://schemas.microsoft.com/office/drawing/2014/main" id="{7F4EAE1F-2D9A-114A-ABDE-CC8581AF0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0" y="169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1" name="Freeform 868">
              <a:extLst>
                <a:ext uri="{FF2B5EF4-FFF2-40B4-BE49-F238E27FC236}">
                  <a16:creationId xmlns:a16="http://schemas.microsoft.com/office/drawing/2014/main" id="{859F6227-F5D0-7D41-BDD3-5B4DBCF7C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893"/>
              <a:ext cx="230" cy="576"/>
            </a:xfrm>
            <a:custGeom>
              <a:avLst/>
              <a:gdLst>
                <a:gd name="T0" fmla="*/ 115 w 230"/>
                <a:gd name="T1" fmla="*/ 576 h 576"/>
                <a:gd name="T2" fmla="*/ 230 w 230"/>
                <a:gd name="T3" fmla="*/ 173 h 576"/>
                <a:gd name="T4" fmla="*/ 115 w 230"/>
                <a:gd name="T5" fmla="*/ 0 h 576"/>
                <a:gd name="T6" fmla="*/ 0 w 230"/>
                <a:gd name="T7" fmla="*/ 173 h 576"/>
                <a:gd name="T8" fmla="*/ 115 w 230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576"/>
                  </a:moveTo>
                  <a:lnTo>
                    <a:pt x="230" y="173"/>
                  </a:lnTo>
                  <a:lnTo>
                    <a:pt x="115" y="0"/>
                  </a:lnTo>
                  <a:lnTo>
                    <a:pt x="0" y="173"/>
                  </a:lnTo>
                  <a:lnTo>
                    <a:pt x="115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6" name="Group 871">
            <a:extLst>
              <a:ext uri="{FF2B5EF4-FFF2-40B4-BE49-F238E27FC236}">
                <a16:creationId xmlns:a16="http://schemas.microsoft.com/office/drawing/2014/main" id="{2D7BD61B-DF85-2F4E-90BD-49F31CAE335E}"/>
              </a:ext>
            </a:extLst>
          </p:cNvPr>
          <p:cNvGrpSpPr>
            <a:grpSpLocks/>
          </p:cNvGrpSpPr>
          <p:nvPr/>
        </p:nvGrpSpPr>
        <p:grpSpPr bwMode="auto">
          <a:xfrm>
            <a:off x="871175" y="2527832"/>
            <a:ext cx="914400" cy="731838"/>
            <a:chOff x="173" y="1584"/>
            <a:chExt cx="576" cy="461"/>
          </a:xfrm>
        </p:grpSpPr>
        <p:grpSp>
          <p:nvGrpSpPr>
            <p:cNvPr id="16469" name="Group 612">
              <a:extLst>
                <a:ext uri="{FF2B5EF4-FFF2-40B4-BE49-F238E27FC236}">
                  <a16:creationId xmlns:a16="http://schemas.microsoft.com/office/drawing/2014/main" id="{E5713B94-8FFA-3440-99E5-7FC08D3A5C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584"/>
              <a:ext cx="576" cy="461"/>
              <a:chOff x="1670" y="1526"/>
              <a:chExt cx="576" cy="461"/>
            </a:xfrm>
          </p:grpSpPr>
          <p:grpSp>
            <p:nvGrpSpPr>
              <p:cNvPr id="16471" name="Group 603">
                <a:extLst>
                  <a:ext uri="{FF2B5EF4-FFF2-40B4-BE49-F238E27FC236}">
                    <a16:creationId xmlns:a16="http://schemas.microsoft.com/office/drawing/2014/main" id="{485F1F13-4D7A-6C42-8B22-2300CDDE8F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" y="1526"/>
                <a:ext cx="576" cy="461"/>
                <a:chOff x="3456" y="3370"/>
                <a:chExt cx="576" cy="461"/>
              </a:xfrm>
            </p:grpSpPr>
            <p:sp>
              <p:nvSpPr>
                <p:cNvPr id="16475" name="Line 604">
                  <a:extLst>
                    <a:ext uri="{FF2B5EF4-FFF2-40B4-BE49-F238E27FC236}">
                      <a16:creationId xmlns:a16="http://schemas.microsoft.com/office/drawing/2014/main" id="{277854D2-8E36-D747-B8F4-6584A8249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48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6" name="Line 605">
                  <a:extLst>
                    <a:ext uri="{FF2B5EF4-FFF2-40B4-BE49-F238E27FC236}">
                      <a16:creationId xmlns:a16="http://schemas.microsoft.com/office/drawing/2014/main" id="{D8A5D5C6-1163-BF4D-BFB9-6222FE1700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7" name="Line 606">
                  <a:extLst>
                    <a:ext uri="{FF2B5EF4-FFF2-40B4-BE49-F238E27FC236}">
                      <a16:creationId xmlns:a16="http://schemas.microsoft.com/office/drawing/2014/main" id="{7CF159A2-7C07-3D42-AAD0-3D4738101D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9" y="3600"/>
                  <a:ext cx="1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8" name="AutoShape 607">
                  <a:extLst>
                    <a:ext uri="{FF2B5EF4-FFF2-40B4-BE49-F238E27FC236}">
                      <a16:creationId xmlns:a16="http://schemas.microsoft.com/office/drawing/2014/main" id="{F8AE9E42-427A-FA47-99D9-5E6A067CC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01" y="3440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6479" name="Text Box 608">
                  <a:extLst>
                    <a:ext uri="{FF2B5EF4-FFF2-40B4-BE49-F238E27FC236}">
                      <a16:creationId xmlns:a16="http://schemas.microsoft.com/office/drawing/2014/main" id="{7F6ADF8F-0EA5-8740-A87E-A5C4A2CC20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6" y="3382"/>
                  <a:ext cx="1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1400"/>
                    <a:t>-</a:t>
                  </a:r>
                </a:p>
                <a:p>
                  <a:endParaRPr lang="en-US" altLang="en-US"/>
                </a:p>
                <a:p>
                  <a:r>
                    <a:rPr lang="en-US" altLang="en-US" sz="1400"/>
                    <a:t>+</a:t>
                  </a:r>
                </a:p>
              </p:txBody>
            </p:sp>
          </p:grpSp>
          <p:sp>
            <p:nvSpPr>
              <p:cNvPr id="16472" name="Line 609">
                <a:extLst>
                  <a:ext uri="{FF2B5EF4-FFF2-40B4-BE49-F238E27FC236}">
                    <a16:creationId xmlns:a16="http://schemas.microsoft.com/office/drawing/2014/main" id="{34DCE476-8F44-C046-BAA0-8C51F106D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1814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3" name="Rectangle 610">
                <a:extLst>
                  <a:ext uri="{FF2B5EF4-FFF2-40B4-BE49-F238E27FC236}">
                    <a16:creationId xmlns:a16="http://schemas.microsoft.com/office/drawing/2014/main" id="{4AC326CA-FD46-9940-8599-1D4511011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" y="1699"/>
                <a:ext cx="57" cy="1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74" name="Line 611">
                <a:extLst>
                  <a:ext uri="{FF2B5EF4-FFF2-40B4-BE49-F238E27FC236}">
                    <a16:creationId xmlns:a16="http://schemas.microsoft.com/office/drawing/2014/main" id="{6747420D-84EF-124C-8FE1-07F5CF034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" y="1699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70" name="Freeform 870">
              <a:extLst>
                <a:ext uri="{FF2B5EF4-FFF2-40B4-BE49-F238E27FC236}">
                  <a16:creationId xmlns:a16="http://schemas.microsoft.com/office/drawing/2014/main" id="{6F83E654-9E5A-024A-BE26-4C8D737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699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7" name="Group 874">
            <a:extLst>
              <a:ext uri="{FF2B5EF4-FFF2-40B4-BE49-F238E27FC236}">
                <a16:creationId xmlns:a16="http://schemas.microsoft.com/office/drawing/2014/main" id="{2C7B5135-66F2-3F4C-995D-4187A02A6ADA}"/>
              </a:ext>
            </a:extLst>
          </p:cNvPr>
          <p:cNvGrpSpPr>
            <a:grpSpLocks/>
          </p:cNvGrpSpPr>
          <p:nvPr/>
        </p:nvGrpSpPr>
        <p:grpSpPr bwMode="auto">
          <a:xfrm>
            <a:off x="871175" y="1613432"/>
            <a:ext cx="914400" cy="731838"/>
            <a:chOff x="173" y="1008"/>
            <a:chExt cx="576" cy="461"/>
          </a:xfrm>
        </p:grpSpPr>
        <p:grpSp>
          <p:nvGrpSpPr>
            <p:cNvPr id="16462" name="Group 51">
              <a:extLst>
                <a:ext uri="{FF2B5EF4-FFF2-40B4-BE49-F238E27FC236}">
                  <a16:creationId xmlns:a16="http://schemas.microsoft.com/office/drawing/2014/main" id="{F0E08065-82CA-EB44-A371-9AEF07A00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008"/>
              <a:ext cx="576" cy="461"/>
              <a:chOff x="3456" y="3370"/>
              <a:chExt cx="576" cy="461"/>
            </a:xfrm>
          </p:grpSpPr>
          <p:sp>
            <p:nvSpPr>
              <p:cNvPr id="16464" name="Line 46">
                <a:extLst>
                  <a:ext uri="{FF2B5EF4-FFF2-40B4-BE49-F238E27FC236}">
                    <a16:creationId xmlns:a16="http://schemas.microsoft.com/office/drawing/2014/main" id="{F0CF2243-4BB2-D641-9CDE-EA6EFB7B1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48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47">
                <a:extLst>
                  <a:ext uri="{FF2B5EF4-FFF2-40B4-BE49-F238E27FC236}">
                    <a16:creationId xmlns:a16="http://schemas.microsoft.com/office/drawing/2014/main" id="{4C89AE10-0294-594A-9346-FC339755E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48">
                <a:extLst>
                  <a:ext uri="{FF2B5EF4-FFF2-40B4-BE49-F238E27FC236}">
                    <a16:creationId xmlns:a16="http://schemas.microsoft.com/office/drawing/2014/main" id="{27925108-3041-274E-815A-6BEB51E6B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" y="360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7" name="AutoShape 45">
                <a:extLst>
                  <a:ext uri="{FF2B5EF4-FFF2-40B4-BE49-F238E27FC236}">
                    <a16:creationId xmlns:a16="http://schemas.microsoft.com/office/drawing/2014/main" id="{F207455B-C919-A044-834B-4B1FCC3BD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01" y="3440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468" name="Text Box 50">
                <a:extLst>
                  <a:ext uri="{FF2B5EF4-FFF2-40B4-BE49-F238E27FC236}">
                    <a16:creationId xmlns:a16="http://schemas.microsoft.com/office/drawing/2014/main" id="{6A6B0B50-10F4-8C48-B995-9A474D3E0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382"/>
                <a:ext cx="1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/>
                  <a:t>-</a:t>
                </a:r>
              </a:p>
              <a:p>
                <a:endParaRPr lang="en-US" altLang="en-US"/>
              </a:p>
              <a:p>
                <a:r>
                  <a:rPr lang="en-US" altLang="en-US" sz="1400"/>
                  <a:t>+</a:t>
                </a:r>
              </a:p>
            </p:txBody>
          </p:sp>
        </p:grpSp>
        <p:sp>
          <p:nvSpPr>
            <p:cNvPr id="16463" name="Freeform 873">
              <a:extLst>
                <a:ext uri="{FF2B5EF4-FFF2-40B4-BE49-F238E27FC236}">
                  <a16:creationId xmlns:a16="http://schemas.microsoft.com/office/drawing/2014/main" id="{5384F628-C1DA-7648-B6C5-B9C0F2A6B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123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30" name="Group 916">
            <a:extLst>
              <a:ext uri="{FF2B5EF4-FFF2-40B4-BE49-F238E27FC236}">
                <a16:creationId xmlns:a16="http://schemas.microsoft.com/office/drawing/2014/main" id="{EB33DA20-4B5F-7E47-A764-AA5CC2BF5393}"/>
              </a:ext>
            </a:extLst>
          </p:cNvPr>
          <p:cNvGrpSpPr>
            <a:grpSpLocks/>
          </p:cNvGrpSpPr>
          <p:nvPr/>
        </p:nvGrpSpPr>
        <p:grpSpPr bwMode="auto">
          <a:xfrm>
            <a:off x="8199438" y="1156871"/>
            <a:ext cx="914400" cy="1096963"/>
            <a:chOff x="4205" y="432"/>
            <a:chExt cx="576" cy="691"/>
          </a:xfrm>
        </p:grpSpPr>
        <p:sp>
          <p:nvSpPr>
            <p:cNvPr id="16432" name="AutoShape 904">
              <a:extLst>
                <a:ext uri="{FF2B5EF4-FFF2-40B4-BE49-F238E27FC236}">
                  <a16:creationId xmlns:a16="http://schemas.microsoft.com/office/drawing/2014/main" id="{EA0B0BBE-A03C-B249-8883-8371089149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777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Line 905">
              <a:extLst>
                <a:ext uri="{FF2B5EF4-FFF2-40B4-BE49-F238E27FC236}">
                  <a16:creationId xmlns:a16="http://schemas.microsoft.com/office/drawing/2014/main" id="{AC75844F-3583-2E44-BBEA-CB11FC9AD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008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Line 906">
              <a:extLst>
                <a:ext uri="{FF2B5EF4-FFF2-40B4-BE49-F238E27FC236}">
                  <a16:creationId xmlns:a16="http://schemas.microsoft.com/office/drawing/2014/main" id="{4B9B8EFE-E825-2543-93A0-F6543C6E8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66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Line 907">
              <a:extLst>
                <a:ext uri="{FF2B5EF4-FFF2-40B4-BE49-F238E27FC236}">
                  <a16:creationId xmlns:a16="http://schemas.microsoft.com/office/drawing/2014/main" id="{7093725B-26F2-DC47-B61E-4A154FCCEA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432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908">
              <a:extLst>
                <a:ext uri="{FF2B5EF4-FFF2-40B4-BE49-F238E27FC236}">
                  <a16:creationId xmlns:a16="http://schemas.microsoft.com/office/drawing/2014/main" id="{0D453DF4-4C16-0146-BF25-9CC42C4EF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835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Text Box 909">
              <a:extLst>
                <a:ext uri="{FF2B5EF4-FFF2-40B4-BE49-F238E27FC236}">
                  <a16:creationId xmlns:a16="http://schemas.microsoft.com/office/drawing/2014/main" id="{C7158CAD-4E51-7047-A929-2206FA2AC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930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800"/>
                <a:t>3</a:t>
              </a:r>
            </a:p>
          </p:txBody>
        </p:sp>
        <p:sp>
          <p:nvSpPr>
            <p:cNvPr id="16438" name="Text Box 910">
              <a:extLst>
                <a:ext uri="{FF2B5EF4-FFF2-40B4-BE49-F238E27FC236}">
                  <a16:creationId xmlns:a16="http://schemas.microsoft.com/office/drawing/2014/main" id="{AD3863B9-BA95-C043-97A6-7F6F6ADAF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71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800"/>
                <a:t>1</a:t>
              </a:r>
            </a:p>
          </p:txBody>
        </p:sp>
        <p:sp>
          <p:nvSpPr>
            <p:cNvPr id="16439" name="Line 911">
              <a:extLst>
                <a:ext uri="{FF2B5EF4-FFF2-40B4-BE49-F238E27FC236}">
                  <a16:creationId xmlns:a16="http://schemas.microsoft.com/office/drawing/2014/main" id="{1BAAE88C-F8E6-364F-8298-B2B677439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77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Text Box 912">
              <a:extLst>
                <a:ext uri="{FF2B5EF4-FFF2-40B4-BE49-F238E27FC236}">
                  <a16:creationId xmlns:a16="http://schemas.microsoft.com/office/drawing/2014/main" id="{BC8C6784-9407-E54F-AA1B-E6E5392B8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83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800"/>
                <a:t>2</a:t>
              </a:r>
            </a:p>
          </p:txBody>
        </p:sp>
        <p:sp>
          <p:nvSpPr>
            <p:cNvPr id="16441" name="Line 913">
              <a:extLst>
                <a:ext uri="{FF2B5EF4-FFF2-40B4-BE49-F238E27FC236}">
                  <a16:creationId xmlns:a16="http://schemas.microsoft.com/office/drawing/2014/main" id="{C11D6655-CCE2-A04F-9616-71477E1A7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893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Text Box 914">
              <a:extLst>
                <a:ext uri="{FF2B5EF4-FFF2-40B4-BE49-F238E27FC236}">
                  <a16:creationId xmlns:a16="http://schemas.microsoft.com/office/drawing/2014/main" id="{9AE114F4-EF47-0F40-B555-34E8C7708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60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800"/>
                <a:t>0</a:t>
              </a:r>
            </a:p>
          </p:txBody>
        </p:sp>
        <p:sp>
          <p:nvSpPr>
            <p:cNvPr id="16443" name="Freeform 915">
              <a:extLst>
                <a:ext uri="{FF2B5EF4-FFF2-40B4-BE49-F238E27FC236}">
                  <a16:creationId xmlns:a16="http://schemas.microsoft.com/office/drawing/2014/main" id="{8AB1F7BD-70E9-9444-9082-A71389FDD5B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432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E05681-A080-DF4E-82D8-C602C9D5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77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Group 89">
            <a:extLst>
              <a:ext uri="{FF2B5EF4-FFF2-40B4-BE49-F238E27FC236}">
                <a16:creationId xmlns:a16="http://schemas.microsoft.com/office/drawing/2014/main" id="{7359E9EA-998A-D145-BFF7-E40058DE485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83050"/>
            <a:ext cx="920750" cy="214312"/>
            <a:chOff x="2090" y="1181"/>
            <a:chExt cx="580" cy="135"/>
          </a:xfrm>
        </p:grpSpPr>
        <p:sp>
          <p:nvSpPr>
            <p:cNvPr id="17667" name="Text Box 87">
              <a:extLst>
                <a:ext uri="{FF2B5EF4-FFF2-40B4-BE49-F238E27FC236}">
                  <a16:creationId xmlns:a16="http://schemas.microsoft.com/office/drawing/2014/main" id="{87CEB02D-A822-C244-A1A3-8066039BD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1181"/>
              <a:ext cx="5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800"/>
                <a:t>SR NAND Latch</a:t>
              </a:r>
            </a:p>
          </p:txBody>
        </p:sp>
        <p:sp>
          <p:nvSpPr>
            <p:cNvPr id="17668" name="Line 88">
              <a:extLst>
                <a:ext uri="{FF2B5EF4-FFF2-40B4-BE49-F238E27FC236}">
                  <a16:creationId xmlns:a16="http://schemas.microsoft.com/office/drawing/2014/main" id="{D855B562-46C4-A84A-8584-0BE78D8E9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1214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401" name="Group 257">
            <a:extLst>
              <a:ext uri="{FF2B5EF4-FFF2-40B4-BE49-F238E27FC236}">
                <a16:creationId xmlns:a16="http://schemas.microsoft.com/office/drawing/2014/main" id="{DDC82A9C-9CDE-F947-9208-0AF95862E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29376"/>
              </p:ext>
            </p:extLst>
          </p:nvPr>
        </p:nvGraphicFramePr>
        <p:xfrm>
          <a:off x="4633914" y="1565425"/>
          <a:ext cx="1646237" cy="162742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65" name="Text Box 199">
            <a:extLst>
              <a:ext uri="{FF2B5EF4-FFF2-40B4-BE49-F238E27FC236}">
                <a16:creationId xmlns:a16="http://schemas.microsoft.com/office/drawing/2014/main" id="{0B00FBAC-4700-A14B-9D3B-2753838CE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739" y="4673464"/>
            <a:ext cx="8386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/>
              <a:t>Gated SR Latch</a:t>
            </a:r>
          </a:p>
        </p:txBody>
      </p:sp>
      <p:graphicFrame>
        <p:nvGraphicFramePr>
          <p:cNvPr id="6399" name="Group 255">
            <a:extLst>
              <a:ext uri="{FF2B5EF4-FFF2-40B4-BE49-F238E27FC236}">
                <a16:creationId xmlns:a16="http://schemas.microsoft.com/office/drawing/2014/main" id="{87322488-CFA5-3F4A-92DB-E81EA2DC5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94727"/>
              </p:ext>
            </p:extLst>
          </p:nvPr>
        </p:nvGraphicFramePr>
        <p:xfrm>
          <a:off x="7924801" y="3606664"/>
          <a:ext cx="1096963" cy="1006476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same as SR latch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80" name="Text Box 260">
            <a:extLst>
              <a:ext uri="{FF2B5EF4-FFF2-40B4-BE49-F238E27FC236}">
                <a16:creationId xmlns:a16="http://schemas.microsoft.com/office/drawing/2014/main" id="{E564DE1F-0B93-6140-8670-A21152BB1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18" y="136525"/>
            <a:ext cx="113191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Circuit symbols</a:t>
            </a:r>
            <a:endParaRPr lang="en-US" altLang="en-US" sz="4000" b="1" dirty="0">
              <a:latin typeface="Georgia" panose="02040502050405020303" pitchFamily="18" charset="0"/>
            </a:endParaRPr>
          </a:p>
        </p:txBody>
      </p:sp>
      <p:graphicFrame>
        <p:nvGraphicFramePr>
          <p:cNvPr id="6446" name="Group 302">
            <a:extLst>
              <a:ext uri="{FF2B5EF4-FFF2-40B4-BE49-F238E27FC236}">
                <a16:creationId xmlns:a16="http://schemas.microsoft.com/office/drawing/2014/main" id="{3EAD99BC-F7FF-3343-9F7B-7C1D6AC8E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65288"/>
              </p:ext>
            </p:extLst>
          </p:nvPr>
        </p:nvGraphicFramePr>
        <p:xfrm>
          <a:off x="8656639" y="5068752"/>
          <a:ext cx="1646237" cy="1311275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Value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Change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Toggle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09" name="Text Box 303">
            <a:extLst>
              <a:ext uri="{FF2B5EF4-FFF2-40B4-BE49-F238E27FC236}">
                <a16:creationId xmlns:a16="http://schemas.microsoft.com/office/drawing/2014/main" id="{A2E8F9E1-2CCD-8E45-BA2E-420AA45A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1" y="6226039"/>
            <a:ext cx="7223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800"/>
              <a:t>JK Flip Flop</a:t>
            </a:r>
          </a:p>
        </p:txBody>
      </p:sp>
      <p:grpSp>
        <p:nvGrpSpPr>
          <p:cNvPr id="17513" name="Group 325">
            <a:extLst>
              <a:ext uri="{FF2B5EF4-FFF2-40B4-BE49-F238E27FC236}">
                <a16:creationId xmlns:a16="http://schemas.microsoft.com/office/drawing/2014/main" id="{59751B2D-D056-3949-BC6C-9795E34FEDB6}"/>
              </a:ext>
            </a:extLst>
          </p:cNvPr>
          <p:cNvGrpSpPr>
            <a:grpSpLocks/>
          </p:cNvGrpSpPr>
          <p:nvPr/>
        </p:nvGrpSpPr>
        <p:grpSpPr bwMode="auto">
          <a:xfrm>
            <a:off x="2959100" y="1571775"/>
            <a:ext cx="1404938" cy="1554162"/>
            <a:chOff x="904" y="833"/>
            <a:chExt cx="885" cy="979"/>
          </a:xfrm>
        </p:grpSpPr>
        <p:grpSp>
          <p:nvGrpSpPr>
            <p:cNvPr id="17613" name="Group 80">
              <a:extLst>
                <a:ext uri="{FF2B5EF4-FFF2-40B4-BE49-F238E27FC236}">
                  <a16:creationId xmlns:a16="http://schemas.microsoft.com/office/drawing/2014/main" id="{8AAFFCDA-0D49-E84F-83A3-F65F1FF1B2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833"/>
              <a:ext cx="885" cy="979"/>
              <a:chOff x="2744" y="259"/>
              <a:chExt cx="885" cy="979"/>
            </a:xfrm>
          </p:grpSpPr>
          <p:sp>
            <p:nvSpPr>
              <p:cNvPr id="17615" name="Line 44">
                <a:extLst>
                  <a:ext uri="{FF2B5EF4-FFF2-40B4-BE49-F238E27FC236}">
                    <a16:creationId xmlns:a16="http://schemas.microsoft.com/office/drawing/2014/main" id="{34ABA7C0-50AC-8C45-BE20-ABEE1038A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6" name="Line 45">
                <a:extLst>
                  <a:ext uri="{FF2B5EF4-FFF2-40B4-BE49-F238E27FC236}">
                    <a16:creationId xmlns:a16="http://schemas.microsoft.com/office/drawing/2014/main" id="{4AE5CDE9-6F4C-2342-8D2B-5A9B0C866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7" name="Line 46">
                <a:extLst>
                  <a:ext uri="{FF2B5EF4-FFF2-40B4-BE49-F238E27FC236}">
                    <a16:creationId xmlns:a16="http://schemas.microsoft.com/office/drawing/2014/main" id="{53146D29-4705-8342-B2AB-93EA8761B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1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52">
                <a:extLst>
                  <a:ext uri="{FF2B5EF4-FFF2-40B4-BE49-F238E27FC236}">
                    <a16:creationId xmlns:a16="http://schemas.microsoft.com/office/drawing/2014/main" id="{96417BF0-5CFD-FE4D-AFC1-540B0F6EE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9" name="Line 53">
                <a:extLst>
                  <a:ext uri="{FF2B5EF4-FFF2-40B4-BE49-F238E27FC236}">
                    <a16:creationId xmlns:a16="http://schemas.microsoft.com/office/drawing/2014/main" id="{5E303233-DAFE-8E45-AC98-0B1F29760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0" name="Line 54">
                <a:extLst>
                  <a:ext uri="{FF2B5EF4-FFF2-40B4-BE49-F238E27FC236}">
                    <a16:creationId xmlns:a16="http://schemas.microsoft.com/office/drawing/2014/main" id="{2067D5B0-9694-5B4B-BB63-C1D735667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5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1" name="Freeform 60">
                <a:extLst>
                  <a:ext uri="{FF2B5EF4-FFF2-40B4-BE49-F238E27FC236}">
                    <a16:creationId xmlns:a16="http://schemas.microsoft.com/office/drawing/2014/main" id="{2D8115A5-D73E-7A43-B6A6-844B97FF5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432"/>
                <a:ext cx="576" cy="518"/>
              </a:xfrm>
              <a:custGeom>
                <a:avLst/>
                <a:gdLst>
                  <a:gd name="T0" fmla="*/ 0 w 576"/>
                  <a:gd name="T1" fmla="*/ 538 h 499"/>
                  <a:gd name="T2" fmla="*/ 0 w 576"/>
                  <a:gd name="T3" fmla="*/ 492 h 499"/>
                  <a:gd name="T4" fmla="*/ 0 w 576"/>
                  <a:gd name="T5" fmla="*/ 434 h 499"/>
                  <a:gd name="T6" fmla="*/ 576 w 576"/>
                  <a:gd name="T7" fmla="*/ 12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2" name="Freeform 61">
                <a:extLst>
                  <a:ext uri="{FF2B5EF4-FFF2-40B4-BE49-F238E27FC236}">
                    <a16:creationId xmlns:a16="http://schemas.microsoft.com/office/drawing/2014/main" id="{BDEF2EAF-78A4-344C-AA16-D06A929CD2B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880" y="547"/>
                <a:ext cx="576" cy="518"/>
              </a:xfrm>
              <a:custGeom>
                <a:avLst/>
                <a:gdLst>
                  <a:gd name="T0" fmla="*/ 0 w 576"/>
                  <a:gd name="T1" fmla="*/ 538 h 499"/>
                  <a:gd name="T2" fmla="*/ 0 w 576"/>
                  <a:gd name="T3" fmla="*/ 492 h 499"/>
                  <a:gd name="T4" fmla="*/ 0 w 576"/>
                  <a:gd name="T5" fmla="*/ 434 h 499"/>
                  <a:gd name="T6" fmla="*/ 576 w 576"/>
                  <a:gd name="T7" fmla="*/ 12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3" name="Text Box 62">
                <a:extLst>
                  <a:ext uri="{FF2B5EF4-FFF2-40B4-BE49-F238E27FC236}">
                    <a16:creationId xmlns:a16="http://schemas.microsoft.com/office/drawing/2014/main" id="{AA4392BB-AE51-084E-B6BD-77122C9FB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293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SB</a:t>
                </a:r>
              </a:p>
            </p:txBody>
          </p:sp>
          <p:sp>
            <p:nvSpPr>
              <p:cNvPr id="17624" name="Text Box 63">
                <a:extLst>
                  <a:ext uri="{FF2B5EF4-FFF2-40B4-BE49-F238E27FC236}">
                    <a16:creationId xmlns:a16="http://schemas.microsoft.com/office/drawing/2014/main" id="{D10FE604-8019-6F40-8E2F-7773ED7D5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106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RB</a:t>
                </a:r>
              </a:p>
            </p:txBody>
          </p:sp>
          <p:sp>
            <p:nvSpPr>
              <p:cNvPr id="17625" name="Text Box 64">
                <a:extLst>
                  <a:ext uri="{FF2B5EF4-FFF2-40B4-BE49-F238E27FC236}">
                    <a16:creationId xmlns:a16="http://schemas.microsoft.com/office/drawing/2014/main" id="{AE7ACE39-9939-D341-BFFF-A3B564B291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2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Q</a:t>
                </a:r>
              </a:p>
            </p:txBody>
          </p:sp>
          <p:sp>
            <p:nvSpPr>
              <p:cNvPr id="17626" name="Text Box 65">
                <a:extLst>
                  <a:ext uri="{FF2B5EF4-FFF2-40B4-BE49-F238E27FC236}">
                    <a16:creationId xmlns:a16="http://schemas.microsoft.com/office/drawing/2014/main" id="{8D791C00-1D46-E04A-93EE-48C9C8646F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627" name="Group 66">
                <a:extLst>
                  <a:ext uri="{FF2B5EF4-FFF2-40B4-BE49-F238E27FC236}">
                    <a16:creationId xmlns:a16="http://schemas.microsoft.com/office/drawing/2014/main" id="{35868301-AD94-EF4E-B170-B22E89F670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59"/>
                <a:ext cx="576" cy="346"/>
                <a:chOff x="1037" y="2966"/>
                <a:chExt cx="576" cy="346"/>
              </a:xfrm>
            </p:grpSpPr>
            <p:grpSp>
              <p:nvGrpSpPr>
                <p:cNvPr id="17635" name="Group 67">
                  <a:extLst>
                    <a:ext uri="{FF2B5EF4-FFF2-40B4-BE49-F238E27FC236}">
                      <a16:creationId xmlns:a16="http://schemas.microsoft.com/office/drawing/2014/main" id="{D9258439-1016-DB45-878C-1DBB8BF308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7" name="AutoShape 68">
                    <a:extLst>
                      <a:ext uri="{FF2B5EF4-FFF2-40B4-BE49-F238E27FC236}">
                        <a16:creationId xmlns:a16="http://schemas.microsoft.com/office/drawing/2014/main" id="{5C2D61AC-1B58-9449-9E2A-B72E6E856B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638" name="Line 69">
                    <a:extLst>
                      <a:ext uri="{FF2B5EF4-FFF2-40B4-BE49-F238E27FC236}">
                        <a16:creationId xmlns:a16="http://schemas.microsoft.com/office/drawing/2014/main" id="{723E5E6F-9443-0F46-94D2-C4BD0CCEBD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9" name="Line 70">
                    <a:extLst>
                      <a:ext uri="{FF2B5EF4-FFF2-40B4-BE49-F238E27FC236}">
                        <a16:creationId xmlns:a16="http://schemas.microsoft.com/office/drawing/2014/main" id="{9D5E28BA-2402-514F-ABF1-014F5A822B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40" name="Line 71">
                    <a:extLst>
                      <a:ext uri="{FF2B5EF4-FFF2-40B4-BE49-F238E27FC236}">
                        <a16:creationId xmlns:a16="http://schemas.microsoft.com/office/drawing/2014/main" id="{EBF89CCC-7A68-634C-BC72-A03F9A751F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6" name="Oval 72">
                  <a:extLst>
                    <a:ext uri="{FF2B5EF4-FFF2-40B4-BE49-F238E27FC236}">
                      <a16:creationId xmlns:a16="http://schemas.microsoft.com/office/drawing/2014/main" id="{9719B636-4692-424B-83CA-29CF4732FB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7628" name="Group 73">
                <a:extLst>
                  <a:ext uri="{FF2B5EF4-FFF2-40B4-BE49-F238E27FC236}">
                    <a16:creationId xmlns:a16="http://schemas.microsoft.com/office/drawing/2014/main" id="{7C41878D-87D4-7F4A-AE15-F99ED61DF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892"/>
                <a:ext cx="576" cy="346"/>
                <a:chOff x="1037" y="2966"/>
                <a:chExt cx="576" cy="346"/>
              </a:xfrm>
            </p:grpSpPr>
            <p:grpSp>
              <p:nvGrpSpPr>
                <p:cNvPr id="17629" name="Group 74">
                  <a:extLst>
                    <a:ext uri="{FF2B5EF4-FFF2-40B4-BE49-F238E27FC236}">
                      <a16:creationId xmlns:a16="http://schemas.microsoft.com/office/drawing/2014/main" id="{2BE8E985-B97F-2B40-88F8-66569578A3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1" name="AutoShape 75">
                    <a:extLst>
                      <a:ext uri="{FF2B5EF4-FFF2-40B4-BE49-F238E27FC236}">
                        <a16:creationId xmlns:a16="http://schemas.microsoft.com/office/drawing/2014/main" id="{7FEB6B82-E446-DC4D-8D04-CCDD9AA243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632" name="Line 76">
                    <a:extLst>
                      <a:ext uri="{FF2B5EF4-FFF2-40B4-BE49-F238E27FC236}">
                        <a16:creationId xmlns:a16="http://schemas.microsoft.com/office/drawing/2014/main" id="{D514C6BF-EAAF-9844-AC9E-D8F1C3E3DD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3" name="Line 77">
                    <a:extLst>
                      <a:ext uri="{FF2B5EF4-FFF2-40B4-BE49-F238E27FC236}">
                        <a16:creationId xmlns:a16="http://schemas.microsoft.com/office/drawing/2014/main" id="{F893DEE1-EFF1-CB4A-B5D2-0FD15EB9ED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4" name="Line 78">
                    <a:extLst>
                      <a:ext uri="{FF2B5EF4-FFF2-40B4-BE49-F238E27FC236}">
                        <a16:creationId xmlns:a16="http://schemas.microsoft.com/office/drawing/2014/main" id="{AD84F2E1-9A38-1D4B-870B-BF4D7B6277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0" name="Oval 79">
                  <a:extLst>
                    <a:ext uri="{FF2B5EF4-FFF2-40B4-BE49-F238E27FC236}">
                      <a16:creationId xmlns:a16="http://schemas.microsoft.com/office/drawing/2014/main" id="{5E98B574-57A9-8247-A770-3E6190BF66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17614" name="Freeform 324">
              <a:extLst>
                <a:ext uri="{FF2B5EF4-FFF2-40B4-BE49-F238E27FC236}">
                  <a16:creationId xmlns:a16="http://schemas.microsoft.com/office/drawing/2014/main" id="{F834C95B-2B73-9F4E-A642-306CEBD6C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893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4" name="Group 327">
            <a:extLst>
              <a:ext uri="{FF2B5EF4-FFF2-40B4-BE49-F238E27FC236}">
                <a16:creationId xmlns:a16="http://schemas.microsoft.com/office/drawing/2014/main" id="{13158C2C-CCAE-944A-8197-A5AF7A0FB63F}"/>
              </a:ext>
            </a:extLst>
          </p:cNvPr>
          <p:cNvGrpSpPr>
            <a:grpSpLocks/>
          </p:cNvGrpSpPr>
          <p:nvPr/>
        </p:nvGrpSpPr>
        <p:grpSpPr bwMode="auto">
          <a:xfrm>
            <a:off x="2000251" y="1890862"/>
            <a:ext cx="771525" cy="914400"/>
            <a:chOff x="300" y="1034"/>
            <a:chExt cx="486" cy="576"/>
          </a:xfrm>
        </p:grpSpPr>
        <p:grpSp>
          <p:nvGrpSpPr>
            <p:cNvPr id="17606" name="Group 306">
              <a:extLst>
                <a:ext uri="{FF2B5EF4-FFF2-40B4-BE49-F238E27FC236}">
                  <a16:creationId xmlns:a16="http://schemas.microsoft.com/office/drawing/2014/main" id="{B3FC71F0-B596-374B-B2E3-EC34335959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1034"/>
              <a:ext cx="486" cy="576"/>
              <a:chOff x="288" y="1046"/>
              <a:chExt cx="486" cy="576"/>
            </a:xfrm>
          </p:grpSpPr>
          <p:sp>
            <p:nvSpPr>
              <p:cNvPr id="17608" name="Rectangle 82">
                <a:extLst>
                  <a:ext uri="{FF2B5EF4-FFF2-40B4-BE49-F238E27FC236}">
                    <a16:creationId xmlns:a16="http://schemas.microsoft.com/office/drawing/2014/main" id="{AD301B23-ABE6-3A43-BCD8-DD182DD61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" y="1046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609" name="Text Box 83">
                <a:extLst>
                  <a:ext uri="{FF2B5EF4-FFF2-40B4-BE49-F238E27FC236}">
                    <a16:creationId xmlns:a16="http://schemas.microsoft.com/office/drawing/2014/main" id="{679F2C45-A068-644A-8D73-D0F5A9278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141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SB</a:t>
                </a:r>
              </a:p>
            </p:txBody>
          </p:sp>
          <p:sp>
            <p:nvSpPr>
              <p:cNvPr id="17610" name="Text Box 84">
                <a:extLst>
                  <a:ext uri="{FF2B5EF4-FFF2-40B4-BE49-F238E27FC236}">
                    <a16:creationId xmlns:a16="http://schemas.microsoft.com/office/drawing/2014/main" id="{F8164390-FDD2-5040-8AD1-C94A420190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" y="114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</a:t>
                </a:r>
              </a:p>
            </p:txBody>
          </p:sp>
          <p:sp>
            <p:nvSpPr>
              <p:cNvPr id="17611" name="Text Box 85">
                <a:extLst>
                  <a:ext uri="{FF2B5EF4-FFF2-40B4-BE49-F238E27FC236}">
                    <a16:creationId xmlns:a16="http://schemas.microsoft.com/office/drawing/2014/main" id="{4B70B24C-A5D3-B94D-BFB9-BB8543D4F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" y="1409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QB</a:t>
                </a:r>
              </a:p>
            </p:txBody>
          </p:sp>
          <p:sp>
            <p:nvSpPr>
              <p:cNvPr id="17612" name="Text Box 86">
                <a:extLst>
                  <a:ext uri="{FF2B5EF4-FFF2-40B4-BE49-F238E27FC236}">
                    <a16:creationId xmlns:a16="http://schemas.microsoft.com/office/drawing/2014/main" id="{74C7AC91-A216-FC46-B8E8-4DC2F2696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409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RB</a:t>
                </a:r>
              </a:p>
            </p:txBody>
          </p:sp>
        </p:grpSp>
        <p:sp>
          <p:nvSpPr>
            <p:cNvPr id="17607" name="Freeform 326">
              <a:extLst>
                <a:ext uri="{FF2B5EF4-FFF2-40B4-BE49-F238E27FC236}">
                  <a16:creationId xmlns:a16="http://schemas.microsoft.com/office/drawing/2014/main" id="{BBB67DD2-48A1-8F46-8F66-2085F868D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1181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88"/>
                <a:gd name="T17" fmla="*/ 403 w 40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5" name="Group 329">
            <a:extLst>
              <a:ext uri="{FF2B5EF4-FFF2-40B4-BE49-F238E27FC236}">
                <a16:creationId xmlns:a16="http://schemas.microsoft.com/office/drawing/2014/main" id="{08B2D1F4-135B-164A-9828-B473DFDE3A84}"/>
              </a:ext>
            </a:extLst>
          </p:cNvPr>
          <p:cNvGrpSpPr>
            <a:grpSpLocks/>
          </p:cNvGrpSpPr>
          <p:nvPr/>
        </p:nvGrpSpPr>
        <p:grpSpPr bwMode="auto">
          <a:xfrm>
            <a:off x="7742239" y="1503227"/>
            <a:ext cx="2560637" cy="1920875"/>
            <a:chOff x="3917" y="432"/>
            <a:chExt cx="1613" cy="1210"/>
          </a:xfrm>
        </p:grpSpPr>
        <p:grpSp>
          <p:nvGrpSpPr>
            <p:cNvPr id="17565" name="Group 218">
              <a:extLst>
                <a:ext uri="{FF2B5EF4-FFF2-40B4-BE49-F238E27FC236}">
                  <a16:creationId xmlns:a16="http://schemas.microsoft.com/office/drawing/2014/main" id="{1327053A-2F97-3944-A4D6-F4A1A1818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432"/>
              <a:ext cx="1613" cy="1210"/>
              <a:chOff x="3917" y="144"/>
              <a:chExt cx="1613" cy="1210"/>
            </a:xfrm>
          </p:grpSpPr>
          <p:sp>
            <p:nvSpPr>
              <p:cNvPr id="17567" name="Line 166">
                <a:extLst>
                  <a:ext uri="{FF2B5EF4-FFF2-40B4-BE49-F238E27FC236}">
                    <a16:creationId xmlns:a16="http://schemas.microsoft.com/office/drawing/2014/main" id="{2B7BF672-757C-1444-B067-5F119BF3B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8" name="Line 167">
                <a:extLst>
                  <a:ext uri="{FF2B5EF4-FFF2-40B4-BE49-F238E27FC236}">
                    <a16:creationId xmlns:a16="http://schemas.microsoft.com/office/drawing/2014/main" id="{C356D6D3-D098-0047-91EF-51C353AAA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6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9" name="Line 168">
                <a:extLst>
                  <a:ext uri="{FF2B5EF4-FFF2-40B4-BE49-F238E27FC236}">
                    <a16:creationId xmlns:a16="http://schemas.microsoft.com/office/drawing/2014/main" id="{09B7A2E2-E3F4-E34D-A81E-973147698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2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0" name="Line 169">
                <a:extLst>
                  <a:ext uri="{FF2B5EF4-FFF2-40B4-BE49-F238E27FC236}">
                    <a16:creationId xmlns:a16="http://schemas.microsoft.com/office/drawing/2014/main" id="{332E00BF-F60B-2A4A-879B-46675F748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1" name="Line 170">
                <a:extLst>
                  <a:ext uri="{FF2B5EF4-FFF2-40B4-BE49-F238E27FC236}">
                    <a16:creationId xmlns:a16="http://schemas.microsoft.com/office/drawing/2014/main" id="{0954E495-F724-E348-B2B0-2A1731CEB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1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2" name="Line 171">
                <a:extLst>
                  <a:ext uri="{FF2B5EF4-FFF2-40B4-BE49-F238E27FC236}">
                    <a16:creationId xmlns:a16="http://schemas.microsoft.com/office/drawing/2014/main" id="{AA768958-FEF2-104A-A4B9-2FAA673E8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6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3" name="Freeform 172">
                <a:extLst>
                  <a:ext uri="{FF2B5EF4-FFF2-40B4-BE49-F238E27FC236}">
                    <a16:creationId xmlns:a16="http://schemas.microsoft.com/office/drawing/2014/main" id="{CEBAD1FF-B62C-FF45-963B-BE62558A5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" y="432"/>
                <a:ext cx="576" cy="518"/>
              </a:xfrm>
              <a:custGeom>
                <a:avLst/>
                <a:gdLst>
                  <a:gd name="T0" fmla="*/ 0 w 576"/>
                  <a:gd name="T1" fmla="*/ 538 h 499"/>
                  <a:gd name="T2" fmla="*/ 0 w 576"/>
                  <a:gd name="T3" fmla="*/ 492 h 499"/>
                  <a:gd name="T4" fmla="*/ 0 w 576"/>
                  <a:gd name="T5" fmla="*/ 434 h 499"/>
                  <a:gd name="T6" fmla="*/ 576 w 576"/>
                  <a:gd name="T7" fmla="*/ 12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4" name="Freeform 173">
                <a:extLst>
                  <a:ext uri="{FF2B5EF4-FFF2-40B4-BE49-F238E27FC236}">
                    <a16:creationId xmlns:a16="http://schemas.microsoft.com/office/drawing/2014/main" id="{E4F3DCC4-9631-E34E-8AD6-4EAFEFCA33A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1" y="547"/>
                <a:ext cx="576" cy="518"/>
              </a:xfrm>
              <a:custGeom>
                <a:avLst/>
                <a:gdLst>
                  <a:gd name="T0" fmla="*/ 0 w 576"/>
                  <a:gd name="T1" fmla="*/ 538 h 499"/>
                  <a:gd name="T2" fmla="*/ 0 w 576"/>
                  <a:gd name="T3" fmla="*/ 492 h 499"/>
                  <a:gd name="T4" fmla="*/ 0 w 576"/>
                  <a:gd name="T5" fmla="*/ 434 h 499"/>
                  <a:gd name="T6" fmla="*/ 576 w 576"/>
                  <a:gd name="T7" fmla="*/ 12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5" name="Text Box 174">
                <a:extLst>
                  <a:ext uri="{FF2B5EF4-FFF2-40B4-BE49-F238E27FC236}">
                    <a16:creationId xmlns:a16="http://schemas.microsoft.com/office/drawing/2014/main" id="{2639C153-288F-B343-BF8F-C822456FAD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202"/>
                <a:ext cx="15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S</a:t>
                </a:r>
              </a:p>
            </p:txBody>
          </p:sp>
          <p:sp>
            <p:nvSpPr>
              <p:cNvPr id="17576" name="Text Box 175">
                <a:extLst>
                  <a:ext uri="{FF2B5EF4-FFF2-40B4-BE49-F238E27FC236}">
                    <a16:creationId xmlns:a16="http://schemas.microsoft.com/office/drawing/2014/main" id="{23033AC5-7748-E143-9358-9C4A3DBD3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1181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R</a:t>
                </a:r>
              </a:p>
            </p:txBody>
          </p:sp>
          <p:sp>
            <p:nvSpPr>
              <p:cNvPr id="17577" name="Text Box 176">
                <a:extLst>
                  <a:ext uri="{FF2B5EF4-FFF2-40B4-BE49-F238E27FC236}">
                    <a16:creationId xmlns:a16="http://schemas.microsoft.com/office/drawing/2014/main" id="{F3AAC9CB-43F0-A441-BFD1-A6D58833D2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3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Q</a:t>
                </a:r>
              </a:p>
            </p:txBody>
          </p:sp>
          <p:sp>
            <p:nvSpPr>
              <p:cNvPr id="17578" name="Text Box 177">
                <a:extLst>
                  <a:ext uri="{FF2B5EF4-FFF2-40B4-BE49-F238E27FC236}">
                    <a16:creationId xmlns:a16="http://schemas.microsoft.com/office/drawing/2014/main" id="{CA1CBF46-E492-494B-8138-76E8F6C78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579" name="Group 178">
                <a:extLst>
                  <a:ext uri="{FF2B5EF4-FFF2-40B4-BE49-F238E27FC236}">
                    <a16:creationId xmlns:a16="http://schemas.microsoft.com/office/drawing/2014/main" id="{338E18D8-80EC-4142-B15E-1E40BF3B51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259"/>
                <a:ext cx="576" cy="346"/>
                <a:chOff x="1037" y="2966"/>
                <a:chExt cx="576" cy="346"/>
              </a:xfrm>
            </p:grpSpPr>
            <p:grpSp>
              <p:nvGrpSpPr>
                <p:cNvPr id="17600" name="Group 179">
                  <a:extLst>
                    <a:ext uri="{FF2B5EF4-FFF2-40B4-BE49-F238E27FC236}">
                      <a16:creationId xmlns:a16="http://schemas.microsoft.com/office/drawing/2014/main" id="{258414F2-F409-864A-84D6-6C0DD37B95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02" name="AutoShape 180">
                    <a:extLst>
                      <a:ext uri="{FF2B5EF4-FFF2-40B4-BE49-F238E27FC236}">
                        <a16:creationId xmlns:a16="http://schemas.microsoft.com/office/drawing/2014/main" id="{FEB3C0C9-213B-A44A-8ED0-BE1A16BCCE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603" name="Line 181">
                    <a:extLst>
                      <a:ext uri="{FF2B5EF4-FFF2-40B4-BE49-F238E27FC236}">
                        <a16:creationId xmlns:a16="http://schemas.microsoft.com/office/drawing/2014/main" id="{86AE3EEB-1D4B-5F47-91E2-F18DF9406F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4" name="Line 182">
                    <a:extLst>
                      <a:ext uri="{FF2B5EF4-FFF2-40B4-BE49-F238E27FC236}">
                        <a16:creationId xmlns:a16="http://schemas.microsoft.com/office/drawing/2014/main" id="{BE8827FF-2CA0-8B4D-B9E2-87A859E9DC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5" name="Line 183">
                    <a:extLst>
                      <a:ext uri="{FF2B5EF4-FFF2-40B4-BE49-F238E27FC236}">
                        <a16:creationId xmlns:a16="http://schemas.microsoft.com/office/drawing/2014/main" id="{1E19EDB1-2D55-6448-BFC5-2BAA0186C8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01" name="Oval 184">
                  <a:extLst>
                    <a:ext uri="{FF2B5EF4-FFF2-40B4-BE49-F238E27FC236}">
                      <a16:creationId xmlns:a16="http://schemas.microsoft.com/office/drawing/2014/main" id="{839FCAAD-E87A-F84A-A6A4-5E5F457190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7580" name="Group 185">
                <a:extLst>
                  <a:ext uri="{FF2B5EF4-FFF2-40B4-BE49-F238E27FC236}">
                    <a16:creationId xmlns:a16="http://schemas.microsoft.com/office/drawing/2014/main" id="{453F1F48-E9DC-394F-96C0-85AED00265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892"/>
                <a:ext cx="576" cy="346"/>
                <a:chOff x="1037" y="2966"/>
                <a:chExt cx="576" cy="346"/>
              </a:xfrm>
            </p:grpSpPr>
            <p:grpSp>
              <p:nvGrpSpPr>
                <p:cNvPr id="17594" name="Group 186">
                  <a:extLst>
                    <a:ext uri="{FF2B5EF4-FFF2-40B4-BE49-F238E27FC236}">
                      <a16:creationId xmlns:a16="http://schemas.microsoft.com/office/drawing/2014/main" id="{E283C2EB-CC6A-7449-9A58-333E05080F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596" name="AutoShape 187">
                    <a:extLst>
                      <a:ext uri="{FF2B5EF4-FFF2-40B4-BE49-F238E27FC236}">
                        <a16:creationId xmlns:a16="http://schemas.microsoft.com/office/drawing/2014/main" id="{76AC1C6D-C92E-9F48-8B3D-B89F4C0C53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7597" name="Line 188">
                    <a:extLst>
                      <a:ext uri="{FF2B5EF4-FFF2-40B4-BE49-F238E27FC236}">
                        <a16:creationId xmlns:a16="http://schemas.microsoft.com/office/drawing/2014/main" id="{3E978FBC-D5FD-2742-82F1-BF7ACE306C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8" name="Line 189">
                    <a:extLst>
                      <a:ext uri="{FF2B5EF4-FFF2-40B4-BE49-F238E27FC236}">
                        <a16:creationId xmlns:a16="http://schemas.microsoft.com/office/drawing/2014/main" id="{4753604D-ECFA-E641-8524-0F41AEB660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9" name="Line 190">
                    <a:extLst>
                      <a:ext uri="{FF2B5EF4-FFF2-40B4-BE49-F238E27FC236}">
                        <a16:creationId xmlns:a16="http://schemas.microsoft.com/office/drawing/2014/main" id="{C40D42EC-E666-DD48-A606-EA7FA9FD59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595" name="Oval 191">
                  <a:extLst>
                    <a:ext uri="{FF2B5EF4-FFF2-40B4-BE49-F238E27FC236}">
                      <a16:creationId xmlns:a16="http://schemas.microsoft.com/office/drawing/2014/main" id="{2483344E-29F8-2043-9486-8737EFAFF5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7581" name="AutoShape 203">
                <a:extLst>
                  <a:ext uri="{FF2B5EF4-FFF2-40B4-BE49-F238E27FC236}">
                    <a16:creationId xmlns:a16="http://schemas.microsoft.com/office/drawing/2014/main" id="{57A52D46-295D-6540-8A52-83E081E23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44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582" name="Line 204">
                <a:extLst>
                  <a:ext uri="{FF2B5EF4-FFF2-40B4-BE49-F238E27FC236}">
                    <a16:creationId xmlns:a16="http://schemas.microsoft.com/office/drawing/2014/main" id="{76E8BA8F-FE04-744E-8350-7A7E14C78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31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3" name="Line 205">
                <a:extLst>
                  <a:ext uri="{FF2B5EF4-FFF2-40B4-BE49-F238E27FC236}">
                    <a16:creationId xmlns:a16="http://schemas.microsoft.com/office/drawing/2014/main" id="{041D9EDA-9BE3-564B-AB4D-7524F58E0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20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4" name="Line 206">
                <a:extLst>
                  <a:ext uri="{FF2B5EF4-FFF2-40B4-BE49-F238E27FC236}">
                    <a16:creationId xmlns:a16="http://schemas.microsoft.com/office/drawing/2014/main" id="{57FECB24-0D5C-CE47-9633-9D3565763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5" name="Oval 207">
                <a:extLst>
                  <a:ext uri="{FF2B5EF4-FFF2-40B4-BE49-F238E27FC236}">
                    <a16:creationId xmlns:a16="http://schemas.microsoft.com/office/drawing/2014/main" id="{8A4F4DAB-DF4C-A046-A5AC-17DA9DCA6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28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586" name="AutoShape 210">
                <a:extLst>
                  <a:ext uri="{FF2B5EF4-FFF2-40B4-BE49-F238E27FC236}">
                    <a16:creationId xmlns:a16="http://schemas.microsoft.com/office/drawing/2014/main" id="{BEC420E1-98F5-594B-A292-53A70FCBD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008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587" name="Line 211">
                <a:extLst>
                  <a:ext uri="{FF2B5EF4-FFF2-40B4-BE49-F238E27FC236}">
                    <a16:creationId xmlns:a16="http://schemas.microsoft.com/office/drawing/2014/main" id="{49886067-1498-AC49-B05F-D82F9ED67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1181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8" name="Line 212">
                <a:extLst>
                  <a:ext uri="{FF2B5EF4-FFF2-40B4-BE49-F238E27FC236}">
                    <a16:creationId xmlns:a16="http://schemas.microsoft.com/office/drawing/2014/main" id="{F07850FD-C3E9-9142-BFFE-7A899586C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106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9" name="Line 213">
                <a:extLst>
                  <a:ext uri="{FF2B5EF4-FFF2-40B4-BE49-F238E27FC236}">
                    <a16:creationId xmlns:a16="http://schemas.microsoft.com/office/drawing/2014/main" id="{95687FA3-2515-4348-97A2-42B53915A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12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0" name="Oval 214">
                <a:extLst>
                  <a:ext uri="{FF2B5EF4-FFF2-40B4-BE49-F238E27FC236}">
                    <a16:creationId xmlns:a16="http://schemas.microsoft.com/office/drawing/2014/main" id="{C621961C-5C4E-AF48-B195-07ECE320F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15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591" name="Line 215">
                <a:extLst>
                  <a:ext uri="{FF2B5EF4-FFF2-40B4-BE49-F238E27FC236}">
                    <a16:creationId xmlns:a16="http://schemas.microsoft.com/office/drawing/2014/main" id="{0B1C5D8C-D399-1344-832C-EC4F2A01F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0" cy="6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2" name="Line 216">
                <a:extLst>
                  <a:ext uri="{FF2B5EF4-FFF2-40B4-BE49-F238E27FC236}">
                    <a16:creationId xmlns:a16="http://schemas.microsoft.com/office/drawing/2014/main" id="{257B1B42-D5FD-0D44-9E70-7ACBA6A9B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7" y="778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3" name="Text Box 217">
                <a:extLst>
                  <a:ext uri="{FF2B5EF4-FFF2-40B4-BE49-F238E27FC236}">
                    <a16:creationId xmlns:a16="http://schemas.microsoft.com/office/drawing/2014/main" id="{25444C9E-4A10-5341-B638-C235F662FF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7" y="700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66" name="Freeform 328">
              <a:extLst>
                <a:ext uri="{FF2B5EF4-FFF2-40B4-BE49-F238E27FC236}">
                  <a16:creationId xmlns:a16="http://schemas.microsoft.com/office/drawing/2014/main" id="{DBA632A9-AEA4-0E4E-801A-0EB8C618A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490"/>
              <a:ext cx="1555" cy="1094"/>
            </a:xfrm>
            <a:custGeom>
              <a:avLst/>
              <a:gdLst>
                <a:gd name="T0" fmla="*/ 0 w 1555"/>
                <a:gd name="T1" fmla="*/ 0 h 1094"/>
                <a:gd name="T2" fmla="*/ 0 w 1555"/>
                <a:gd name="T3" fmla="*/ 576 h 1094"/>
                <a:gd name="T4" fmla="*/ 0 w 1555"/>
                <a:gd name="T5" fmla="*/ 1094 h 1094"/>
                <a:gd name="T6" fmla="*/ 1555 w 1555"/>
                <a:gd name="T7" fmla="*/ 864 h 1094"/>
                <a:gd name="T8" fmla="*/ 1555 w 1555"/>
                <a:gd name="T9" fmla="*/ 230 h 1094"/>
                <a:gd name="T10" fmla="*/ 0 w 1555"/>
                <a:gd name="T11" fmla="*/ 0 h 10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5"/>
                <a:gd name="T19" fmla="*/ 0 h 1094"/>
                <a:gd name="T20" fmla="*/ 1555 w 1555"/>
                <a:gd name="T21" fmla="*/ 1094 h 10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5" h="1094">
                  <a:moveTo>
                    <a:pt x="0" y="0"/>
                  </a:moveTo>
                  <a:lnTo>
                    <a:pt x="0" y="576"/>
                  </a:lnTo>
                  <a:lnTo>
                    <a:pt x="0" y="1094"/>
                  </a:lnTo>
                  <a:lnTo>
                    <a:pt x="1555" y="864"/>
                  </a:lnTo>
                  <a:lnTo>
                    <a:pt x="1555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6" name="Group 331">
            <a:extLst>
              <a:ext uri="{FF2B5EF4-FFF2-40B4-BE49-F238E27FC236}">
                <a16:creationId xmlns:a16="http://schemas.microsoft.com/office/drawing/2014/main" id="{C861CCDE-2F96-4942-A655-49BA0E6F3652}"/>
              </a:ext>
            </a:extLst>
          </p:cNvPr>
          <p:cNvGrpSpPr>
            <a:grpSpLocks/>
          </p:cNvGrpSpPr>
          <p:nvPr/>
        </p:nvGrpSpPr>
        <p:grpSpPr bwMode="auto">
          <a:xfrm>
            <a:off x="9221789" y="3700326"/>
            <a:ext cx="771525" cy="914400"/>
            <a:chOff x="4849" y="1816"/>
            <a:chExt cx="486" cy="576"/>
          </a:xfrm>
        </p:grpSpPr>
        <p:grpSp>
          <p:nvGrpSpPr>
            <p:cNvPr id="17556" name="Group 220">
              <a:extLst>
                <a:ext uri="{FF2B5EF4-FFF2-40B4-BE49-F238E27FC236}">
                  <a16:creationId xmlns:a16="http://schemas.microsoft.com/office/drawing/2014/main" id="{8B3F37F9-4E0D-6444-A3C4-C855D9986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9" y="1816"/>
              <a:ext cx="486" cy="576"/>
              <a:chOff x="4834" y="1585"/>
              <a:chExt cx="486" cy="576"/>
            </a:xfrm>
          </p:grpSpPr>
          <p:grpSp>
            <p:nvGrpSpPr>
              <p:cNvPr id="17558" name="Group 192">
                <a:extLst>
                  <a:ext uri="{FF2B5EF4-FFF2-40B4-BE49-F238E27FC236}">
                    <a16:creationId xmlns:a16="http://schemas.microsoft.com/office/drawing/2014/main" id="{43336037-C27C-9C42-9981-68A351DB45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4" y="1585"/>
                <a:ext cx="486" cy="576"/>
                <a:chOff x="1786" y="1892"/>
                <a:chExt cx="486" cy="576"/>
              </a:xfrm>
            </p:grpSpPr>
            <p:sp>
              <p:nvSpPr>
                <p:cNvPr id="17560" name="Rectangle 193">
                  <a:extLst>
                    <a:ext uri="{FF2B5EF4-FFF2-40B4-BE49-F238E27FC236}">
                      <a16:creationId xmlns:a16="http://schemas.microsoft.com/office/drawing/2014/main" id="{94799D9C-86E2-9046-81ED-B5A3057743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892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7561" name="Text Box 194">
                  <a:extLst>
                    <a:ext uri="{FF2B5EF4-FFF2-40B4-BE49-F238E27FC236}">
                      <a16:creationId xmlns:a16="http://schemas.microsoft.com/office/drawing/2014/main" id="{E59E9B48-C470-8E4D-9B2D-AB017897D1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987"/>
                  <a:ext cx="153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562" name="Text Box 195">
                  <a:extLst>
                    <a:ext uri="{FF2B5EF4-FFF2-40B4-BE49-F238E27FC236}">
                      <a16:creationId xmlns:a16="http://schemas.microsoft.com/office/drawing/2014/main" id="{B8001CA6-280A-6D4D-A047-1BBD9415A4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987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/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563" name="Text Box 196">
                  <a:extLst>
                    <a:ext uri="{FF2B5EF4-FFF2-40B4-BE49-F238E27FC236}">
                      <a16:creationId xmlns:a16="http://schemas.microsoft.com/office/drawing/2014/main" id="{BD34BA38-2844-BF45-A30C-AF917A19BC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225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/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7564" name="Text Box 197">
                  <a:extLst>
                    <a:ext uri="{FF2B5EF4-FFF2-40B4-BE49-F238E27FC236}">
                      <a16:creationId xmlns:a16="http://schemas.microsoft.com/office/drawing/2014/main" id="{ED19B0C9-3679-004E-A6DE-81DC87EA4E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2255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7559" name="Text Box 219">
                <a:extLst>
                  <a:ext uri="{FF2B5EF4-FFF2-40B4-BE49-F238E27FC236}">
                    <a16:creationId xmlns:a16="http://schemas.microsoft.com/office/drawing/2014/main" id="{6C01FBA1-14FF-2A41-BA8B-D6ED2E2CF4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" y="179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57" name="Freeform 330">
              <a:extLst>
                <a:ext uri="{FF2B5EF4-FFF2-40B4-BE49-F238E27FC236}">
                  <a16:creationId xmlns:a16="http://schemas.microsoft.com/office/drawing/2014/main" id="{8269A8CC-E872-644E-BEB2-5CF15CD09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987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115 h 288"/>
                <a:gd name="T10" fmla="*/ 0 w 403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288"/>
                <a:gd name="T20" fmla="*/ 403 w 403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7" name="Group 333">
            <a:extLst>
              <a:ext uri="{FF2B5EF4-FFF2-40B4-BE49-F238E27FC236}">
                <a16:creationId xmlns:a16="http://schemas.microsoft.com/office/drawing/2014/main" id="{3766B761-44D3-1C4F-A1A5-2A73127E88AD}"/>
              </a:ext>
            </a:extLst>
          </p:cNvPr>
          <p:cNvGrpSpPr>
            <a:grpSpLocks/>
          </p:cNvGrpSpPr>
          <p:nvPr/>
        </p:nvGrpSpPr>
        <p:grpSpPr bwMode="auto">
          <a:xfrm>
            <a:off x="7793039" y="5129076"/>
            <a:ext cx="771525" cy="977900"/>
            <a:chOff x="3410" y="2716"/>
            <a:chExt cx="486" cy="616"/>
          </a:xfrm>
        </p:grpSpPr>
        <p:grpSp>
          <p:nvGrpSpPr>
            <p:cNvPr id="17546" name="Group 272">
              <a:extLst>
                <a:ext uri="{FF2B5EF4-FFF2-40B4-BE49-F238E27FC236}">
                  <a16:creationId xmlns:a16="http://schemas.microsoft.com/office/drawing/2014/main" id="{BD870011-976B-814C-A6F8-64FE5BB24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2716"/>
              <a:ext cx="486" cy="616"/>
              <a:chOff x="2637" y="3542"/>
              <a:chExt cx="486" cy="616"/>
            </a:xfrm>
          </p:grpSpPr>
          <p:sp>
            <p:nvSpPr>
              <p:cNvPr id="17548" name="Rectangle 264">
                <a:extLst>
                  <a:ext uri="{FF2B5EF4-FFF2-40B4-BE49-F238E27FC236}">
                    <a16:creationId xmlns:a16="http://schemas.microsoft.com/office/drawing/2014/main" id="{C2E6FEDB-5366-A541-9450-3BA1BCE01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562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549" name="Freeform 265">
                <a:extLst>
                  <a:ext uri="{FF2B5EF4-FFF2-40B4-BE49-F238E27FC236}">
                    <a16:creationId xmlns:a16="http://schemas.microsoft.com/office/drawing/2014/main" id="{F2A01F8A-093C-A548-9C8E-AA0045135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3830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14 h 115"/>
                  <a:gd name="T4" fmla="*/ 0 w 58"/>
                  <a:gd name="T5" fmla="*/ 28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0" name="Text Box 266">
                <a:extLst>
                  <a:ext uri="{FF2B5EF4-FFF2-40B4-BE49-F238E27FC236}">
                    <a16:creationId xmlns:a16="http://schemas.microsoft.com/office/drawing/2014/main" id="{A0E65D6D-811E-0447-9F64-4C5EB73F84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657"/>
                <a:ext cx="14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J</a:t>
                </a:r>
              </a:p>
            </p:txBody>
          </p:sp>
          <p:sp>
            <p:nvSpPr>
              <p:cNvPr id="17551" name="Text Box 267">
                <a:extLst>
                  <a:ext uri="{FF2B5EF4-FFF2-40B4-BE49-F238E27FC236}">
                    <a16:creationId xmlns:a16="http://schemas.microsoft.com/office/drawing/2014/main" id="{CF77C71B-DBF0-BE48-BEFC-B744A1744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3657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</a:t>
                </a:r>
              </a:p>
            </p:txBody>
          </p:sp>
          <p:sp>
            <p:nvSpPr>
              <p:cNvPr id="17552" name="Text Box 268">
                <a:extLst>
                  <a:ext uri="{FF2B5EF4-FFF2-40B4-BE49-F238E27FC236}">
                    <a16:creationId xmlns:a16="http://schemas.microsoft.com/office/drawing/2014/main" id="{F70D64C0-2820-C546-A848-19918AA1D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4" y="3926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/>
                <a:r>
                  <a:rPr lang="en-US" altLang="en-US" sz="800"/>
                  <a:t>QB</a:t>
                </a:r>
              </a:p>
            </p:txBody>
          </p:sp>
          <p:sp>
            <p:nvSpPr>
              <p:cNvPr id="17553" name="Text Box 269">
                <a:extLst>
                  <a:ext uri="{FF2B5EF4-FFF2-40B4-BE49-F238E27FC236}">
                    <a16:creationId xmlns:a16="http://schemas.microsoft.com/office/drawing/2014/main" id="{51E119D4-8237-E84F-B268-738CD55FC6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4023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RSTB</a:t>
                </a:r>
              </a:p>
            </p:txBody>
          </p:sp>
          <p:sp>
            <p:nvSpPr>
              <p:cNvPr id="17554" name="Text Box 270">
                <a:extLst>
                  <a:ext uri="{FF2B5EF4-FFF2-40B4-BE49-F238E27FC236}">
                    <a16:creationId xmlns:a16="http://schemas.microsoft.com/office/drawing/2014/main" id="{1E74CFA0-DABA-7842-B81C-D50E3AE66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3" y="3542"/>
                <a:ext cx="2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SET</a:t>
                </a:r>
              </a:p>
            </p:txBody>
          </p:sp>
          <p:sp>
            <p:nvSpPr>
              <p:cNvPr id="17555" name="Text Box 271">
                <a:extLst>
                  <a:ext uri="{FF2B5EF4-FFF2-40B4-BE49-F238E27FC236}">
                    <a16:creationId xmlns:a16="http://schemas.microsoft.com/office/drawing/2014/main" id="{A9C3C806-07B6-B240-B31D-D7481754E5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920"/>
                <a:ext cx="1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800"/>
                  <a:t>K</a:t>
                </a:r>
              </a:p>
            </p:txBody>
          </p:sp>
        </p:grpSp>
        <p:sp>
          <p:nvSpPr>
            <p:cNvPr id="17547" name="Freeform 332">
              <a:extLst>
                <a:ext uri="{FF2B5EF4-FFF2-40B4-BE49-F238E27FC236}">
                  <a16:creationId xmlns:a16="http://schemas.microsoft.com/office/drawing/2014/main" id="{A34D7823-3F7F-E544-846E-7802F2689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909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403 w 403"/>
                <a:gd name="T3" fmla="*/ 0 h 403"/>
                <a:gd name="T4" fmla="*/ 403 w 403"/>
                <a:gd name="T5" fmla="*/ 288 h 403"/>
                <a:gd name="T6" fmla="*/ 173 w 403"/>
                <a:gd name="T7" fmla="*/ 403 h 403"/>
                <a:gd name="T8" fmla="*/ 0 w 403"/>
                <a:gd name="T9" fmla="*/ 288 h 403"/>
                <a:gd name="T10" fmla="*/ 0 w 403"/>
                <a:gd name="T11" fmla="*/ 115 h 403"/>
                <a:gd name="T12" fmla="*/ 0 w 403"/>
                <a:gd name="T13" fmla="*/ 0 h 4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403"/>
                <a:gd name="T23" fmla="*/ 403 w 403"/>
                <a:gd name="T24" fmla="*/ 403 h 4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403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173" y="403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581491-E7AC-5C4E-8361-A2B44DB8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4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3983"/>
            <a:ext cx="9969910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Example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66817"/>
            <a:ext cx="10404183" cy="4398334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400"/>
              </a:spcBef>
              <a:buFont typeface="+mj-lt"/>
              <a:buAutoNum type="arabicPeriod" startAt="49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Measure the takeoff speed of plane with an accelerometer.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49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Detect people in classroom.  Can you count them?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49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Determine when to water the plants.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49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Design a tool guider with a ping sensor.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49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Record sunrise/sunset with a sensors.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49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Pick some code, fuzz, find a buffer overflow, do a code redirect.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49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Use TFTP to download an exploit kit (TO YOUR MACHINE ONLY).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49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Reverse engineer a script (like the reverse shell).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49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Find a key in firmware, change it and repackage the FW.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59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Do the exercises in the addendum to the reverse engineering section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59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Develop a side channel (RF with SDR)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59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Detect when a is plane landing.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59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Detect when a car stops. </a:t>
            </a:r>
          </a:p>
          <a:p>
            <a:pPr algn="l"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8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3983"/>
            <a:ext cx="9969910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Example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47165"/>
            <a:ext cx="10144897" cy="4663440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400"/>
              </a:spcBef>
              <a:buFont typeface="+mj-lt"/>
              <a:buAutoNum type="arabicPeriod" startAt="63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Determine if you accelerating/decelerating too quickly.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63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Decode a telephone number from the sounds.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63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Build a coded entry system.   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63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Design and test an IR communication channel.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68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Read a Flash. Reverse engineer the file system code.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68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Hit the beach?  Determine what the sun exposure is today.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68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Count cars. (time of entry exit? distinguish between entry/exit).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1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Have an existing camera send pictures elsewhere.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1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Track garage doors in you neighborhood.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1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Determine patterns of life based on temperature, sound, light (sleep, watch TV, home, gone).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1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Track a route via altitude (works in SF, not Iowa). 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5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Detect RF emissions from a board.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1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68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algn="l"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algn="l"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1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3983"/>
            <a:ext cx="9969910" cy="868362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Example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766" y="1569344"/>
            <a:ext cx="10293178" cy="4663440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400"/>
              </a:spcBef>
              <a:buFont typeface="+mj-lt"/>
              <a:buAutoNum type="arabicPeriod" startAt="76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Build a blimp with radio control and auto pilot to waypoints. (See Ressler, Do it yourself engineering, The Great Courses.)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6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Listen to an FM station with and SDR.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8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Listen and display weather from a NOAA broadcast with SDR.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8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Slurp wireless traffic with an SDR.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80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Listen to ADSB (air traffic control) with RTL-SDR.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80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We use a lot of libraries that hide the details of the GPIO interfaces like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WiringPi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SoftwareSerial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, and others.   These are all open source.  Pick one and figure out the interface details.</a:t>
            </a: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80"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Design a “low jack” system for your car, plane or bicycle.  It should detect unauthorized movement and </a:t>
            </a:r>
            <a:r>
              <a:rPr lang="en-US" sz="2000">
                <a:latin typeface="Arial" charset="0"/>
                <a:ea typeface="Arial" charset="0"/>
                <a:cs typeface="Arial" charset="0"/>
              </a:rPr>
              <a:t>report position.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 algn="l">
              <a:spcBef>
                <a:spcPts val="400"/>
              </a:spcBef>
              <a:buFont typeface="+mj-lt"/>
              <a:buAutoNum type="arabicPeriod" startAt="78"/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algn="l">
              <a:spcBef>
                <a:spcPts val="400"/>
              </a:spcBef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FA32F8ED-EEB4-4D51-9E8E-3B145D9B981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8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0" y="185367"/>
            <a:ext cx="11883860" cy="868362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DBEE4-FBAD-D44A-8825-98D9FCE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7BE-A01B-AB4B-8C3B-F764F7D5219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89FDDEB7-D277-454F-BD29-0DA8CE49C956}"/>
              </a:ext>
            </a:extLst>
          </p:cNvPr>
          <p:cNvSpPr>
            <a:spLocks noChangeAspect="1"/>
          </p:cNvSpPr>
          <p:nvPr/>
        </p:nvSpPr>
        <p:spPr bwMode="auto">
          <a:xfrm>
            <a:off x="2327004" y="1077203"/>
            <a:ext cx="152400" cy="76200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451">
            <a:extLst>
              <a:ext uri="{FF2B5EF4-FFF2-40B4-BE49-F238E27FC236}">
                <a16:creationId xmlns:a16="http://schemas.microsoft.com/office/drawing/2014/main" id="{7EA496F4-BFC8-9F45-A2BF-490F99677C09}"/>
              </a:ext>
            </a:extLst>
          </p:cNvPr>
          <p:cNvGrpSpPr>
            <a:grpSpLocks/>
          </p:cNvGrpSpPr>
          <p:nvPr/>
        </p:nvGrpSpPr>
        <p:grpSpPr bwMode="auto">
          <a:xfrm>
            <a:off x="2447374" y="1748897"/>
            <a:ext cx="642938" cy="914400"/>
            <a:chOff x="3802" y="1123"/>
            <a:chExt cx="405" cy="576"/>
          </a:xfrm>
        </p:grpSpPr>
        <p:grpSp>
          <p:nvGrpSpPr>
            <p:cNvPr id="7" name="Group 372">
              <a:extLst>
                <a:ext uri="{FF2B5EF4-FFF2-40B4-BE49-F238E27FC236}">
                  <a16:creationId xmlns:a16="http://schemas.microsoft.com/office/drawing/2014/main" id="{9C36D1C0-722D-0641-81C4-8081CE720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9" name="Oval 373">
                <a:extLst>
                  <a:ext uri="{FF2B5EF4-FFF2-40B4-BE49-F238E27FC236}">
                    <a16:creationId xmlns:a16="http://schemas.microsoft.com/office/drawing/2014/main" id="{140D3C9D-8235-1948-9871-684EB28D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374">
                <a:extLst>
                  <a:ext uri="{FF2B5EF4-FFF2-40B4-BE49-F238E27FC236}">
                    <a16:creationId xmlns:a16="http://schemas.microsoft.com/office/drawing/2014/main" id="{3DFEC2AC-FC73-8E42-84F7-086122EB1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Line 375">
                <a:extLst>
                  <a:ext uri="{FF2B5EF4-FFF2-40B4-BE49-F238E27FC236}">
                    <a16:creationId xmlns:a16="http://schemas.microsoft.com/office/drawing/2014/main" id="{7F22D0A1-F555-2545-B756-266349D76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376">
                <a:extLst>
                  <a:ext uri="{FF2B5EF4-FFF2-40B4-BE49-F238E27FC236}">
                    <a16:creationId xmlns:a16="http://schemas.microsoft.com/office/drawing/2014/main" id="{B88EB527-EA26-5C41-AB09-52C44979E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377">
                <a:extLst>
                  <a:ext uri="{FF2B5EF4-FFF2-40B4-BE49-F238E27FC236}">
                    <a16:creationId xmlns:a16="http://schemas.microsoft.com/office/drawing/2014/main" id="{FF92D69F-EB3D-1B40-8E9A-182DC8A40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Line 378">
                <a:extLst>
                  <a:ext uri="{FF2B5EF4-FFF2-40B4-BE49-F238E27FC236}">
                    <a16:creationId xmlns:a16="http://schemas.microsoft.com/office/drawing/2014/main" id="{69A71EF4-AC83-9C48-9D9C-8BBEAED50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Line 379">
                <a:extLst>
                  <a:ext uri="{FF2B5EF4-FFF2-40B4-BE49-F238E27FC236}">
                    <a16:creationId xmlns:a16="http://schemas.microsoft.com/office/drawing/2014/main" id="{2106C0FE-A679-244B-8039-D21BF35A4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Freeform 450">
              <a:extLst>
                <a:ext uri="{FF2B5EF4-FFF2-40B4-BE49-F238E27FC236}">
                  <a16:creationId xmlns:a16="http://schemas.microsoft.com/office/drawing/2014/main" id="{82AD01B8-696E-8B42-BC42-E7D9A3237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>
                <a:gd name="T0" fmla="*/ 230 w 230"/>
                <a:gd name="T1" fmla="*/ 0 h 576"/>
                <a:gd name="T2" fmla="*/ 0 w 230"/>
                <a:gd name="T3" fmla="*/ 288 h 576"/>
                <a:gd name="T4" fmla="*/ 230 w 230"/>
                <a:gd name="T5" fmla="*/ 576 h 576"/>
                <a:gd name="T6" fmla="*/ 230 w 230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453">
            <a:extLst>
              <a:ext uri="{FF2B5EF4-FFF2-40B4-BE49-F238E27FC236}">
                <a16:creationId xmlns:a16="http://schemas.microsoft.com/office/drawing/2014/main" id="{9A4FC853-E8BE-0344-82AF-40C10FF3DA11}"/>
              </a:ext>
            </a:extLst>
          </p:cNvPr>
          <p:cNvGrpSpPr>
            <a:grpSpLocks/>
          </p:cNvGrpSpPr>
          <p:nvPr/>
        </p:nvGrpSpPr>
        <p:grpSpPr bwMode="auto">
          <a:xfrm>
            <a:off x="1954779" y="2192975"/>
            <a:ext cx="458788" cy="914400"/>
            <a:chOff x="4320" y="1181"/>
            <a:chExt cx="289" cy="576"/>
          </a:xfrm>
        </p:grpSpPr>
        <p:grpSp>
          <p:nvGrpSpPr>
            <p:cNvPr id="17" name="Group 404">
              <a:extLst>
                <a:ext uri="{FF2B5EF4-FFF2-40B4-BE49-F238E27FC236}">
                  <a16:creationId xmlns:a16="http://schemas.microsoft.com/office/drawing/2014/main" id="{D418EEE9-034F-724A-B79B-222DBDE62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1181"/>
              <a:ext cx="288" cy="576"/>
              <a:chOff x="1382" y="2736"/>
              <a:chExt cx="288" cy="576"/>
            </a:xfrm>
          </p:grpSpPr>
          <p:sp>
            <p:nvSpPr>
              <p:cNvPr id="19" name="Line 405">
                <a:extLst>
                  <a:ext uri="{FF2B5EF4-FFF2-40B4-BE49-F238E27FC236}">
                    <a16:creationId xmlns:a16="http://schemas.microsoft.com/office/drawing/2014/main" id="{A7729E4C-D5CD-C34C-AC7E-1D9A076E3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736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Line 406">
                <a:extLst>
                  <a:ext uri="{FF2B5EF4-FFF2-40B4-BE49-F238E27FC236}">
                    <a16:creationId xmlns:a16="http://schemas.microsoft.com/office/drawing/2014/main" id="{C766AA41-F769-4842-A678-6487B4081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3139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Line 407">
                <a:extLst>
                  <a:ext uri="{FF2B5EF4-FFF2-40B4-BE49-F238E27FC236}">
                    <a16:creationId xmlns:a16="http://schemas.microsoft.com/office/drawing/2014/main" id="{A785A439-FC1D-0E43-8B6E-3B4668EA4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290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Line 408">
                <a:extLst>
                  <a:ext uri="{FF2B5EF4-FFF2-40B4-BE49-F238E27FC236}">
                    <a16:creationId xmlns:a16="http://schemas.microsoft.com/office/drawing/2014/main" id="{A26A00D1-D569-F14E-8D02-AD020CA82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3082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Line 409">
                <a:extLst>
                  <a:ext uri="{FF2B5EF4-FFF2-40B4-BE49-F238E27FC236}">
                    <a16:creationId xmlns:a16="http://schemas.microsoft.com/office/drawing/2014/main" id="{8041BB06-27E6-274F-A7D9-E6CB9CB3BE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2909"/>
                <a:ext cx="58" cy="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" name="Group 410">
                <a:extLst>
                  <a:ext uri="{FF2B5EF4-FFF2-40B4-BE49-F238E27FC236}">
                    <a16:creationId xmlns:a16="http://schemas.microsoft.com/office/drawing/2014/main" id="{AA60D940-A394-EF48-983C-92A10A574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82" y="2886"/>
                <a:ext cx="173" cy="196"/>
                <a:chOff x="634" y="3461"/>
                <a:chExt cx="173" cy="196"/>
              </a:xfrm>
            </p:grpSpPr>
            <p:sp>
              <p:nvSpPr>
                <p:cNvPr id="25" name="Freeform 411">
                  <a:extLst>
                    <a:ext uri="{FF2B5EF4-FFF2-40B4-BE49-F238E27FC236}">
                      <a16:creationId xmlns:a16="http://schemas.microsoft.com/office/drawing/2014/main" id="{DB439228-1403-884A-B023-2094E8DD8F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461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reeform 412">
                  <a:extLst>
                    <a:ext uri="{FF2B5EF4-FFF2-40B4-BE49-F238E27FC236}">
                      <a16:creationId xmlns:a16="http://schemas.microsoft.com/office/drawing/2014/main" id="{2EA8834F-038C-D447-9A62-287E7E6862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542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" name="Freeform 452">
              <a:extLst>
                <a:ext uri="{FF2B5EF4-FFF2-40B4-BE49-F238E27FC236}">
                  <a16:creationId xmlns:a16="http://schemas.microsoft.com/office/drawing/2014/main" id="{52A01591-CF67-B24A-8356-94F7F3843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181"/>
              <a:ext cx="288" cy="576"/>
            </a:xfrm>
            <a:custGeom>
              <a:avLst/>
              <a:gdLst>
                <a:gd name="T0" fmla="*/ 288 w 288"/>
                <a:gd name="T1" fmla="*/ 0 h 576"/>
                <a:gd name="T2" fmla="*/ 0 w 288"/>
                <a:gd name="T3" fmla="*/ 230 h 576"/>
                <a:gd name="T4" fmla="*/ 288 w 288"/>
                <a:gd name="T5" fmla="*/ 576 h 576"/>
                <a:gd name="T6" fmla="*/ 288 w 28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lnTo>
                    <a:pt x="0" y="230"/>
                  </a:lnTo>
                  <a:lnTo>
                    <a:pt x="288" y="576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20">
            <a:extLst>
              <a:ext uri="{FF2B5EF4-FFF2-40B4-BE49-F238E27FC236}">
                <a16:creationId xmlns:a16="http://schemas.microsoft.com/office/drawing/2014/main" id="{4FC7E4A3-45BD-CB4E-A438-7D3B7DDD47E8}"/>
              </a:ext>
            </a:extLst>
          </p:cNvPr>
          <p:cNvGrpSpPr>
            <a:grpSpLocks/>
          </p:cNvGrpSpPr>
          <p:nvPr/>
        </p:nvGrpSpPr>
        <p:grpSpPr bwMode="auto">
          <a:xfrm>
            <a:off x="2433881" y="3099086"/>
            <a:ext cx="152400" cy="304800"/>
            <a:chOff x="3264" y="3072"/>
            <a:chExt cx="96" cy="192"/>
          </a:xfrm>
        </p:grpSpPr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B8FFC178-0F00-044F-8970-2C6D717F83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E07A3670-9084-F249-ABA3-C4732B5471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12 w 192"/>
                <a:gd name="T1" fmla="*/ 18 h 144"/>
                <a:gd name="T2" fmla="*/ 24 w 192"/>
                <a:gd name="T3" fmla="*/ 0 h 144"/>
                <a:gd name="T4" fmla="*/ 0 w 192"/>
                <a:gd name="T5" fmla="*/ 0 h 144"/>
                <a:gd name="T6" fmla="*/ 12 w 192"/>
                <a:gd name="T7" fmla="*/ 18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10">
            <a:extLst>
              <a:ext uri="{FF2B5EF4-FFF2-40B4-BE49-F238E27FC236}">
                <a16:creationId xmlns:a16="http://schemas.microsoft.com/office/drawing/2014/main" id="{B419B744-5532-5F47-A1EC-F55229C7E305}"/>
              </a:ext>
            </a:extLst>
          </p:cNvPr>
          <p:cNvGrpSpPr>
            <a:grpSpLocks/>
          </p:cNvGrpSpPr>
          <p:nvPr/>
        </p:nvGrpSpPr>
        <p:grpSpPr bwMode="auto">
          <a:xfrm>
            <a:off x="3595934" y="1093529"/>
            <a:ext cx="304800" cy="762000"/>
            <a:chOff x="3216" y="1728"/>
            <a:chExt cx="192" cy="480"/>
          </a:xfrm>
        </p:grpSpPr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3C712E9F-ACF1-E948-8354-77501FD813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D708A700-55A3-9147-9F4F-76F9E2C6BA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5B1FD9D2-A845-714C-A113-B05784230F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028DEE62-B380-BB4F-B120-5C0A627068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440">
            <a:extLst>
              <a:ext uri="{FF2B5EF4-FFF2-40B4-BE49-F238E27FC236}">
                <a16:creationId xmlns:a16="http://schemas.microsoft.com/office/drawing/2014/main" id="{F97637F0-8639-924E-9585-19D0F0DE1330}"/>
              </a:ext>
            </a:extLst>
          </p:cNvPr>
          <p:cNvGrpSpPr>
            <a:grpSpLocks/>
          </p:cNvGrpSpPr>
          <p:nvPr/>
        </p:nvGrpSpPr>
        <p:grpSpPr bwMode="auto">
          <a:xfrm>
            <a:off x="342908" y="2206755"/>
            <a:ext cx="739185" cy="607753"/>
            <a:chOff x="403" y="3312"/>
            <a:chExt cx="404" cy="576"/>
          </a:xfrm>
        </p:grpSpPr>
        <p:grpSp>
          <p:nvGrpSpPr>
            <p:cNvPr id="36" name="Group 319">
              <a:extLst>
                <a:ext uri="{FF2B5EF4-FFF2-40B4-BE49-F238E27FC236}">
                  <a16:creationId xmlns:a16="http://schemas.microsoft.com/office/drawing/2014/main" id="{C0AC78ED-AF70-C948-8488-F0ABB1E1B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3312"/>
              <a:ext cx="230" cy="576"/>
              <a:chOff x="3341" y="1584"/>
              <a:chExt cx="230" cy="576"/>
            </a:xfrm>
          </p:grpSpPr>
          <p:sp>
            <p:nvSpPr>
              <p:cNvPr id="42" name="AutoShape 320">
                <a:extLst>
                  <a:ext uri="{FF2B5EF4-FFF2-40B4-BE49-F238E27FC236}">
                    <a16:creationId xmlns:a16="http://schemas.microsoft.com/office/drawing/2014/main" id="{C2FD1777-53CF-C842-84A1-1CB77B62F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41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Line 321">
                <a:extLst>
                  <a:ext uri="{FF2B5EF4-FFF2-40B4-BE49-F238E27FC236}">
                    <a16:creationId xmlns:a16="http://schemas.microsoft.com/office/drawing/2014/main" id="{6C58600F-0791-AE4E-A705-1D3B5C3CF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987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322">
                <a:extLst>
                  <a:ext uri="{FF2B5EF4-FFF2-40B4-BE49-F238E27FC236}">
                    <a16:creationId xmlns:a16="http://schemas.microsoft.com/office/drawing/2014/main" id="{D835563A-F0B2-E144-A7CA-3B4A7C76F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1584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323">
                <a:extLst>
                  <a:ext uri="{FF2B5EF4-FFF2-40B4-BE49-F238E27FC236}">
                    <a16:creationId xmlns:a16="http://schemas.microsoft.com/office/drawing/2014/main" id="{CB1BFABC-4FDC-3546-83BD-763970016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1987"/>
                <a:ext cx="2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Freeform 324">
              <a:extLst>
                <a:ext uri="{FF2B5EF4-FFF2-40B4-BE49-F238E27FC236}">
                  <a16:creationId xmlns:a16="http://schemas.microsoft.com/office/drawing/2014/main" id="{03CF179D-92F6-4A45-B70B-C123E1C43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461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325">
              <a:extLst>
                <a:ext uri="{FF2B5EF4-FFF2-40B4-BE49-F238E27FC236}">
                  <a16:creationId xmlns:a16="http://schemas.microsoft.com/office/drawing/2014/main" id="{8011AFEF-092D-8748-84DD-7D801A428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542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34">
              <a:extLst>
                <a:ext uri="{FF2B5EF4-FFF2-40B4-BE49-F238E27FC236}">
                  <a16:creationId xmlns:a16="http://schemas.microsoft.com/office/drawing/2014/main" id="{CEC86609-FB06-3D43-851B-26BB13ECB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703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800" dirty="0"/>
                <a:t>D</a:t>
              </a:r>
            </a:p>
          </p:txBody>
        </p:sp>
        <p:sp>
          <p:nvSpPr>
            <p:cNvPr id="41" name="Freeform 431">
              <a:extLst>
                <a:ext uri="{FF2B5EF4-FFF2-40B4-BE49-F238E27FC236}">
                  <a16:creationId xmlns:a16="http://schemas.microsoft.com/office/drawing/2014/main" id="{8F537D34-1D17-9840-8D59-C46119CB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312"/>
              <a:ext cx="231" cy="576"/>
            </a:xfrm>
            <a:custGeom>
              <a:avLst/>
              <a:gdLst>
                <a:gd name="T0" fmla="*/ 115 w 231"/>
                <a:gd name="T1" fmla="*/ 0 h 576"/>
                <a:gd name="T2" fmla="*/ 231 w 231"/>
                <a:gd name="T3" fmla="*/ 173 h 576"/>
                <a:gd name="T4" fmla="*/ 115 w 231"/>
                <a:gd name="T5" fmla="*/ 576 h 576"/>
                <a:gd name="T6" fmla="*/ 0 w 231"/>
                <a:gd name="T7" fmla="*/ 403 h 576"/>
                <a:gd name="T8" fmla="*/ 115 w 231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"/>
                <a:gd name="T16" fmla="*/ 0 h 576"/>
                <a:gd name="T17" fmla="*/ 231 w 231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" h="576">
                  <a:moveTo>
                    <a:pt x="115" y="0"/>
                  </a:moveTo>
                  <a:lnTo>
                    <a:pt x="231" y="173"/>
                  </a:lnTo>
                  <a:lnTo>
                    <a:pt x="115" y="576"/>
                  </a:lnTo>
                  <a:lnTo>
                    <a:pt x="0" y="40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B0EA92-113E-E447-BBE4-585C2B65E293}"/>
              </a:ext>
            </a:extLst>
          </p:cNvPr>
          <p:cNvCxnSpPr>
            <a:cxnSpLocks/>
            <a:endCxn id="67" idx="6"/>
          </p:cNvCxnSpPr>
          <p:nvPr/>
        </p:nvCxnSpPr>
        <p:spPr>
          <a:xfrm flipV="1">
            <a:off x="2388694" y="1073966"/>
            <a:ext cx="1423458" cy="114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12">
            <a:extLst>
              <a:ext uri="{FF2B5EF4-FFF2-40B4-BE49-F238E27FC236}">
                <a16:creationId xmlns:a16="http://schemas.microsoft.com/office/drawing/2014/main" id="{AC3E0E57-FE1B-DF40-91E6-EAF8EEAC155C}"/>
              </a:ext>
            </a:extLst>
          </p:cNvPr>
          <p:cNvSpPr>
            <a:spLocks noChangeAspect="1"/>
          </p:cNvSpPr>
          <p:nvPr/>
        </p:nvSpPr>
        <p:spPr bwMode="auto">
          <a:xfrm>
            <a:off x="2735679" y="1081146"/>
            <a:ext cx="152400" cy="76200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9EB5C9-8CBE-8042-95C3-6041AEE45F5F}"/>
              </a:ext>
            </a:extLst>
          </p:cNvPr>
          <p:cNvCxnSpPr>
            <a:cxnSpLocks/>
          </p:cNvCxnSpPr>
          <p:nvPr/>
        </p:nvCxnSpPr>
        <p:spPr>
          <a:xfrm>
            <a:off x="2375280" y="2200389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FC48CE-60BB-024C-8861-69A1DA90A277}"/>
              </a:ext>
            </a:extLst>
          </p:cNvPr>
          <p:cNvCxnSpPr>
            <a:cxnSpLocks/>
          </p:cNvCxnSpPr>
          <p:nvPr/>
        </p:nvCxnSpPr>
        <p:spPr>
          <a:xfrm flipV="1">
            <a:off x="2398532" y="3107374"/>
            <a:ext cx="1358756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6044EB-CB17-4A48-8F05-E346888F3C92}"/>
              </a:ext>
            </a:extLst>
          </p:cNvPr>
          <p:cNvCxnSpPr>
            <a:cxnSpLocks/>
          </p:cNvCxnSpPr>
          <p:nvPr/>
        </p:nvCxnSpPr>
        <p:spPr>
          <a:xfrm flipH="1" flipV="1">
            <a:off x="2392510" y="1783543"/>
            <a:ext cx="7686" cy="421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D29E1E52-2FA9-074B-A5DE-4720E4CD4305}"/>
              </a:ext>
            </a:extLst>
          </p:cNvPr>
          <p:cNvSpPr/>
          <p:nvPr/>
        </p:nvSpPr>
        <p:spPr>
          <a:xfrm>
            <a:off x="2344275" y="2133034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0F41B6B-527A-A24F-9DC6-31D96FBD1C89}"/>
              </a:ext>
            </a:extLst>
          </p:cNvPr>
          <p:cNvCxnSpPr>
            <a:cxnSpLocks/>
          </p:cNvCxnSpPr>
          <p:nvPr/>
        </p:nvCxnSpPr>
        <p:spPr>
          <a:xfrm flipH="1" flipV="1">
            <a:off x="2813850" y="2460375"/>
            <a:ext cx="7686" cy="64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41EF-E08D-504F-8054-00D1876EE800}"/>
              </a:ext>
            </a:extLst>
          </p:cNvPr>
          <p:cNvCxnSpPr>
            <a:cxnSpLocks/>
          </p:cNvCxnSpPr>
          <p:nvPr/>
        </p:nvCxnSpPr>
        <p:spPr>
          <a:xfrm flipH="1" flipV="1">
            <a:off x="3754095" y="1792776"/>
            <a:ext cx="7686" cy="1314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E5C447-E190-D44C-BC10-127F02ABD197}"/>
              </a:ext>
            </a:extLst>
          </p:cNvPr>
          <p:cNvCxnSpPr>
            <a:cxnSpLocks/>
          </p:cNvCxnSpPr>
          <p:nvPr/>
        </p:nvCxnSpPr>
        <p:spPr>
          <a:xfrm flipV="1">
            <a:off x="2811879" y="1783018"/>
            <a:ext cx="1571871" cy="20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95738A7-3D0C-E342-9251-2178C5771C71}"/>
              </a:ext>
            </a:extLst>
          </p:cNvPr>
          <p:cNvCxnSpPr>
            <a:cxnSpLocks/>
          </p:cNvCxnSpPr>
          <p:nvPr/>
        </p:nvCxnSpPr>
        <p:spPr>
          <a:xfrm flipH="1" flipV="1">
            <a:off x="553489" y="1554416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57AEE3-91CA-B445-AC55-242CAD48A0C9}"/>
              </a:ext>
            </a:extLst>
          </p:cNvPr>
          <p:cNvCxnSpPr>
            <a:cxnSpLocks/>
          </p:cNvCxnSpPr>
          <p:nvPr/>
        </p:nvCxnSpPr>
        <p:spPr>
          <a:xfrm flipV="1">
            <a:off x="2411977" y="668798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4A80C3C-B0A8-CB4C-96DA-F0C9B9BF0FFF}"/>
              </a:ext>
            </a:extLst>
          </p:cNvPr>
          <p:cNvSpPr/>
          <p:nvPr/>
        </p:nvSpPr>
        <p:spPr>
          <a:xfrm>
            <a:off x="2348758" y="1034863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8E9E4B7-9F06-D84C-8056-B711A79E4734}"/>
              </a:ext>
            </a:extLst>
          </p:cNvPr>
          <p:cNvSpPr/>
          <p:nvPr/>
        </p:nvSpPr>
        <p:spPr>
          <a:xfrm>
            <a:off x="2353241" y="622489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518BC33-9AC4-8F46-8D6C-947F92DD05A7}"/>
              </a:ext>
            </a:extLst>
          </p:cNvPr>
          <p:cNvSpPr/>
          <p:nvPr/>
        </p:nvSpPr>
        <p:spPr>
          <a:xfrm>
            <a:off x="3702424" y="1016935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1B833AA-5FFD-A243-97D2-6F7A09A4A5B4}"/>
              </a:ext>
            </a:extLst>
          </p:cNvPr>
          <p:cNvSpPr/>
          <p:nvPr/>
        </p:nvSpPr>
        <p:spPr>
          <a:xfrm>
            <a:off x="3693460" y="3038470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8E98F94-03DC-8743-BB80-30D7B803FC8B}"/>
              </a:ext>
            </a:extLst>
          </p:cNvPr>
          <p:cNvSpPr/>
          <p:nvPr/>
        </p:nvSpPr>
        <p:spPr>
          <a:xfrm>
            <a:off x="2756653" y="1025899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927C88-B491-F643-BC90-DED92472D076}"/>
              </a:ext>
            </a:extLst>
          </p:cNvPr>
          <p:cNvSpPr/>
          <p:nvPr/>
        </p:nvSpPr>
        <p:spPr>
          <a:xfrm>
            <a:off x="2747689" y="1743073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78A3C57-6FCE-8946-8B2E-FBBCC8199FAB}"/>
              </a:ext>
            </a:extLst>
          </p:cNvPr>
          <p:cNvSpPr/>
          <p:nvPr/>
        </p:nvSpPr>
        <p:spPr>
          <a:xfrm>
            <a:off x="4285130" y="1734109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220">
            <a:extLst>
              <a:ext uri="{FF2B5EF4-FFF2-40B4-BE49-F238E27FC236}">
                <a16:creationId xmlns:a16="http://schemas.microsoft.com/office/drawing/2014/main" id="{08FD0B2D-35A8-1A4E-A893-053A7B108C15}"/>
              </a:ext>
            </a:extLst>
          </p:cNvPr>
          <p:cNvGrpSpPr>
            <a:grpSpLocks/>
          </p:cNvGrpSpPr>
          <p:nvPr/>
        </p:nvGrpSpPr>
        <p:grpSpPr bwMode="auto">
          <a:xfrm>
            <a:off x="4280606" y="2148832"/>
            <a:ext cx="152400" cy="304800"/>
            <a:chOff x="3264" y="3072"/>
            <a:chExt cx="96" cy="192"/>
          </a:xfrm>
        </p:grpSpPr>
        <p:sp>
          <p:nvSpPr>
            <p:cNvPr id="77" name="Line 17">
              <a:extLst>
                <a:ext uri="{FF2B5EF4-FFF2-40B4-BE49-F238E27FC236}">
                  <a16:creationId xmlns:a16="http://schemas.microsoft.com/office/drawing/2014/main" id="{FCA13039-AAF9-4348-B6A2-524215C1AE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BA78048A-9A3D-E249-846A-E0B9D04BE0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12 w 192"/>
                <a:gd name="T1" fmla="*/ 18 h 144"/>
                <a:gd name="T2" fmla="*/ 24 w 192"/>
                <a:gd name="T3" fmla="*/ 0 h 144"/>
                <a:gd name="T4" fmla="*/ 0 w 192"/>
                <a:gd name="T5" fmla="*/ 0 h 144"/>
                <a:gd name="T6" fmla="*/ 12 w 192"/>
                <a:gd name="T7" fmla="*/ 18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E9673C4A-5D73-3D46-A4D9-9E0A6BB2AB23}"/>
              </a:ext>
            </a:extLst>
          </p:cNvPr>
          <p:cNvSpPr/>
          <p:nvPr/>
        </p:nvSpPr>
        <p:spPr>
          <a:xfrm>
            <a:off x="4303060" y="2074767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9DF86E-D06B-D14C-A021-C7B9C9620552}"/>
              </a:ext>
            </a:extLst>
          </p:cNvPr>
          <p:cNvSpPr txBox="1"/>
          <p:nvPr/>
        </p:nvSpPr>
        <p:spPr>
          <a:xfrm>
            <a:off x="2438870" y="48409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grpSp>
        <p:nvGrpSpPr>
          <p:cNvPr id="82" name="Group 220">
            <a:extLst>
              <a:ext uri="{FF2B5EF4-FFF2-40B4-BE49-F238E27FC236}">
                <a16:creationId xmlns:a16="http://schemas.microsoft.com/office/drawing/2014/main" id="{8078E461-E0FC-B141-B375-5552361A75E1}"/>
              </a:ext>
            </a:extLst>
          </p:cNvPr>
          <p:cNvGrpSpPr>
            <a:grpSpLocks/>
          </p:cNvGrpSpPr>
          <p:nvPr/>
        </p:nvGrpSpPr>
        <p:grpSpPr bwMode="auto">
          <a:xfrm>
            <a:off x="475094" y="2753947"/>
            <a:ext cx="152400" cy="304800"/>
            <a:chOff x="3264" y="3072"/>
            <a:chExt cx="96" cy="192"/>
          </a:xfrm>
        </p:grpSpPr>
        <p:sp>
          <p:nvSpPr>
            <p:cNvPr id="83" name="Line 17">
              <a:extLst>
                <a:ext uri="{FF2B5EF4-FFF2-40B4-BE49-F238E27FC236}">
                  <a16:creationId xmlns:a16="http://schemas.microsoft.com/office/drawing/2014/main" id="{5720251F-4135-D746-9343-3AC6AFD65D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3CE31AB6-5ECB-A646-B4C5-E912D00BAE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12 w 192"/>
                <a:gd name="T1" fmla="*/ 18 h 144"/>
                <a:gd name="T2" fmla="*/ 24 w 192"/>
                <a:gd name="T3" fmla="*/ 0 h 144"/>
                <a:gd name="T4" fmla="*/ 0 w 192"/>
                <a:gd name="T5" fmla="*/ 0 h 144"/>
                <a:gd name="T6" fmla="*/ 12 w 192"/>
                <a:gd name="T7" fmla="*/ 18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2E2D819D-A84A-9C42-8B00-E60ED53F6EAD}"/>
              </a:ext>
            </a:extLst>
          </p:cNvPr>
          <p:cNvSpPr/>
          <p:nvPr/>
        </p:nvSpPr>
        <p:spPr>
          <a:xfrm>
            <a:off x="497548" y="1483097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CBF049-5D5E-6643-AD39-45C43C0AF16C}"/>
              </a:ext>
            </a:extLst>
          </p:cNvPr>
          <p:cNvSpPr txBox="1"/>
          <p:nvPr/>
        </p:nvSpPr>
        <p:spPr>
          <a:xfrm>
            <a:off x="63217" y="134918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9B82FF-79FA-1548-8972-C6644E6833BA}"/>
              </a:ext>
            </a:extLst>
          </p:cNvPr>
          <p:cNvSpPr txBox="1"/>
          <p:nvPr/>
        </p:nvSpPr>
        <p:spPr>
          <a:xfrm>
            <a:off x="3962865" y="118782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𝜇F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111831-38C8-3842-B3FD-24E91662E751}"/>
              </a:ext>
            </a:extLst>
          </p:cNvPr>
          <p:cNvSpPr txBox="1"/>
          <p:nvPr/>
        </p:nvSpPr>
        <p:spPr>
          <a:xfrm>
            <a:off x="4500750" y="177949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A10003-1220-5447-A2FC-F20A6D06DF77}"/>
              </a:ext>
            </a:extLst>
          </p:cNvPr>
          <p:cNvSpPr txBox="1"/>
          <p:nvPr/>
        </p:nvSpPr>
        <p:spPr>
          <a:xfrm>
            <a:off x="2825352" y="121153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10K𝝮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2D19B5-A6CC-474B-987A-20CBE0979C37}"/>
              </a:ext>
            </a:extLst>
          </p:cNvPr>
          <p:cNvSpPr txBox="1"/>
          <p:nvPr/>
        </p:nvSpPr>
        <p:spPr>
          <a:xfrm>
            <a:off x="1523217" y="124617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10K𝝮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C30790-A705-1F47-9A22-1275532C41FF}"/>
              </a:ext>
            </a:extLst>
          </p:cNvPr>
          <p:cNvSpPr txBox="1"/>
          <p:nvPr/>
        </p:nvSpPr>
        <p:spPr>
          <a:xfrm>
            <a:off x="2811354" y="242999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2n3904</a:t>
            </a:r>
          </a:p>
        </p:txBody>
      </p:sp>
      <p:sp>
        <p:nvSpPr>
          <p:cNvPr id="96" name="Freeform 12">
            <a:extLst>
              <a:ext uri="{FF2B5EF4-FFF2-40B4-BE49-F238E27FC236}">
                <a16:creationId xmlns:a16="http://schemas.microsoft.com/office/drawing/2014/main" id="{FF292719-DB55-3E46-BD22-C8A6A331BF0E}"/>
              </a:ext>
            </a:extLst>
          </p:cNvPr>
          <p:cNvSpPr>
            <a:spLocks noChangeAspect="1"/>
          </p:cNvSpPr>
          <p:nvPr/>
        </p:nvSpPr>
        <p:spPr bwMode="auto">
          <a:xfrm>
            <a:off x="2479404" y="4295530"/>
            <a:ext cx="152400" cy="76200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7" name="Group 451">
            <a:extLst>
              <a:ext uri="{FF2B5EF4-FFF2-40B4-BE49-F238E27FC236}">
                <a16:creationId xmlns:a16="http://schemas.microsoft.com/office/drawing/2014/main" id="{1FC19218-DE70-3645-982D-81567BC0126B}"/>
              </a:ext>
            </a:extLst>
          </p:cNvPr>
          <p:cNvGrpSpPr>
            <a:grpSpLocks/>
          </p:cNvGrpSpPr>
          <p:nvPr/>
        </p:nvGrpSpPr>
        <p:grpSpPr bwMode="auto">
          <a:xfrm>
            <a:off x="2599774" y="4967224"/>
            <a:ext cx="642938" cy="914400"/>
            <a:chOff x="3802" y="1123"/>
            <a:chExt cx="405" cy="576"/>
          </a:xfrm>
        </p:grpSpPr>
        <p:grpSp>
          <p:nvGrpSpPr>
            <p:cNvPr id="98" name="Group 372">
              <a:extLst>
                <a:ext uri="{FF2B5EF4-FFF2-40B4-BE49-F238E27FC236}">
                  <a16:creationId xmlns:a16="http://schemas.microsoft.com/office/drawing/2014/main" id="{A055EB72-1AEB-0644-A7E7-9D8AC12B0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100" name="Oval 373">
                <a:extLst>
                  <a:ext uri="{FF2B5EF4-FFF2-40B4-BE49-F238E27FC236}">
                    <a16:creationId xmlns:a16="http://schemas.microsoft.com/office/drawing/2014/main" id="{6FEE6C38-DD77-9F4F-A11F-628DDB0A9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Line 374">
                <a:extLst>
                  <a:ext uri="{FF2B5EF4-FFF2-40B4-BE49-F238E27FC236}">
                    <a16:creationId xmlns:a16="http://schemas.microsoft.com/office/drawing/2014/main" id="{6E291057-095D-1048-B1BF-329A84FCC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Line 375">
                <a:extLst>
                  <a:ext uri="{FF2B5EF4-FFF2-40B4-BE49-F238E27FC236}">
                    <a16:creationId xmlns:a16="http://schemas.microsoft.com/office/drawing/2014/main" id="{C64B6409-04DA-2E41-98C5-BEFEFA345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Line 376">
                <a:extLst>
                  <a:ext uri="{FF2B5EF4-FFF2-40B4-BE49-F238E27FC236}">
                    <a16:creationId xmlns:a16="http://schemas.microsoft.com/office/drawing/2014/main" id="{1521CFE4-8ADF-7548-BE26-5370E2FD7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377">
                <a:extLst>
                  <a:ext uri="{FF2B5EF4-FFF2-40B4-BE49-F238E27FC236}">
                    <a16:creationId xmlns:a16="http://schemas.microsoft.com/office/drawing/2014/main" id="{E926DDF7-761A-164F-A685-C5D89230B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378">
                <a:extLst>
                  <a:ext uri="{FF2B5EF4-FFF2-40B4-BE49-F238E27FC236}">
                    <a16:creationId xmlns:a16="http://schemas.microsoft.com/office/drawing/2014/main" id="{C4B8010D-8668-7E46-A2E0-402D31C7F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379">
                <a:extLst>
                  <a:ext uri="{FF2B5EF4-FFF2-40B4-BE49-F238E27FC236}">
                    <a16:creationId xmlns:a16="http://schemas.microsoft.com/office/drawing/2014/main" id="{DE9459DE-CC67-EA49-BAFF-91506F9E9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9" name="Freeform 450">
              <a:extLst>
                <a:ext uri="{FF2B5EF4-FFF2-40B4-BE49-F238E27FC236}">
                  <a16:creationId xmlns:a16="http://schemas.microsoft.com/office/drawing/2014/main" id="{7A0AF42D-EE70-2A4F-9BB4-46411C4A9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>
                <a:gd name="T0" fmla="*/ 230 w 230"/>
                <a:gd name="T1" fmla="*/ 0 h 576"/>
                <a:gd name="T2" fmla="*/ 0 w 230"/>
                <a:gd name="T3" fmla="*/ 288 h 576"/>
                <a:gd name="T4" fmla="*/ 230 w 230"/>
                <a:gd name="T5" fmla="*/ 576 h 576"/>
                <a:gd name="T6" fmla="*/ 230 w 230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roup 453">
            <a:extLst>
              <a:ext uri="{FF2B5EF4-FFF2-40B4-BE49-F238E27FC236}">
                <a16:creationId xmlns:a16="http://schemas.microsoft.com/office/drawing/2014/main" id="{641D1F6E-8999-EF4C-ACA0-F9A5B8419650}"/>
              </a:ext>
            </a:extLst>
          </p:cNvPr>
          <p:cNvGrpSpPr>
            <a:grpSpLocks/>
          </p:cNvGrpSpPr>
          <p:nvPr/>
        </p:nvGrpSpPr>
        <p:grpSpPr bwMode="auto">
          <a:xfrm>
            <a:off x="2107179" y="5411302"/>
            <a:ext cx="458788" cy="914400"/>
            <a:chOff x="4320" y="1181"/>
            <a:chExt cx="289" cy="576"/>
          </a:xfrm>
        </p:grpSpPr>
        <p:grpSp>
          <p:nvGrpSpPr>
            <p:cNvPr id="108" name="Group 404">
              <a:extLst>
                <a:ext uri="{FF2B5EF4-FFF2-40B4-BE49-F238E27FC236}">
                  <a16:creationId xmlns:a16="http://schemas.microsoft.com/office/drawing/2014/main" id="{06D20AEF-B4D6-6244-83EA-C07D38E1E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1181"/>
              <a:ext cx="288" cy="576"/>
              <a:chOff x="1382" y="2736"/>
              <a:chExt cx="288" cy="576"/>
            </a:xfrm>
          </p:grpSpPr>
          <p:sp>
            <p:nvSpPr>
              <p:cNvPr id="110" name="Line 405">
                <a:extLst>
                  <a:ext uri="{FF2B5EF4-FFF2-40B4-BE49-F238E27FC236}">
                    <a16:creationId xmlns:a16="http://schemas.microsoft.com/office/drawing/2014/main" id="{12893BA5-F8EF-1740-BEF6-4916D7DDE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736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Line 406">
                <a:extLst>
                  <a:ext uri="{FF2B5EF4-FFF2-40B4-BE49-F238E27FC236}">
                    <a16:creationId xmlns:a16="http://schemas.microsoft.com/office/drawing/2014/main" id="{CD8CF769-A847-9846-AF2E-8AFD3BA7A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3139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Line 407">
                <a:extLst>
                  <a:ext uri="{FF2B5EF4-FFF2-40B4-BE49-F238E27FC236}">
                    <a16:creationId xmlns:a16="http://schemas.microsoft.com/office/drawing/2014/main" id="{5FF2D5BE-1929-4B4D-B049-F754C5133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290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Line 408">
                <a:extLst>
                  <a:ext uri="{FF2B5EF4-FFF2-40B4-BE49-F238E27FC236}">
                    <a16:creationId xmlns:a16="http://schemas.microsoft.com/office/drawing/2014/main" id="{6560883B-56CE-344E-A46D-62D24715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3082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Line 409">
                <a:extLst>
                  <a:ext uri="{FF2B5EF4-FFF2-40B4-BE49-F238E27FC236}">
                    <a16:creationId xmlns:a16="http://schemas.microsoft.com/office/drawing/2014/main" id="{BB35BD24-7AC9-1A4F-A492-698200073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2909"/>
                <a:ext cx="58" cy="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5" name="Group 410">
                <a:extLst>
                  <a:ext uri="{FF2B5EF4-FFF2-40B4-BE49-F238E27FC236}">
                    <a16:creationId xmlns:a16="http://schemas.microsoft.com/office/drawing/2014/main" id="{3A23BDB3-E3CB-2348-AAA1-EAC885F945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82" y="2886"/>
                <a:ext cx="173" cy="196"/>
                <a:chOff x="634" y="3461"/>
                <a:chExt cx="173" cy="196"/>
              </a:xfrm>
            </p:grpSpPr>
            <p:sp>
              <p:nvSpPr>
                <p:cNvPr id="116" name="Freeform 411">
                  <a:extLst>
                    <a:ext uri="{FF2B5EF4-FFF2-40B4-BE49-F238E27FC236}">
                      <a16:creationId xmlns:a16="http://schemas.microsoft.com/office/drawing/2014/main" id="{CF56F5B7-C67B-4544-B948-2D7423A25B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461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Freeform 412">
                  <a:extLst>
                    <a:ext uri="{FF2B5EF4-FFF2-40B4-BE49-F238E27FC236}">
                      <a16:creationId xmlns:a16="http://schemas.microsoft.com/office/drawing/2014/main" id="{28906C20-EDC5-5D41-B4F7-3C93586FDB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542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09" name="Freeform 452">
              <a:extLst>
                <a:ext uri="{FF2B5EF4-FFF2-40B4-BE49-F238E27FC236}">
                  <a16:creationId xmlns:a16="http://schemas.microsoft.com/office/drawing/2014/main" id="{2EFDBA67-CA29-7A4F-B971-98ED4E968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181"/>
              <a:ext cx="288" cy="576"/>
            </a:xfrm>
            <a:custGeom>
              <a:avLst/>
              <a:gdLst>
                <a:gd name="T0" fmla="*/ 288 w 288"/>
                <a:gd name="T1" fmla="*/ 0 h 576"/>
                <a:gd name="T2" fmla="*/ 0 w 288"/>
                <a:gd name="T3" fmla="*/ 230 h 576"/>
                <a:gd name="T4" fmla="*/ 288 w 288"/>
                <a:gd name="T5" fmla="*/ 576 h 576"/>
                <a:gd name="T6" fmla="*/ 288 w 28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lnTo>
                    <a:pt x="0" y="230"/>
                  </a:lnTo>
                  <a:lnTo>
                    <a:pt x="288" y="576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220">
            <a:extLst>
              <a:ext uri="{FF2B5EF4-FFF2-40B4-BE49-F238E27FC236}">
                <a16:creationId xmlns:a16="http://schemas.microsoft.com/office/drawing/2014/main" id="{2132F89F-F32D-4C42-9289-86EC9D1E05CD}"/>
              </a:ext>
            </a:extLst>
          </p:cNvPr>
          <p:cNvGrpSpPr>
            <a:grpSpLocks/>
          </p:cNvGrpSpPr>
          <p:nvPr/>
        </p:nvGrpSpPr>
        <p:grpSpPr bwMode="auto">
          <a:xfrm>
            <a:off x="2586281" y="6317413"/>
            <a:ext cx="152400" cy="304800"/>
            <a:chOff x="3264" y="3072"/>
            <a:chExt cx="96" cy="192"/>
          </a:xfrm>
        </p:grpSpPr>
        <p:sp>
          <p:nvSpPr>
            <p:cNvPr id="119" name="Line 17">
              <a:extLst>
                <a:ext uri="{FF2B5EF4-FFF2-40B4-BE49-F238E27FC236}">
                  <a16:creationId xmlns:a16="http://schemas.microsoft.com/office/drawing/2014/main" id="{4D8C798A-5374-9B45-B31E-2B3BF53573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3D154664-BAA7-4946-98C9-70F62DC47F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12 w 192"/>
                <a:gd name="T1" fmla="*/ 18 h 144"/>
                <a:gd name="T2" fmla="*/ 24 w 192"/>
                <a:gd name="T3" fmla="*/ 0 h 144"/>
                <a:gd name="T4" fmla="*/ 0 w 192"/>
                <a:gd name="T5" fmla="*/ 0 h 144"/>
                <a:gd name="T6" fmla="*/ 12 w 192"/>
                <a:gd name="T7" fmla="*/ 18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210">
            <a:extLst>
              <a:ext uri="{FF2B5EF4-FFF2-40B4-BE49-F238E27FC236}">
                <a16:creationId xmlns:a16="http://schemas.microsoft.com/office/drawing/2014/main" id="{AC467DF5-9E82-054A-866D-9499E6C137FD}"/>
              </a:ext>
            </a:extLst>
          </p:cNvPr>
          <p:cNvGrpSpPr>
            <a:grpSpLocks/>
          </p:cNvGrpSpPr>
          <p:nvPr/>
        </p:nvGrpSpPr>
        <p:grpSpPr bwMode="auto">
          <a:xfrm>
            <a:off x="3748334" y="4311856"/>
            <a:ext cx="304800" cy="762000"/>
            <a:chOff x="3216" y="1728"/>
            <a:chExt cx="192" cy="480"/>
          </a:xfrm>
        </p:grpSpPr>
        <p:sp>
          <p:nvSpPr>
            <p:cNvPr id="122" name="Line 8">
              <a:extLst>
                <a:ext uri="{FF2B5EF4-FFF2-40B4-BE49-F238E27FC236}">
                  <a16:creationId xmlns:a16="http://schemas.microsoft.com/office/drawing/2014/main" id="{75D821DB-16F7-B844-AB92-3BAB81CBE9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Line 9">
              <a:extLst>
                <a:ext uri="{FF2B5EF4-FFF2-40B4-BE49-F238E27FC236}">
                  <a16:creationId xmlns:a16="http://schemas.microsoft.com/office/drawing/2014/main" id="{BDA31E0A-FAA1-5D41-8314-5A43E6BCE1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Line 10">
              <a:extLst>
                <a:ext uri="{FF2B5EF4-FFF2-40B4-BE49-F238E27FC236}">
                  <a16:creationId xmlns:a16="http://schemas.microsoft.com/office/drawing/2014/main" id="{BE0FBBC0-1694-C246-BEF3-AA30770F36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Line 11">
              <a:extLst>
                <a:ext uri="{FF2B5EF4-FFF2-40B4-BE49-F238E27FC236}">
                  <a16:creationId xmlns:a16="http://schemas.microsoft.com/office/drawing/2014/main" id="{94C22DCC-9250-FC4C-8E47-114ABCD3DB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Group 440">
            <a:extLst>
              <a:ext uri="{FF2B5EF4-FFF2-40B4-BE49-F238E27FC236}">
                <a16:creationId xmlns:a16="http://schemas.microsoft.com/office/drawing/2014/main" id="{8D5234B8-72B1-D642-BBB2-68EE1A3451A3}"/>
              </a:ext>
            </a:extLst>
          </p:cNvPr>
          <p:cNvGrpSpPr>
            <a:grpSpLocks/>
          </p:cNvGrpSpPr>
          <p:nvPr/>
        </p:nvGrpSpPr>
        <p:grpSpPr bwMode="auto">
          <a:xfrm>
            <a:off x="468414" y="5425082"/>
            <a:ext cx="739185" cy="607753"/>
            <a:chOff x="403" y="3312"/>
            <a:chExt cx="404" cy="576"/>
          </a:xfrm>
        </p:grpSpPr>
        <p:grpSp>
          <p:nvGrpSpPr>
            <p:cNvPr id="127" name="Group 319">
              <a:extLst>
                <a:ext uri="{FF2B5EF4-FFF2-40B4-BE49-F238E27FC236}">
                  <a16:creationId xmlns:a16="http://schemas.microsoft.com/office/drawing/2014/main" id="{9299EEE8-127E-2A44-A8A2-EE36D6806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3312"/>
              <a:ext cx="230" cy="576"/>
              <a:chOff x="3341" y="1584"/>
              <a:chExt cx="230" cy="576"/>
            </a:xfrm>
          </p:grpSpPr>
          <p:sp>
            <p:nvSpPr>
              <p:cNvPr id="132" name="AutoShape 320">
                <a:extLst>
                  <a:ext uri="{FF2B5EF4-FFF2-40B4-BE49-F238E27FC236}">
                    <a16:creationId xmlns:a16="http://schemas.microsoft.com/office/drawing/2014/main" id="{F425DCE7-65CA-424B-8AB8-4A03CF4A2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41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" name="Line 321">
                <a:extLst>
                  <a:ext uri="{FF2B5EF4-FFF2-40B4-BE49-F238E27FC236}">
                    <a16:creationId xmlns:a16="http://schemas.microsoft.com/office/drawing/2014/main" id="{15FC0B08-95C1-DC49-BF8E-1A03CF8D3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987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22">
                <a:extLst>
                  <a:ext uri="{FF2B5EF4-FFF2-40B4-BE49-F238E27FC236}">
                    <a16:creationId xmlns:a16="http://schemas.microsoft.com/office/drawing/2014/main" id="{326F293C-EBC4-3643-AE33-DEAA19596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1584"/>
                <a:ext cx="0" cy="1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323">
                <a:extLst>
                  <a:ext uri="{FF2B5EF4-FFF2-40B4-BE49-F238E27FC236}">
                    <a16:creationId xmlns:a16="http://schemas.microsoft.com/office/drawing/2014/main" id="{99EF8242-3C81-AE47-B0A8-997C46796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1987"/>
                <a:ext cx="2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8" name="Freeform 324">
              <a:extLst>
                <a:ext uri="{FF2B5EF4-FFF2-40B4-BE49-F238E27FC236}">
                  <a16:creationId xmlns:a16="http://schemas.microsoft.com/office/drawing/2014/main" id="{7DC72F59-3397-094E-80C7-EB4C128C8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461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25">
              <a:extLst>
                <a:ext uri="{FF2B5EF4-FFF2-40B4-BE49-F238E27FC236}">
                  <a16:creationId xmlns:a16="http://schemas.microsoft.com/office/drawing/2014/main" id="{ADFA5D9A-B03D-DE41-90C1-735A48C3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542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Text Box 334">
              <a:extLst>
                <a:ext uri="{FF2B5EF4-FFF2-40B4-BE49-F238E27FC236}">
                  <a16:creationId xmlns:a16="http://schemas.microsoft.com/office/drawing/2014/main" id="{3A8A8422-758C-DB4C-88BD-D5E75EB98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703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800" dirty="0"/>
                <a:t>D</a:t>
              </a:r>
            </a:p>
          </p:txBody>
        </p:sp>
        <p:sp>
          <p:nvSpPr>
            <p:cNvPr id="131" name="Freeform 431">
              <a:extLst>
                <a:ext uri="{FF2B5EF4-FFF2-40B4-BE49-F238E27FC236}">
                  <a16:creationId xmlns:a16="http://schemas.microsoft.com/office/drawing/2014/main" id="{FF128274-180C-A149-B969-8E85D8734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312"/>
              <a:ext cx="231" cy="576"/>
            </a:xfrm>
            <a:custGeom>
              <a:avLst/>
              <a:gdLst>
                <a:gd name="T0" fmla="*/ 115 w 231"/>
                <a:gd name="T1" fmla="*/ 0 h 576"/>
                <a:gd name="T2" fmla="*/ 231 w 231"/>
                <a:gd name="T3" fmla="*/ 173 h 576"/>
                <a:gd name="T4" fmla="*/ 115 w 231"/>
                <a:gd name="T5" fmla="*/ 576 h 576"/>
                <a:gd name="T6" fmla="*/ 0 w 231"/>
                <a:gd name="T7" fmla="*/ 403 h 576"/>
                <a:gd name="T8" fmla="*/ 115 w 231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"/>
                <a:gd name="T16" fmla="*/ 0 h 576"/>
                <a:gd name="T17" fmla="*/ 231 w 231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" h="576">
                  <a:moveTo>
                    <a:pt x="115" y="0"/>
                  </a:moveTo>
                  <a:lnTo>
                    <a:pt x="231" y="173"/>
                  </a:lnTo>
                  <a:lnTo>
                    <a:pt x="115" y="576"/>
                  </a:lnTo>
                  <a:lnTo>
                    <a:pt x="0" y="40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E1E53C5-AE3F-6D46-9BB3-743D19E21CE4}"/>
              </a:ext>
            </a:extLst>
          </p:cNvPr>
          <p:cNvCxnSpPr>
            <a:cxnSpLocks/>
            <a:endCxn id="149" idx="6"/>
          </p:cNvCxnSpPr>
          <p:nvPr/>
        </p:nvCxnSpPr>
        <p:spPr>
          <a:xfrm flipV="1">
            <a:off x="2541094" y="4292293"/>
            <a:ext cx="1423458" cy="114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reeform 12">
            <a:extLst>
              <a:ext uri="{FF2B5EF4-FFF2-40B4-BE49-F238E27FC236}">
                <a16:creationId xmlns:a16="http://schemas.microsoft.com/office/drawing/2014/main" id="{9B19B5A7-F8FC-5B40-A595-36AFC7351B8F}"/>
              </a:ext>
            </a:extLst>
          </p:cNvPr>
          <p:cNvSpPr>
            <a:spLocks noChangeAspect="1"/>
          </p:cNvSpPr>
          <p:nvPr/>
        </p:nvSpPr>
        <p:spPr bwMode="auto">
          <a:xfrm>
            <a:off x="2888079" y="4299473"/>
            <a:ext cx="152400" cy="762000"/>
          </a:xfrm>
          <a:custGeom>
            <a:avLst/>
            <a:gdLst>
              <a:gd name="T0" fmla="*/ 2147483647 w 192"/>
              <a:gd name="T1" fmla="*/ 0 h 960"/>
              <a:gd name="T2" fmla="*/ 2147483647 w 192"/>
              <a:gd name="T3" fmla="*/ 2147483647 h 960"/>
              <a:gd name="T4" fmla="*/ 2147483647 w 192"/>
              <a:gd name="T5" fmla="*/ 2147483647 h 960"/>
              <a:gd name="T6" fmla="*/ 0 w 192"/>
              <a:gd name="T7" fmla="*/ 2147483647 h 960"/>
              <a:gd name="T8" fmla="*/ 2147483647 w 192"/>
              <a:gd name="T9" fmla="*/ 2147483647 h 960"/>
              <a:gd name="T10" fmla="*/ 0 w 192"/>
              <a:gd name="T11" fmla="*/ 2147483647 h 960"/>
              <a:gd name="T12" fmla="*/ 2147483647 w 192"/>
              <a:gd name="T13" fmla="*/ 2147483647 h 960"/>
              <a:gd name="T14" fmla="*/ 0 w 192"/>
              <a:gd name="T15" fmla="*/ 2147483647 h 960"/>
              <a:gd name="T16" fmla="*/ 2147483647 w 192"/>
              <a:gd name="T17" fmla="*/ 2147483647 h 960"/>
              <a:gd name="T18" fmla="*/ 2147483647 w 192"/>
              <a:gd name="T19" fmla="*/ 2147483647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933F21B-793F-1E45-91CD-E17D9FDBF6F8}"/>
              </a:ext>
            </a:extLst>
          </p:cNvPr>
          <p:cNvCxnSpPr>
            <a:cxnSpLocks/>
          </p:cNvCxnSpPr>
          <p:nvPr/>
        </p:nvCxnSpPr>
        <p:spPr>
          <a:xfrm>
            <a:off x="2527680" y="5418716"/>
            <a:ext cx="1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7F9DEF1-1A01-2447-9B9D-7173AD22D268}"/>
              </a:ext>
            </a:extLst>
          </p:cNvPr>
          <p:cNvCxnSpPr>
            <a:cxnSpLocks/>
          </p:cNvCxnSpPr>
          <p:nvPr/>
        </p:nvCxnSpPr>
        <p:spPr>
          <a:xfrm flipV="1">
            <a:off x="2550932" y="6325701"/>
            <a:ext cx="1358756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81B7757-6E70-CA46-A6AA-B7DC0EEBD113}"/>
              </a:ext>
            </a:extLst>
          </p:cNvPr>
          <p:cNvCxnSpPr>
            <a:cxnSpLocks/>
          </p:cNvCxnSpPr>
          <p:nvPr/>
        </p:nvCxnSpPr>
        <p:spPr>
          <a:xfrm flipH="1" flipV="1">
            <a:off x="2544910" y="5001870"/>
            <a:ext cx="7686" cy="421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23A3C8A7-6770-BB48-AA73-20FEEB697472}"/>
              </a:ext>
            </a:extLst>
          </p:cNvPr>
          <p:cNvSpPr/>
          <p:nvPr/>
        </p:nvSpPr>
        <p:spPr>
          <a:xfrm>
            <a:off x="2496675" y="5351361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4B2DAFB-1147-6E46-83D9-53E8C823237F}"/>
              </a:ext>
            </a:extLst>
          </p:cNvPr>
          <p:cNvCxnSpPr>
            <a:cxnSpLocks/>
          </p:cNvCxnSpPr>
          <p:nvPr/>
        </p:nvCxnSpPr>
        <p:spPr>
          <a:xfrm flipH="1" flipV="1">
            <a:off x="2966250" y="5678702"/>
            <a:ext cx="7686" cy="64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0026123-9E93-154B-B5F0-86E8E97AA708}"/>
              </a:ext>
            </a:extLst>
          </p:cNvPr>
          <p:cNvCxnSpPr>
            <a:cxnSpLocks/>
          </p:cNvCxnSpPr>
          <p:nvPr/>
        </p:nvCxnSpPr>
        <p:spPr>
          <a:xfrm flipH="1" flipV="1">
            <a:off x="3906495" y="5011103"/>
            <a:ext cx="7686" cy="13145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F99A989-5DCD-354F-9154-E0EF17C47F5E}"/>
              </a:ext>
            </a:extLst>
          </p:cNvPr>
          <p:cNvCxnSpPr>
            <a:cxnSpLocks/>
          </p:cNvCxnSpPr>
          <p:nvPr/>
        </p:nvCxnSpPr>
        <p:spPr>
          <a:xfrm flipV="1">
            <a:off x="2964279" y="5001345"/>
            <a:ext cx="1571871" cy="203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5485EDA-9626-6341-A1AA-A4275E1BB8C0}"/>
              </a:ext>
            </a:extLst>
          </p:cNvPr>
          <p:cNvCxnSpPr>
            <a:cxnSpLocks/>
          </p:cNvCxnSpPr>
          <p:nvPr/>
        </p:nvCxnSpPr>
        <p:spPr>
          <a:xfrm flipH="1" flipV="1">
            <a:off x="678995" y="4772743"/>
            <a:ext cx="0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02C0837-F3D8-1146-B7B8-30A275F49C71}"/>
              </a:ext>
            </a:extLst>
          </p:cNvPr>
          <p:cNvCxnSpPr>
            <a:cxnSpLocks/>
          </p:cNvCxnSpPr>
          <p:nvPr/>
        </p:nvCxnSpPr>
        <p:spPr>
          <a:xfrm flipV="1">
            <a:off x="2564377" y="3887125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A388C333-B7D6-C244-9AEC-6C914E197434}"/>
              </a:ext>
            </a:extLst>
          </p:cNvPr>
          <p:cNvSpPr/>
          <p:nvPr/>
        </p:nvSpPr>
        <p:spPr>
          <a:xfrm>
            <a:off x="2501158" y="4253190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81BBE81-CDE9-5F44-A3CC-1C8763FA4F7F}"/>
              </a:ext>
            </a:extLst>
          </p:cNvPr>
          <p:cNvSpPr/>
          <p:nvPr/>
        </p:nvSpPr>
        <p:spPr>
          <a:xfrm>
            <a:off x="2519088" y="3840816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0F4CAB1-9D32-BD48-95C4-31C14139B02A}"/>
              </a:ext>
            </a:extLst>
          </p:cNvPr>
          <p:cNvSpPr/>
          <p:nvPr/>
        </p:nvSpPr>
        <p:spPr>
          <a:xfrm>
            <a:off x="3854824" y="4235262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4A6B894-7C7E-E44C-9714-1AC8D6B9FB13}"/>
              </a:ext>
            </a:extLst>
          </p:cNvPr>
          <p:cNvSpPr/>
          <p:nvPr/>
        </p:nvSpPr>
        <p:spPr>
          <a:xfrm>
            <a:off x="3845860" y="6256797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488EFAC5-D9EC-7140-ABBC-21005CFD774D}"/>
              </a:ext>
            </a:extLst>
          </p:cNvPr>
          <p:cNvSpPr/>
          <p:nvPr/>
        </p:nvSpPr>
        <p:spPr>
          <a:xfrm>
            <a:off x="2909053" y="4244226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5C1BE99-A73C-534E-827A-82C916F275C1}"/>
              </a:ext>
            </a:extLst>
          </p:cNvPr>
          <p:cNvSpPr/>
          <p:nvPr/>
        </p:nvSpPr>
        <p:spPr>
          <a:xfrm>
            <a:off x="2900089" y="4961400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9C6265A-55BB-EE40-AF5E-8926D18D9D0A}"/>
              </a:ext>
            </a:extLst>
          </p:cNvPr>
          <p:cNvSpPr/>
          <p:nvPr/>
        </p:nvSpPr>
        <p:spPr>
          <a:xfrm>
            <a:off x="4437530" y="4952436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220">
            <a:extLst>
              <a:ext uri="{FF2B5EF4-FFF2-40B4-BE49-F238E27FC236}">
                <a16:creationId xmlns:a16="http://schemas.microsoft.com/office/drawing/2014/main" id="{D89AFB96-1E8B-F44B-AC54-063C64A70161}"/>
              </a:ext>
            </a:extLst>
          </p:cNvPr>
          <p:cNvGrpSpPr>
            <a:grpSpLocks/>
          </p:cNvGrpSpPr>
          <p:nvPr/>
        </p:nvGrpSpPr>
        <p:grpSpPr bwMode="auto">
          <a:xfrm>
            <a:off x="4433006" y="5367159"/>
            <a:ext cx="152400" cy="304800"/>
            <a:chOff x="3264" y="3072"/>
            <a:chExt cx="96" cy="192"/>
          </a:xfrm>
        </p:grpSpPr>
        <p:sp>
          <p:nvSpPr>
            <p:cNvPr id="155" name="Line 17">
              <a:extLst>
                <a:ext uri="{FF2B5EF4-FFF2-40B4-BE49-F238E27FC236}">
                  <a16:creationId xmlns:a16="http://schemas.microsoft.com/office/drawing/2014/main" id="{27DAF769-FF10-1840-B920-FEA52D71A09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88A59F00-B393-F94C-88BC-9404A3328A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12 w 192"/>
                <a:gd name="T1" fmla="*/ 18 h 144"/>
                <a:gd name="T2" fmla="*/ 24 w 192"/>
                <a:gd name="T3" fmla="*/ 0 h 144"/>
                <a:gd name="T4" fmla="*/ 0 w 192"/>
                <a:gd name="T5" fmla="*/ 0 h 144"/>
                <a:gd name="T6" fmla="*/ 12 w 192"/>
                <a:gd name="T7" fmla="*/ 18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321991CC-BA8F-7B4F-84BC-38359097CE56}"/>
              </a:ext>
            </a:extLst>
          </p:cNvPr>
          <p:cNvSpPr/>
          <p:nvPr/>
        </p:nvSpPr>
        <p:spPr>
          <a:xfrm>
            <a:off x="4455460" y="5293094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E1881CA-3285-B240-B075-E2FBF4EC5777}"/>
              </a:ext>
            </a:extLst>
          </p:cNvPr>
          <p:cNvSpPr txBox="1"/>
          <p:nvPr/>
        </p:nvSpPr>
        <p:spPr>
          <a:xfrm>
            <a:off x="2792975" y="375621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grpSp>
        <p:nvGrpSpPr>
          <p:cNvPr id="159" name="Group 220">
            <a:extLst>
              <a:ext uri="{FF2B5EF4-FFF2-40B4-BE49-F238E27FC236}">
                <a16:creationId xmlns:a16="http://schemas.microsoft.com/office/drawing/2014/main" id="{9F50ADC8-6F9A-484D-9CEB-E4AAFCB1E43B}"/>
              </a:ext>
            </a:extLst>
          </p:cNvPr>
          <p:cNvGrpSpPr>
            <a:grpSpLocks/>
          </p:cNvGrpSpPr>
          <p:nvPr/>
        </p:nvGrpSpPr>
        <p:grpSpPr bwMode="auto">
          <a:xfrm>
            <a:off x="600600" y="5972274"/>
            <a:ext cx="152400" cy="304800"/>
            <a:chOff x="3264" y="3072"/>
            <a:chExt cx="96" cy="192"/>
          </a:xfrm>
        </p:grpSpPr>
        <p:sp>
          <p:nvSpPr>
            <p:cNvPr id="160" name="Line 17">
              <a:extLst>
                <a:ext uri="{FF2B5EF4-FFF2-40B4-BE49-F238E27FC236}">
                  <a16:creationId xmlns:a16="http://schemas.microsoft.com/office/drawing/2014/main" id="{0AF0D177-1D63-3A4C-B746-7C3CBCEA93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0FECA159-FA0B-FE4E-AF51-1D9B65E899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12 w 192"/>
                <a:gd name="T1" fmla="*/ 18 h 144"/>
                <a:gd name="T2" fmla="*/ 24 w 192"/>
                <a:gd name="T3" fmla="*/ 0 h 144"/>
                <a:gd name="T4" fmla="*/ 0 w 192"/>
                <a:gd name="T5" fmla="*/ 0 h 144"/>
                <a:gd name="T6" fmla="*/ 12 w 192"/>
                <a:gd name="T7" fmla="*/ 18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C7D4EB1D-E36F-6440-B228-F411854CBF69}"/>
              </a:ext>
            </a:extLst>
          </p:cNvPr>
          <p:cNvSpPr/>
          <p:nvPr/>
        </p:nvSpPr>
        <p:spPr>
          <a:xfrm>
            <a:off x="623054" y="4701424"/>
            <a:ext cx="109728" cy="114062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CF284B6-A431-A44F-AFD3-B41586A694F1}"/>
              </a:ext>
            </a:extLst>
          </p:cNvPr>
          <p:cNvSpPr txBox="1"/>
          <p:nvPr/>
        </p:nvSpPr>
        <p:spPr>
          <a:xfrm>
            <a:off x="134935" y="456751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4835630-828D-CE49-8FA9-1ED1DAC6D801}"/>
              </a:ext>
            </a:extLst>
          </p:cNvPr>
          <p:cNvSpPr txBox="1"/>
          <p:nvPr/>
        </p:nvSpPr>
        <p:spPr>
          <a:xfrm>
            <a:off x="4115265" y="440615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𝜇F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1396F5-7EA7-CE4C-90F6-B08889957271}"/>
              </a:ext>
            </a:extLst>
          </p:cNvPr>
          <p:cNvSpPr txBox="1"/>
          <p:nvPr/>
        </p:nvSpPr>
        <p:spPr>
          <a:xfrm>
            <a:off x="4653150" y="499781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1D18D4D-7C54-FD4C-90EA-C6694233468D}"/>
              </a:ext>
            </a:extLst>
          </p:cNvPr>
          <p:cNvSpPr txBox="1"/>
          <p:nvPr/>
        </p:nvSpPr>
        <p:spPr>
          <a:xfrm>
            <a:off x="2977752" y="442986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10K𝝮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338B5D4-BF84-2041-B782-EDA249E5D4FA}"/>
              </a:ext>
            </a:extLst>
          </p:cNvPr>
          <p:cNvSpPr txBox="1"/>
          <p:nvPr/>
        </p:nvSpPr>
        <p:spPr>
          <a:xfrm>
            <a:off x="1675617" y="446450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10K𝝮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32DEBDE-2938-394A-9B35-7B3DBA98798D}"/>
              </a:ext>
            </a:extLst>
          </p:cNvPr>
          <p:cNvSpPr txBox="1"/>
          <p:nvPr/>
        </p:nvSpPr>
        <p:spPr>
          <a:xfrm>
            <a:off x="2963754" y="564832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2n3904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E57F8B4-C7D7-3847-A762-694A08CDE949}"/>
              </a:ext>
            </a:extLst>
          </p:cNvPr>
          <p:cNvSpPr/>
          <p:nvPr/>
        </p:nvSpPr>
        <p:spPr>
          <a:xfrm>
            <a:off x="1237799" y="258334"/>
            <a:ext cx="326647" cy="1816433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63E647B-3C6C-2C4C-84FC-41E272863870}"/>
              </a:ext>
            </a:extLst>
          </p:cNvPr>
          <p:cNvCxnSpPr/>
          <p:nvPr/>
        </p:nvCxnSpPr>
        <p:spPr>
          <a:xfrm>
            <a:off x="1385047" y="2045760"/>
            <a:ext cx="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CA7712-2875-984D-A79D-1366BA98FBA1}"/>
              </a:ext>
            </a:extLst>
          </p:cNvPr>
          <p:cNvSpPr txBox="1"/>
          <p:nvPr/>
        </p:nvSpPr>
        <p:spPr>
          <a:xfrm>
            <a:off x="5322169" y="1718519"/>
            <a:ext cx="59862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Measure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Opaque slab drops.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output goes to an Arduino  analog pin.  The output is sampled every 10𝝁s.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light source, I used a laser focused on optical transistor.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Outputs go high when slab blocks light source.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use the output timings to figure out how long the slab took to fall.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It’s best to do the experiment in a dark room.</a:t>
            </a:r>
          </a:p>
        </p:txBody>
      </p:sp>
    </p:spTree>
    <p:extLst>
      <p:ext uri="{BB962C8B-B14F-4D97-AF65-F5344CB8AC3E}">
        <p14:creationId xmlns:p14="http://schemas.microsoft.com/office/powerpoint/2010/main" val="408670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000000"/>
      </a:dk2>
      <a:lt2>
        <a:srgbClr val="F3F2EF"/>
      </a:lt2>
      <a:accent1>
        <a:srgbClr val="CC0000"/>
      </a:accent1>
      <a:accent2>
        <a:srgbClr val="56555A"/>
      </a:accent2>
      <a:accent3>
        <a:srgbClr val="009192"/>
      </a:accent3>
      <a:accent4>
        <a:srgbClr val="E2E1DE"/>
      </a:accent4>
      <a:accent5>
        <a:srgbClr val="CC0000"/>
      </a:accent5>
      <a:accent6>
        <a:srgbClr val="56555A"/>
      </a:accent6>
      <a:hlink>
        <a:srgbClr val="021130"/>
      </a:hlink>
      <a:folHlink>
        <a:srgbClr val="00919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3050</Words>
  <Application>Microsoft Macintosh PowerPoint</Application>
  <PresentationFormat>Widescreen</PresentationFormat>
  <Paragraphs>647</Paragraphs>
  <Slides>55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Century Gothic</vt:lpstr>
      <vt:lpstr>Georgia</vt:lpstr>
      <vt:lpstr>Helvetica Light</vt:lpstr>
      <vt:lpstr>Times New Roman</vt:lpstr>
      <vt:lpstr>Office Theme</vt:lpstr>
      <vt:lpstr>Retrospect</vt:lpstr>
      <vt:lpstr>Internet of Things: Some exercises</vt:lpstr>
      <vt:lpstr>Example exercises</vt:lpstr>
      <vt:lpstr>Example exercises</vt:lpstr>
      <vt:lpstr>Example exercises</vt:lpstr>
      <vt:lpstr>Example exercises</vt:lpstr>
      <vt:lpstr>Example exercises</vt:lpstr>
      <vt:lpstr>Example exercises</vt:lpstr>
      <vt:lpstr>Example exercises</vt:lpstr>
      <vt:lpstr>Exercise</vt:lpstr>
      <vt:lpstr>Exercise</vt:lpstr>
      <vt:lpstr>Exercise --- HC-12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Circuit symbols</vt:lpstr>
      <vt:lpstr>Circuit symbols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John Manferdelli</dc:creator>
  <cp:keywords/>
  <dc:description/>
  <cp:lastModifiedBy>John Manferdelli</cp:lastModifiedBy>
  <cp:revision>1293</cp:revision>
  <cp:lastPrinted>2019-10-09T02:39:54Z</cp:lastPrinted>
  <dcterms:created xsi:type="dcterms:W3CDTF">2017-02-22T19:21:19Z</dcterms:created>
  <dcterms:modified xsi:type="dcterms:W3CDTF">2020-04-06T20:16:07Z</dcterms:modified>
  <cp:category/>
</cp:coreProperties>
</file>