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CF7A-E576-9548-B039-42912A5DB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9CE4-438B-CA44-9E7F-3398C353B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0418-C3BE-874E-82FE-39DC81DF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53600-D10C-B843-ABFF-10D96F08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8F06-CC6B-264E-989C-E23121A5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A94E-8CAA-5241-90A4-E0C199A1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D9924-80C0-0942-B6F4-A482F822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FD813-1B1A-CE46-B4F9-B89D7B2D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9B34-8A20-D04F-BF6F-04A82C50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0031-246D-5E4F-BE38-92B181A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036ACC-386D-7A46-87A4-7693338B8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A610B-8458-6045-8F44-37347F01D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14A9-F2FD-4549-8663-785155B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7B8E-E810-264C-BD9C-289B474D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6C4C1-F6A8-D542-8304-6EDF8F10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A88D-7CFA-A74C-B792-4A7A0A89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579C-2C05-6F4B-9C64-44466CE2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FA25-8379-0547-B1B8-76AB78BB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97B8-D887-BE46-84C0-285BED7F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8B82-6246-3243-A5D3-DB03F87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26A2-4028-D94E-9017-048987D8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CCE4B-4900-C645-9F05-D2E154C2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8C5C-EC1B-B740-8365-5E2BE5CE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C10C2-7BB9-344E-B2EB-099B427E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AB649-6854-5345-A77A-8998C34A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4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F67D-60A6-584B-9F03-D65F6680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8F0B9-B911-E64E-B297-01BA9D82D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79B69-7A4A-834E-A06C-C45FC0279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52048-D4DE-2541-BD33-4076D9B0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B97F-1E9A-8143-9D0B-F33FEC2F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98807-5FE9-914C-9EE6-E6527011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5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28F5-E973-DB49-890D-EE17D051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CB8B-3A64-0746-9474-5405A3E2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7069E-34B7-A24E-8B7B-B78394644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37069-D2B5-9B46-87FF-22C58CD5F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EA0BC-641C-DD4A-AB72-B4255EFBF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7FA6B2-E5CA-AF4B-BF6B-B092A514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64EE8-6C08-D948-AF77-230BF476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82807-24FF-FD4F-A715-94460FA3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9825-4340-B24C-8B8A-125612DD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666B4-DD24-6E43-A6B6-628398D0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31330-A448-1D48-86D6-6FACD4E9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204A0-A9FA-E149-9AD0-50B49913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6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8FA9D-B4C9-D640-8F06-78B64431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4F108-DE45-E947-A180-E4B305DA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7B41-BFF1-7544-9F89-4A6C49AF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450-A633-C048-BE2E-2D910B3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2565-1020-9C4B-B7BE-135D43708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9357D-43F7-364D-A70B-6697B6C0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80CEC-47F7-1A48-9057-FD782493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5ED04-9DDE-3E42-8382-2FE2C349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892DC-46BC-8243-80C5-C884F79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7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3338-941D-0B4F-9ED6-C490EEBF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D259F-8F08-B64C-BB37-328D09416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B3FCB-28BC-7446-857C-C636D86A0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5FCB-DF22-D941-B64A-681C1995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A5D16-6960-8C44-9A3E-382937AC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CFD16-5D67-7844-8954-DC7A7E32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3F07D-7CA1-0D41-8190-69CEF7C76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4D0C-2BC7-3140-84AA-53955DE0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158EA-1EEC-724B-9257-1000E0A33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8F5B-D58F-A846-B46D-B3E64A6B099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86AE-523E-384D-A4E9-C5245D850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A9BE-B8B4-B449-AA28-CE0AA1C3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880D-25C7-0447-A3D5-0671B5C13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489F27-F746-C845-BAE9-F074CE18B996}"/>
              </a:ext>
            </a:extLst>
          </p:cNvPr>
          <p:cNvCxnSpPr>
            <a:cxnSpLocks/>
          </p:cNvCxnSpPr>
          <p:nvPr/>
        </p:nvCxnSpPr>
        <p:spPr>
          <a:xfrm flipH="1">
            <a:off x="3299678" y="872141"/>
            <a:ext cx="0" cy="297706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AEBDAB-27FE-9E4F-8737-EE964BF4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5" y="31181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Butterfly Lemma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4F040-631A-E240-B909-4958ECB49A47}"/>
              </a:ext>
            </a:extLst>
          </p:cNvPr>
          <p:cNvSpPr txBox="1"/>
          <p:nvPr/>
        </p:nvSpPr>
        <p:spPr>
          <a:xfrm>
            <a:off x="3185020" y="39627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6CCC25-494D-C64C-860D-240923CE420D}"/>
              </a:ext>
            </a:extLst>
          </p:cNvPr>
          <p:cNvSpPr txBox="1"/>
          <p:nvPr/>
        </p:nvSpPr>
        <p:spPr>
          <a:xfrm>
            <a:off x="8742534" y="4572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5B5C59-2BA1-DC46-A77A-34D5EEF782AD}"/>
              </a:ext>
            </a:extLst>
          </p:cNvPr>
          <p:cNvSpPr txBox="1"/>
          <p:nvPr/>
        </p:nvSpPr>
        <p:spPr>
          <a:xfrm>
            <a:off x="588779" y="5090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107F62-91D1-F342-9409-B84CDAFADB09}"/>
              </a:ext>
            </a:extLst>
          </p:cNvPr>
          <p:cNvSpPr txBox="1"/>
          <p:nvPr/>
        </p:nvSpPr>
        <p:spPr>
          <a:xfrm>
            <a:off x="11300242" y="490103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5E67DD-EBB9-5F4F-8E2C-699FC7D5D630}"/>
                  </a:ext>
                </a:extLst>
              </p:cNvPr>
              <p:cNvSpPr txBox="1"/>
              <p:nvPr/>
            </p:nvSpPr>
            <p:spPr>
              <a:xfrm>
                <a:off x="5618731" y="1417169"/>
                <a:ext cx="88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H=U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5E67DD-EBB9-5F4F-8E2C-699FC7D5D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731" y="1417169"/>
                <a:ext cx="880369" cy="369332"/>
              </a:xfrm>
              <a:prstGeom prst="rect">
                <a:avLst/>
              </a:prstGeom>
              <a:blipFill>
                <a:blip r:embed="rId2"/>
                <a:stretch>
                  <a:fillRect l="-5797" t="-6897" r="-5797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96FB57-16AC-3D4F-B539-6D04F3E676BB}"/>
                  </a:ext>
                </a:extLst>
              </p:cNvPr>
              <p:cNvSpPr txBox="1"/>
              <p:nvPr/>
            </p:nvSpPr>
            <p:spPr>
              <a:xfrm>
                <a:off x="8661816" y="6107574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96FB57-16AC-3D4F-B539-6D04F3E6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16" y="6107574"/>
                <a:ext cx="657552" cy="369332"/>
              </a:xfrm>
              <a:prstGeom prst="rect">
                <a:avLst/>
              </a:prstGeom>
              <a:blipFill>
                <a:blip r:embed="rId3"/>
                <a:stretch>
                  <a:fillRect l="-754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A39D17-E488-5645-AECE-9636D74D9B3C}"/>
                  </a:ext>
                </a:extLst>
              </p:cNvPr>
              <p:cNvSpPr txBox="1"/>
              <p:nvPr/>
            </p:nvSpPr>
            <p:spPr>
              <a:xfrm>
                <a:off x="2024469" y="3639995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N=u(U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A39D17-E488-5645-AECE-9636D74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469" y="3639995"/>
                <a:ext cx="1210588" cy="369332"/>
              </a:xfrm>
              <a:prstGeom prst="rect">
                <a:avLst/>
              </a:prstGeom>
              <a:blipFill>
                <a:blip r:embed="rId4"/>
                <a:stretch>
                  <a:fillRect l="-4211" t="-6897" r="-105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9F66C1-7FDD-A14F-9D2C-B8C7D352E8B1}"/>
                  </a:ext>
                </a:extLst>
              </p:cNvPr>
              <p:cNvSpPr txBox="1"/>
              <p:nvPr/>
            </p:nvSpPr>
            <p:spPr>
              <a:xfrm>
                <a:off x="8976676" y="3739013"/>
                <a:ext cx="936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(V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9F66C1-7FDD-A14F-9D2C-B8C7D352E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676" y="3739013"/>
                <a:ext cx="936475" cy="369332"/>
              </a:xfrm>
              <a:prstGeom prst="rect">
                <a:avLst/>
              </a:prstGeom>
              <a:blipFill>
                <a:blip r:embed="rId5"/>
                <a:stretch>
                  <a:fillRect l="-6849" t="-6897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E6620F1-8751-1E4F-ACD1-C986F2674F1C}"/>
              </a:ext>
            </a:extLst>
          </p:cNvPr>
          <p:cNvSpPr/>
          <p:nvPr/>
        </p:nvSpPr>
        <p:spPr>
          <a:xfrm>
            <a:off x="8809487" y="79797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B5720EF-7E50-7243-B5A8-574CC19B1640}"/>
              </a:ext>
            </a:extLst>
          </p:cNvPr>
          <p:cNvSpPr/>
          <p:nvPr/>
        </p:nvSpPr>
        <p:spPr>
          <a:xfrm>
            <a:off x="3261817" y="771990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79343F5-8A30-1943-A622-8FC822E3A918}"/>
              </a:ext>
            </a:extLst>
          </p:cNvPr>
          <p:cNvCxnSpPr>
            <a:cxnSpLocks/>
            <a:stCxn id="67" idx="5"/>
          </p:cNvCxnSpPr>
          <p:nvPr/>
        </p:nvCxnSpPr>
        <p:spPr>
          <a:xfrm flipH="1">
            <a:off x="3401922" y="928088"/>
            <a:ext cx="0" cy="297706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CD1BB75-9A1E-DA40-BB94-2B85ABD26E64}"/>
              </a:ext>
            </a:extLst>
          </p:cNvPr>
          <p:cNvCxnSpPr>
            <a:cxnSpLocks/>
          </p:cNvCxnSpPr>
          <p:nvPr/>
        </p:nvCxnSpPr>
        <p:spPr>
          <a:xfrm>
            <a:off x="8947227" y="969282"/>
            <a:ext cx="0" cy="291953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FA7FBDA-EA97-0B47-9FF3-D45777CB1621}"/>
              </a:ext>
            </a:extLst>
          </p:cNvPr>
          <p:cNvSpPr/>
          <p:nvPr/>
        </p:nvSpPr>
        <p:spPr>
          <a:xfrm>
            <a:off x="11329509" y="472454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D49C6C4-62CA-2A4D-B4AF-20B98FE7AF68}"/>
              </a:ext>
            </a:extLst>
          </p:cNvPr>
          <p:cNvSpPr/>
          <p:nvPr/>
        </p:nvSpPr>
        <p:spPr>
          <a:xfrm>
            <a:off x="651932" y="4919809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B88D69B-101E-6D45-A75A-A64C169571A0}"/>
              </a:ext>
            </a:extLst>
          </p:cNvPr>
          <p:cNvSpPr/>
          <p:nvPr/>
        </p:nvSpPr>
        <p:spPr>
          <a:xfrm>
            <a:off x="8886328" y="5924694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1E3EB86-96DB-6A4A-8140-610A53FFCA28}"/>
              </a:ext>
            </a:extLst>
          </p:cNvPr>
          <p:cNvSpPr/>
          <p:nvPr/>
        </p:nvSpPr>
        <p:spPr>
          <a:xfrm>
            <a:off x="3252277" y="3810505"/>
            <a:ext cx="182880" cy="201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ECA6B5D-64CE-FE4C-96BB-3922589D3D11}"/>
              </a:ext>
            </a:extLst>
          </p:cNvPr>
          <p:cNvSpPr/>
          <p:nvPr/>
        </p:nvSpPr>
        <p:spPr>
          <a:xfrm>
            <a:off x="8819652" y="3877178"/>
            <a:ext cx="182880" cy="2011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B099DA-D94A-BB49-9C23-A93325563C00}"/>
                  </a:ext>
                </a:extLst>
              </p:cNvPr>
              <p:cNvSpPr txBox="1"/>
              <p:nvPr/>
            </p:nvSpPr>
            <p:spPr>
              <a:xfrm>
                <a:off x="8993020" y="1172535"/>
                <a:ext cx="95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v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EB099DA-D94A-BB49-9C23-A93325563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020" y="1172535"/>
                <a:ext cx="950901" cy="369332"/>
              </a:xfrm>
              <a:prstGeom prst="rect">
                <a:avLst/>
              </a:prstGeom>
              <a:blipFill>
                <a:blip r:embed="rId6"/>
                <a:stretch>
                  <a:fillRect l="-5405" t="-6897" r="-540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5206D59-EB5A-4546-93C3-A82747458D7B}"/>
                  </a:ext>
                </a:extLst>
              </p:cNvPr>
              <p:cNvSpPr txBox="1"/>
              <p:nvPr/>
            </p:nvSpPr>
            <p:spPr>
              <a:xfrm>
                <a:off x="1554272" y="1246505"/>
                <a:ext cx="1719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HN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5206D59-EB5A-4546-93C3-A8274745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272" y="1246505"/>
                <a:ext cx="1719164" cy="369332"/>
              </a:xfrm>
              <a:prstGeom prst="rect">
                <a:avLst/>
              </a:prstGeom>
              <a:blipFill>
                <a:blip r:embed="rId7"/>
                <a:stretch>
                  <a:fillRect l="-2963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B406789-AC10-EF45-B33D-E571A86F17FE}"/>
              </a:ext>
            </a:extLst>
          </p:cNvPr>
          <p:cNvCxnSpPr>
            <a:cxnSpLocks/>
          </p:cNvCxnSpPr>
          <p:nvPr/>
        </p:nvCxnSpPr>
        <p:spPr>
          <a:xfrm flipV="1">
            <a:off x="9028138" y="4858849"/>
            <a:ext cx="2329947" cy="117835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DD36962-4E0C-6B4A-8836-5C9170363DA8}"/>
              </a:ext>
            </a:extLst>
          </p:cNvPr>
          <p:cNvSpPr/>
          <p:nvPr/>
        </p:nvSpPr>
        <p:spPr>
          <a:xfrm>
            <a:off x="3267966" y="130460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1B18FF8-CC0A-4340-8B52-7FCF6319FEB7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808030" y="5075907"/>
            <a:ext cx="2557477" cy="101440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35227E-7103-C44B-9452-56EB7D096C97}"/>
              </a:ext>
            </a:extLst>
          </p:cNvPr>
          <p:cNvCxnSpPr>
            <a:cxnSpLocks/>
            <a:stCxn id="79" idx="7"/>
            <a:endCxn id="81" idx="3"/>
          </p:cNvCxnSpPr>
          <p:nvPr/>
        </p:nvCxnSpPr>
        <p:spPr>
          <a:xfrm flipV="1">
            <a:off x="808030" y="3982213"/>
            <a:ext cx="2471029" cy="96437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3716CAE-DF19-2041-A185-B312FAB0286C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8952367" y="4038267"/>
            <a:ext cx="2403924" cy="71306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60375DC-2C96-FC41-9992-591093300B0C}"/>
              </a:ext>
            </a:extLst>
          </p:cNvPr>
          <p:cNvCxnSpPr>
            <a:cxnSpLocks/>
          </p:cNvCxnSpPr>
          <p:nvPr/>
        </p:nvCxnSpPr>
        <p:spPr>
          <a:xfrm flipV="1">
            <a:off x="6144391" y="4009327"/>
            <a:ext cx="2693038" cy="818727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36C4271-772E-8840-A092-8E16400A2ABE}"/>
              </a:ext>
            </a:extLst>
          </p:cNvPr>
          <p:cNvCxnSpPr>
            <a:cxnSpLocks/>
          </p:cNvCxnSpPr>
          <p:nvPr/>
        </p:nvCxnSpPr>
        <p:spPr>
          <a:xfrm>
            <a:off x="3413155" y="3951929"/>
            <a:ext cx="2544230" cy="8497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D8A8F6B-2654-B847-A5A7-F4FBC2A12369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6053585" y="2126102"/>
            <a:ext cx="4765" cy="267844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0695CE6-3B6B-3446-943C-BD7D15E175D6}"/>
                  </a:ext>
                </a:extLst>
              </p:cNvPr>
              <p:cNvSpPr txBox="1"/>
              <p:nvPr/>
            </p:nvSpPr>
            <p:spPr>
              <a:xfrm>
                <a:off x="3042049" y="6145673"/>
                <a:ext cx="654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0695CE6-3B6B-3446-943C-BD7D15E17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49" y="6145673"/>
                <a:ext cx="654346" cy="369332"/>
              </a:xfrm>
              <a:prstGeom prst="rect">
                <a:avLst/>
              </a:prstGeom>
              <a:blipFill>
                <a:blip r:embed="rId8"/>
                <a:stretch>
                  <a:fillRect l="-980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Oval 110">
            <a:extLst>
              <a:ext uri="{FF2B5EF4-FFF2-40B4-BE49-F238E27FC236}">
                <a16:creationId xmlns:a16="http://schemas.microsoft.com/office/drawing/2014/main" id="{558D9AEF-9345-B54C-975E-480D6D250EBB}"/>
              </a:ext>
            </a:extLst>
          </p:cNvPr>
          <p:cNvSpPr/>
          <p:nvPr/>
        </p:nvSpPr>
        <p:spPr>
          <a:xfrm>
            <a:off x="3266561" y="5962793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66FC182-3434-C947-9BF3-C708405EB49B}"/>
              </a:ext>
            </a:extLst>
          </p:cNvPr>
          <p:cNvCxnSpPr>
            <a:cxnSpLocks/>
            <a:stCxn id="111" idx="6"/>
          </p:cNvCxnSpPr>
          <p:nvPr/>
        </p:nvCxnSpPr>
        <p:spPr>
          <a:xfrm flipV="1">
            <a:off x="3449441" y="4833861"/>
            <a:ext cx="2555703" cy="122037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3DF073E-2463-0E43-AD1A-15246618E34B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098561" y="4888398"/>
            <a:ext cx="2787767" cy="112773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ACD2FD1-ABC7-CD4B-9E8A-FB5509D048BF}"/>
                  </a:ext>
                </a:extLst>
              </p:cNvPr>
              <p:cNvSpPr txBox="1"/>
              <p:nvPr/>
            </p:nvSpPr>
            <p:spPr>
              <a:xfrm>
                <a:off x="5330735" y="5100485"/>
                <a:ext cx="1544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(U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ACD2FD1-ABC7-CD4B-9E8A-FB5509D04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735" y="5100485"/>
                <a:ext cx="1544012" cy="369332"/>
              </a:xfrm>
              <a:prstGeom prst="rect">
                <a:avLst/>
              </a:prstGeom>
              <a:blipFill>
                <a:blip r:embed="rId9"/>
                <a:stretch>
                  <a:fillRect l="-41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742229C-5198-494D-8920-11B86E2BCD5A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3450846" y="1396043"/>
            <a:ext cx="2511299" cy="64124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33C563E-857B-FA45-9287-A96C8B58C8C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6109869" y="1380375"/>
            <a:ext cx="2709139" cy="66848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FE29124-22EF-6E4B-BEF1-6794251AFB06}"/>
                  </a:ext>
                </a:extLst>
              </p:cNvPr>
              <p:cNvSpPr txBox="1"/>
              <p:nvPr/>
            </p:nvSpPr>
            <p:spPr>
              <a:xfrm>
                <a:off x="3873378" y="5804655"/>
                <a:ext cx="4727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/(u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U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i="1" dirty="0"/>
                      <m:t>≈</m:t>
                    </m:r>
                    <m:r>
                      <m:rPr>
                        <m:nor/>
                      </m:rPr>
                      <a:rPr lang="en-US" dirty="0"/>
                      <m:t>u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U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dirty="0"/>
                      <m:t>u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/(u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U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i="1" dirty="0"/>
                      <m:t>≈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U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FE29124-22EF-6E4B-BEF1-6794251AF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378" y="5804655"/>
                <a:ext cx="4727659" cy="923330"/>
              </a:xfrm>
              <a:prstGeom prst="rect">
                <a:avLst/>
              </a:prstGeom>
              <a:blipFill>
                <a:blip r:embed="rId10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9FF3EE3-38F7-0C4C-B07A-CB80FA80553B}"/>
                  </a:ext>
                </a:extLst>
              </p:cNvPr>
              <p:cNvSpPr txBox="1"/>
              <p:nvPr/>
            </p:nvSpPr>
            <p:spPr>
              <a:xfrm>
                <a:off x="10719582" y="4356929"/>
                <a:ext cx="1582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9FF3EE3-38F7-0C4C-B07A-CB80FA80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582" y="4356929"/>
                <a:ext cx="1582521" cy="369332"/>
              </a:xfrm>
              <a:prstGeom prst="rect">
                <a:avLst/>
              </a:prstGeom>
              <a:blipFill>
                <a:blip r:embed="rId1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6F2A152-12D7-9D4F-BDBB-FE7DFCC48959}"/>
                  </a:ext>
                </a:extLst>
              </p:cNvPr>
              <p:cNvSpPr txBox="1"/>
              <p:nvPr/>
            </p:nvSpPr>
            <p:spPr>
              <a:xfrm>
                <a:off x="-24046" y="4577101"/>
                <a:ext cx="1548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6F2A152-12D7-9D4F-BDBB-FE7DFCC48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46" y="4577101"/>
                <a:ext cx="1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F4A61C-4304-0640-8F25-9018E88CD73F}"/>
              </a:ext>
            </a:extLst>
          </p:cNvPr>
          <p:cNvCxnSpPr>
            <a:cxnSpLocks/>
          </p:cNvCxnSpPr>
          <p:nvPr/>
        </p:nvCxnSpPr>
        <p:spPr>
          <a:xfrm>
            <a:off x="8856558" y="971211"/>
            <a:ext cx="0" cy="291953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30DB62DB-10E6-024E-A21D-7333A9AF8B3C}"/>
              </a:ext>
            </a:extLst>
          </p:cNvPr>
          <p:cNvSpPr/>
          <p:nvPr/>
        </p:nvSpPr>
        <p:spPr>
          <a:xfrm>
            <a:off x="8819008" y="1288935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2A1733-6FB8-9843-8943-873C6D372781}"/>
              </a:ext>
            </a:extLst>
          </p:cNvPr>
          <p:cNvSpPr/>
          <p:nvPr/>
        </p:nvSpPr>
        <p:spPr>
          <a:xfrm>
            <a:off x="5952622" y="4734067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ACE772-2D9D-A942-A666-55E275F9E1A3}"/>
              </a:ext>
            </a:extLst>
          </p:cNvPr>
          <p:cNvSpPr/>
          <p:nvPr/>
        </p:nvSpPr>
        <p:spPr>
          <a:xfrm>
            <a:off x="5962145" y="1943222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0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105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Butterfly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to classification</dc:title>
  <dc:creator>John Manferdelli</dc:creator>
  <cp:lastModifiedBy>John Manferdelli</cp:lastModifiedBy>
  <cp:revision>32</cp:revision>
  <dcterms:created xsi:type="dcterms:W3CDTF">2020-05-14T18:26:22Z</dcterms:created>
  <dcterms:modified xsi:type="dcterms:W3CDTF">2020-08-12T22:43:46Z</dcterms:modified>
</cp:coreProperties>
</file>