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6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D039-5FD9-ED4A-B939-72943DE5D707}"/>
              </a:ext>
            </a:extLst>
          </p:cNvPr>
          <p:cNvSpPr txBox="1"/>
          <p:nvPr/>
        </p:nvSpPr>
        <p:spPr>
          <a:xfrm>
            <a:off x="2775208" y="214379"/>
            <a:ext cx="2935376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FETAmps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/>
              <p:nvPr/>
            </p:nvSpPr>
            <p:spPr>
              <a:xfrm>
                <a:off x="364514" y="1238959"/>
                <a:ext cx="5449714" cy="55568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"/>
                  </a:rPr>
                  <a:t>Common Source</a:t>
                </a:r>
              </a:p>
              <a:p>
                <a:pPr marR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:r>
                  <a:rPr kumimoji="0" lang="en-US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Helvetic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𝐷𝐷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=12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𝑣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𝐷𝑆𝑆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=35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𝑚𝐴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𝑝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=−3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𝑣</m:t>
                    </m:r>
                  </m:oMath>
                </a14:m>
                <a:endParaRPr kumimoji="0" lang="en-US" b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j-ea"/>
                  <a:cs typeface="+mj-cs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𝐴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=10, 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𝐷𝑄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=10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𝑚𝐴</m:t>
                    </m:r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</m:t>
                    </m:r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𝑖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𝐷𝑄</m:t>
                            </m:r>
                          </m:sub>
                        </m:sSub>
                      </m:den>
                    </m:f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(1−</m:t>
                    </m:r>
                    <m:rad>
                      <m:radPr>
                        <m:degHide m:val="on"/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𝐷𝑄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</m:ctrlPr>
                              </m:sSubPr>
                              <m:e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+mj-ea"/>
                                    <a:cs typeface="+mj-cs"/>
                                    <a:sym typeface="Helvetica"/>
                                  </a:rPr>
                                  <m:t>𝐷𝑆𝑆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)= 139 (say</a:t>
                </a:r>
                <a:r>
                  <a:rPr kumimoji="0" lang="en-US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150</m:t>
                    </m:r>
                    <m:r>
                      <m:rPr>
                        <m:sty m:val="p"/>
                      </m:rPr>
                      <a:rPr kumimoji="0" lang="el-GR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Ω</m:t>
                    </m:r>
                  </m:oMath>
                </a14:m>
                <a:r>
                  <a:rPr kumimoji="0" lang="en-US" b="0" i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)</a:t>
                </a:r>
              </a:p>
              <a:p>
                <a:pPr marL="342900" lvl="7" indent="-342900" algn="l" rtl="0" latinLnBrk="1" hangingPunct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𝐴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=−</m:t>
                    </m:r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=1,500</m:t>
                    </m:r>
                    <m:r>
                      <m:rPr>
                        <m:sty m:val="p"/>
                      </m:rPr>
                      <a:rPr kumimoji="0" lang="el-GR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Ω</m:t>
                    </m:r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lvl="5" indent="-342900" algn="l" rtl="0" latinLnBrk="1" hangingPunct="0">
                  <a:buFont typeface="+mj-lt"/>
                  <a:buAutoNum type="arabicPeriod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Common Drain</a:t>
                </a:r>
              </a:p>
              <a:p>
                <a:pPr lvl="5"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5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2"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  <a:p>
                <a:pPr lvl="2" algn="l" rtl="0" latinLnBrk="1" hangingPunct="0"/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342900" marR="0" indent="-34290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14" y="1238959"/>
                <a:ext cx="5449714" cy="5556838"/>
              </a:xfrm>
              <a:prstGeom prst="rect">
                <a:avLst/>
              </a:prstGeom>
              <a:blipFill>
                <a:blip r:embed="rId3"/>
                <a:stretch>
                  <a:fillRect l="-1628" t="-4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8C27DA4-41A7-334E-BDDD-2A6DA74275BF}"/>
              </a:ext>
            </a:extLst>
          </p:cNvPr>
          <p:cNvGrpSpPr/>
          <p:nvPr/>
        </p:nvGrpSpPr>
        <p:grpSpPr>
          <a:xfrm>
            <a:off x="5720311" y="330887"/>
            <a:ext cx="3138295" cy="2497368"/>
            <a:chOff x="5786261" y="458483"/>
            <a:chExt cx="3412592" cy="2721500"/>
          </a:xfrm>
        </p:grpSpPr>
        <p:grpSp>
          <p:nvGrpSpPr>
            <p:cNvPr id="456" name="Group 912">
              <a:extLst>
                <a:ext uri="{FF2B5EF4-FFF2-40B4-BE49-F238E27FC236}">
                  <a16:creationId xmlns:a16="http://schemas.microsoft.com/office/drawing/2014/main" id="{668659A8-69A1-1147-9DEF-468CB8D13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6372" y="1243961"/>
              <a:ext cx="666804" cy="901023"/>
              <a:chOff x="5562600" y="3124201"/>
              <a:chExt cx="304800" cy="455612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6B03526A-BD81-4740-89F0-6886AF8208D1}"/>
                  </a:ext>
                </a:extLst>
              </p:cNvPr>
              <p:cNvCxnSpPr/>
              <p:nvPr/>
            </p:nvCxnSpPr>
            <p:spPr bwMode="auto">
              <a:xfrm rot="5400000">
                <a:off x="5637213" y="3352800"/>
                <a:ext cx="152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CD842C71-D5B7-254A-BEAB-F16F9E6AB797}"/>
                  </a:ext>
                </a:extLst>
              </p:cNvPr>
              <p:cNvCxnSpPr/>
              <p:nvPr/>
            </p:nvCxnSpPr>
            <p:spPr bwMode="auto">
              <a:xfrm>
                <a:off x="5788025" y="3429000"/>
                <a:ext cx="77788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AF0F5ED9-E026-2349-9F93-37FFE18731AF}"/>
                  </a:ext>
                </a:extLst>
              </p:cNvPr>
              <p:cNvCxnSpPr/>
              <p:nvPr/>
            </p:nvCxnSpPr>
            <p:spPr bwMode="auto">
              <a:xfrm rot="16200000" flipH="1">
                <a:off x="5713412" y="3351213"/>
                <a:ext cx="150813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BA100F7E-F3DD-CB49-B7C7-78513B955A7E}"/>
                  </a:ext>
                </a:extLst>
              </p:cNvPr>
              <p:cNvCxnSpPr/>
              <p:nvPr/>
            </p:nvCxnSpPr>
            <p:spPr bwMode="auto">
              <a:xfrm rot="16200000" flipV="1">
                <a:off x="5791200" y="3198814"/>
                <a:ext cx="150813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EF48107-5ED2-184A-88EB-02F34F0D6F96}"/>
                  </a:ext>
                </a:extLst>
              </p:cNvPr>
              <p:cNvCxnSpPr/>
              <p:nvPr/>
            </p:nvCxnSpPr>
            <p:spPr bwMode="auto">
              <a:xfrm rot="16200000" flipV="1">
                <a:off x="5790407" y="3502819"/>
                <a:ext cx="15240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BAE710C2-1467-714C-A1A6-98E32BE8EBB7}"/>
                  </a:ext>
                </a:extLst>
              </p:cNvPr>
              <p:cNvCxnSpPr/>
              <p:nvPr/>
            </p:nvCxnSpPr>
            <p:spPr bwMode="auto">
              <a:xfrm flipV="1">
                <a:off x="5789613" y="3276601"/>
                <a:ext cx="7620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03AD6A71-21A6-774D-9D2B-C5CD11829307}"/>
                  </a:ext>
                </a:extLst>
              </p:cNvPr>
              <p:cNvCxnSpPr/>
              <p:nvPr/>
            </p:nvCxnSpPr>
            <p:spPr bwMode="auto">
              <a:xfrm flipV="1">
                <a:off x="5562600" y="3351214"/>
                <a:ext cx="152400" cy="15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4" name="Isosceles Triangle 911">
                <a:extLst>
                  <a:ext uri="{FF2B5EF4-FFF2-40B4-BE49-F238E27FC236}">
                    <a16:creationId xmlns:a16="http://schemas.microsoft.com/office/drawing/2014/main" id="{5A8EC4A8-0596-8745-B4D9-2C98292D05C3}"/>
                  </a:ext>
                </a:extLst>
              </p:cNvPr>
              <p:cNvSpPr/>
              <p:nvPr/>
            </p:nvSpPr>
            <p:spPr>
              <a:xfrm rot="5400000">
                <a:off x="5633244" y="3326606"/>
                <a:ext cx="46038" cy="53975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471" name="Freeform 12">
              <a:extLst>
                <a:ext uri="{FF2B5EF4-FFF2-40B4-BE49-F238E27FC236}">
                  <a16:creationId xmlns:a16="http://schemas.microsoft.com/office/drawing/2014/main" id="{42D5CC32-802F-9746-A7FF-8780C80B8C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03157" y="561259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5" name="Group 220">
              <a:extLst>
                <a:ext uri="{FF2B5EF4-FFF2-40B4-BE49-F238E27FC236}">
                  <a16:creationId xmlns:a16="http://schemas.microsoft.com/office/drawing/2014/main" id="{3285AD71-303E-D442-9970-7CDB85BA4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5227" y="2875183"/>
              <a:ext cx="152400" cy="304800"/>
              <a:chOff x="3264" y="3072"/>
              <a:chExt cx="96" cy="192"/>
            </a:xfrm>
          </p:grpSpPr>
          <p:sp>
            <p:nvSpPr>
              <p:cNvPr id="476" name="Line 17">
                <a:extLst>
                  <a:ext uri="{FF2B5EF4-FFF2-40B4-BE49-F238E27FC236}">
                    <a16:creationId xmlns:a16="http://schemas.microsoft.com/office/drawing/2014/main" id="{F27DBCFF-E7D6-F045-B202-8D21F37D4B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3072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Freeform 18">
                <a:extLst>
                  <a:ext uri="{FF2B5EF4-FFF2-40B4-BE49-F238E27FC236}">
                    <a16:creationId xmlns:a16="http://schemas.microsoft.com/office/drawing/2014/main" id="{9BF87F0E-F80B-864A-8D26-8DD186442F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64" y="3192"/>
                <a:ext cx="96" cy="72"/>
              </a:xfrm>
              <a:custGeom>
                <a:avLst/>
                <a:gdLst>
                  <a:gd name="T0" fmla="*/ 6 w 192"/>
                  <a:gd name="T1" fmla="*/ 9 h 144"/>
                  <a:gd name="T2" fmla="*/ 12 w 192"/>
                  <a:gd name="T3" fmla="*/ 0 h 144"/>
                  <a:gd name="T4" fmla="*/ 0 w 192"/>
                  <a:gd name="T5" fmla="*/ 0 h 144"/>
                  <a:gd name="T6" fmla="*/ 6 w 192"/>
                  <a:gd name="T7" fmla="*/ 9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96" y="144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96" y="14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3D75B-108C-604E-AA2B-03F034D171EA}"/>
                </a:ext>
              </a:extLst>
            </p:cNvPr>
            <p:cNvSpPr txBox="1"/>
            <p:nvPr/>
          </p:nvSpPr>
          <p:spPr>
            <a:xfrm>
              <a:off x="6907750" y="1259925"/>
              <a:ext cx="244606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"/>
                </a:rPr>
                <a:t>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E6CA1A-9562-274D-AD71-439F0A8D5671}"/>
                </a:ext>
              </a:extLst>
            </p:cNvPr>
            <p:cNvSpPr txBox="1"/>
            <p:nvPr/>
          </p:nvSpPr>
          <p:spPr>
            <a:xfrm>
              <a:off x="7731859" y="1940447"/>
              <a:ext cx="384473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800AAD83-144B-D04C-92D4-94127DD1DE4E}"/>
                </a:ext>
              </a:extLst>
            </p:cNvPr>
            <p:cNvSpPr txBox="1"/>
            <p:nvPr/>
          </p:nvSpPr>
          <p:spPr>
            <a:xfrm>
              <a:off x="7737662" y="1279299"/>
              <a:ext cx="384473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</a:t>
              </a:r>
            </a:p>
          </p:txBody>
        </p:sp>
        <p:grpSp>
          <p:nvGrpSpPr>
            <p:cNvPr id="35" name="Group 13">
              <a:extLst>
                <a:ext uri="{FF2B5EF4-FFF2-40B4-BE49-F238E27FC236}">
                  <a16:creationId xmlns:a16="http://schemas.microsoft.com/office/drawing/2014/main" id="{8477DAE0-DDA6-704F-8C3D-B5B86915A8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99527" y="458483"/>
              <a:ext cx="266700" cy="190500"/>
              <a:chOff x="1344" y="2016"/>
              <a:chExt cx="336" cy="240"/>
            </a:xfrm>
          </p:grpSpPr>
          <p:sp>
            <p:nvSpPr>
              <p:cNvPr id="36" name="Oval 14">
                <a:extLst>
                  <a:ext uri="{FF2B5EF4-FFF2-40B4-BE49-F238E27FC236}">
                    <a16:creationId xmlns:a16="http://schemas.microsoft.com/office/drawing/2014/main" id="{BCCA09D7-443C-BD4D-B67D-97F428EC37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59B95A0D-7D4A-5A43-9B42-1FCB819433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C76778E-F39C-0546-80A8-3CAAC46C93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96640" y="2134685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" name="Group 210">
              <a:extLst>
                <a:ext uri="{FF2B5EF4-FFF2-40B4-BE49-F238E27FC236}">
                  <a16:creationId xmlns:a16="http://schemas.microsoft.com/office/drawing/2014/main" id="{61CA2454-DD65-9E49-ADBF-5ADA312C522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482489" y="1310561"/>
              <a:ext cx="304800" cy="762000"/>
              <a:chOff x="3216" y="1728"/>
              <a:chExt cx="192" cy="480"/>
            </a:xfrm>
          </p:grpSpPr>
          <p:sp>
            <p:nvSpPr>
              <p:cNvPr id="46" name="Line 8">
                <a:extLst>
                  <a:ext uri="{FF2B5EF4-FFF2-40B4-BE49-F238E27FC236}">
                    <a16:creationId xmlns:a16="http://schemas.microsoft.com/office/drawing/2014/main" id="{87C9117D-48C6-CA47-B71A-00BD890851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">
                <a:extLst>
                  <a:ext uri="{FF2B5EF4-FFF2-40B4-BE49-F238E27FC236}">
                    <a16:creationId xmlns:a16="http://schemas.microsoft.com/office/drawing/2014/main" id="{33C3050D-89FB-344A-83E6-5B643E4301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0">
                <a:extLst>
                  <a:ext uri="{FF2B5EF4-FFF2-40B4-BE49-F238E27FC236}">
                    <a16:creationId xmlns:a16="http://schemas.microsoft.com/office/drawing/2014/main" id="{4EB7A22F-A226-0F4B-85A8-3082CCE33C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C89C288F-5097-1441-90C4-DF135FD619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13">
              <a:extLst>
                <a:ext uri="{FF2B5EF4-FFF2-40B4-BE49-F238E27FC236}">
                  <a16:creationId xmlns:a16="http://schemas.microsoft.com/office/drawing/2014/main" id="{E9E31FD7-9ED2-5740-AA47-E4CA894152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24023" y="1611782"/>
              <a:ext cx="266701" cy="190500"/>
              <a:chOff x="1344" y="2016"/>
              <a:chExt cx="336" cy="240"/>
            </a:xfrm>
          </p:grpSpPr>
          <p:sp>
            <p:nvSpPr>
              <p:cNvPr id="52" name="Oval 14">
                <a:extLst>
                  <a:ext uri="{FF2B5EF4-FFF2-40B4-BE49-F238E27FC236}">
                    <a16:creationId xmlns:a16="http://schemas.microsoft.com/office/drawing/2014/main" id="{972FE563-8874-7C4A-A01F-F7A39C82C6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Rectangle 15">
                <a:extLst>
                  <a:ext uri="{FF2B5EF4-FFF2-40B4-BE49-F238E27FC236}">
                    <a16:creationId xmlns:a16="http://schemas.microsoft.com/office/drawing/2014/main" id="{ADDEDC5B-7AA4-0E43-A503-A701419270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4" name="Group 220">
              <a:extLst>
                <a:ext uri="{FF2B5EF4-FFF2-40B4-BE49-F238E27FC236}">
                  <a16:creationId xmlns:a16="http://schemas.microsoft.com/office/drawing/2014/main" id="{8DED2D28-3D7C-DF4F-988B-7EBA4B6C2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2712" y="2496240"/>
              <a:ext cx="152400" cy="304800"/>
              <a:chOff x="3264" y="3072"/>
              <a:chExt cx="96" cy="192"/>
            </a:xfrm>
          </p:grpSpPr>
          <p:sp>
            <p:nvSpPr>
              <p:cNvPr id="55" name="Line 17">
                <a:extLst>
                  <a:ext uri="{FF2B5EF4-FFF2-40B4-BE49-F238E27FC236}">
                    <a16:creationId xmlns:a16="http://schemas.microsoft.com/office/drawing/2014/main" id="{8188549A-82D3-394D-8888-704DAA1FDA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3072"/>
                <a:ext cx="0" cy="1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947EE0A2-749D-044F-B8E4-92F9A61BD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64" y="3192"/>
                <a:ext cx="96" cy="72"/>
              </a:xfrm>
              <a:custGeom>
                <a:avLst/>
                <a:gdLst>
                  <a:gd name="T0" fmla="*/ 6 w 192"/>
                  <a:gd name="T1" fmla="*/ 9 h 144"/>
                  <a:gd name="T2" fmla="*/ 12 w 192"/>
                  <a:gd name="T3" fmla="*/ 0 h 144"/>
                  <a:gd name="T4" fmla="*/ 0 w 192"/>
                  <a:gd name="T5" fmla="*/ 0 h 144"/>
                  <a:gd name="T6" fmla="*/ 6 w 192"/>
                  <a:gd name="T7" fmla="*/ 9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144"/>
                  <a:gd name="T14" fmla="*/ 192 w 192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144">
                    <a:moveTo>
                      <a:pt x="96" y="144"/>
                    </a:moveTo>
                    <a:lnTo>
                      <a:pt x="192" y="0"/>
                    </a:lnTo>
                    <a:lnTo>
                      <a:pt x="0" y="0"/>
                    </a:lnTo>
                    <a:lnTo>
                      <a:pt x="96" y="14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F2706F07-19EB-7F4D-9D2A-742B0DCC8CA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44125" y="175574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210">
              <a:extLst>
                <a:ext uri="{FF2B5EF4-FFF2-40B4-BE49-F238E27FC236}">
                  <a16:creationId xmlns:a16="http://schemas.microsoft.com/office/drawing/2014/main" id="{0F03375C-373C-6A4D-AB1A-2C124855A0E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919992" y="943974"/>
              <a:ext cx="304800" cy="762000"/>
              <a:chOff x="3216" y="1728"/>
              <a:chExt cx="192" cy="480"/>
            </a:xfrm>
          </p:grpSpPr>
          <p:sp>
            <p:nvSpPr>
              <p:cNvPr id="59" name="Line 8">
                <a:extLst>
                  <a:ext uri="{FF2B5EF4-FFF2-40B4-BE49-F238E27FC236}">
                    <a16:creationId xmlns:a16="http://schemas.microsoft.com/office/drawing/2014/main" id="{FE1657CD-6E76-6C48-8FDA-3CEFC4949B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9">
                <a:extLst>
                  <a:ext uri="{FF2B5EF4-FFF2-40B4-BE49-F238E27FC236}">
                    <a16:creationId xmlns:a16="http://schemas.microsoft.com/office/drawing/2014/main" id="{C5A29888-3426-D341-8B11-81122C5C07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0">
                <a:extLst>
                  <a:ext uri="{FF2B5EF4-FFF2-40B4-BE49-F238E27FC236}">
                    <a16:creationId xmlns:a16="http://schemas.microsoft.com/office/drawing/2014/main" id="{57D9B1ED-756D-1F40-B5D5-07C06ECE3E6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1">
                <a:extLst>
                  <a:ext uri="{FF2B5EF4-FFF2-40B4-BE49-F238E27FC236}">
                    <a16:creationId xmlns:a16="http://schemas.microsoft.com/office/drawing/2014/main" id="{7D939250-3F18-D04A-BA80-1D088A1B26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" name="Group 13">
              <a:extLst>
                <a:ext uri="{FF2B5EF4-FFF2-40B4-BE49-F238E27FC236}">
                  <a16:creationId xmlns:a16="http://schemas.microsoft.com/office/drawing/2014/main" id="{2B4A0339-6482-114F-AEC1-E208A0931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83050" y="1257552"/>
              <a:ext cx="266700" cy="190500"/>
              <a:chOff x="1344" y="2016"/>
              <a:chExt cx="336" cy="240"/>
            </a:xfrm>
          </p:grpSpPr>
          <p:sp>
            <p:nvSpPr>
              <p:cNvPr id="64" name="Oval 14">
                <a:extLst>
                  <a:ext uri="{FF2B5EF4-FFF2-40B4-BE49-F238E27FC236}">
                    <a16:creationId xmlns:a16="http://schemas.microsoft.com/office/drawing/2014/main" id="{E38D1B7E-E4F3-A544-A089-D64464F368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15">
                <a:extLst>
                  <a:ext uri="{FF2B5EF4-FFF2-40B4-BE49-F238E27FC236}">
                    <a16:creationId xmlns:a16="http://schemas.microsoft.com/office/drawing/2014/main" id="{E8B611A3-4723-C44E-AA34-B901EEDEE0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3">
              <a:extLst>
                <a:ext uri="{FF2B5EF4-FFF2-40B4-BE49-F238E27FC236}">
                  <a16:creationId xmlns:a16="http://schemas.microsoft.com/office/drawing/2014/main" id="{034D030B-85D2-7B42-A2D9-0F371D3286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35500" y="1611782"/>
              <a:ext cx="266700" cy="190500"/>
              <a:chOff x="1344" y="2016"/>
              <a:chExt cx="336" cy="240"/>
            </a:xfrm>
          </p:grpSpPr>
          <p:sp>
            <p:nvSpPr>
              <p:cNvPr id="67" name="Oval 14">
                <a:extLst>
                  <a:ext uri="{FF2B5EF4-FFF2-40B4-BE49-F238E27FC236}">
                    <a16:creationId xmlns:a16="http://schemas.microsoft.com/office/drawing/2014/main" id="{E177DFD3-5BC0-5C4E-9CF4-81A373F1B1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Rectangle 15">
                <a:extLst>
                  <a:ext uri="{FF2B5EF4-FFF2-40B4-BE49-F238E27FC236}">
                    <a16:creationId xmlns:a16="http://schemas.microsoft.com/office/drawing/2014/main" id="{131ACE74-7C30-0B45-90B8-CBF06A671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762486D1-B320-B44E-B871-19D848BA79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81942" y="1238831"/>
              <a:ext cx="266700" cy="190500"/>
              <a:chOff x="1344" y="2016"/>
              <a:chExt cx="336" cy="240"/>
            </a:xfrm>
          </p:grpSpPr>
          <p:sp>
            <p:nvSpPr>
              <p:cNvPr id="73" name="Oval 14">
                <a:extLst>
                  <a:ext uri="{FF2B5EF4-FFF2-40B4-BE49-F238E27FC236}">
                    <a16:creationId xmlns:a16="http://schemas.microsoft.com/office/drawing/2014/main" id="{D4727B73-80A2-F442-A469-51B74A321D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488" y="2016"/>
                <a:ext cx="192" cy="19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CD399A2A-2D81-484F-8ECD-4FFEC264A9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30B420-4C3F-A14D-A4E7-9A10CE39940D}"/>
                </a:ext>
              </a:extLst>
            </p:cNvPr>
            <p:cNvSpPr txBox="1"/>
            <p:nvPr/>
          </p:nvSpPr>
          <p:spPr>
            <a:xfrm>
              <a:off x="8630512" y="1130367"/>
              <a:ext cx="56834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out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056FF5-7ACA-DF4E-BA48-241F57915C45}"/>
                </a:ext>
              </a:extLst>
            </p:cNvPr>
            <p:cNvSpPr txBox="1"/>
            <p:nvPr/>
          </p:nvSpPr>
          <p:spPr>
            <a:xfrm>
              <a:off x="5786261" y="1539161"/>
              <a:ext cx="568341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in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9D6BE3B-F745-1948-8CAC-7817A1B17667}"/>
                </a:ext>
              </a:extLst>
            </p:cNvPr>
            <p:cNvSpPr txBox="1"/>
            <p:nvPr/>
          </p:nvSpPr>
          <p:spPr>
            <a:xfrm>
              <a:off x="7140147" y="73360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D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612391-E09C-EB4F-A9CF-6F967D060A71}"/>
                </a:ext>
              </a:extLst>
            </p:cNvPr>
            <p:cNvSpPr txBox="1"/>
            <p:nvPr/>
          </p:nvSpPr>
          <p:spPr>
            <a:xfrm>
              <a:off x="7935101" y="234410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6873D46-428A-E34C-B43C-B439A221D725}"/>
                </a:ext>
              </a:extLst>
            </p:cNvPr>
            <p:cNvSpPr txBox="1"/>
            <p:nvPr/>
          </p:nvSpPr>
          <p:spPr>
            <a:xfrm>
              <a:off x="7906429" y="779225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rPr kumimoji="0" lang="en-US" sz="1800" b="0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out</a:t>
              </a:r>
              <a:endPara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DB20D-31BC-2A4F-AEE2-3E0244758BC0}"/>
                </a:ext>
              </a:extLst>
            </p:cNvPr>
            <p:cNvSpPr txBox="1"/>
            <p:nvPr/>
          </p:nvSpPr>
          <p:spPr>
            <a:xfrm>
              <a:off x="6365784" y="1120783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rPr kumimoji="0" lang="en-US" sz="1800" b="0" i="0" u="none" strike="noStrike" cap="none" spc="0" normalizeH="0" baseline="-2500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in</a:t>
              </a:r>
              <a:endPara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F4900B1-DB75-6D45-BDD2-47CAF62693C5}"/>
                </a:ext>
              </a:extLst>
            </p:cNvPr>
            <p:cNvSpPr txBox="1"/>
            <p:nvPr/>
          </p:nvSpPr>
          <p:spPr>
            <a:xfrm>
              <a:off x="6612921" y="1961044"/>
              <a:ext cx="535459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R</a:t>
              </a:r>
              <a:r>
                <a:rPr kumimoji="0" lang="en-US" sz="1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rPr>
                <a:t>G</a:t>
              </a:r>
            </a:p>
          </p:txBody>
        </p:sp>
      </p:grpSp>
      <p:grpSp>
        <p:nvGrpSpPr>
          <p:cNvPr id="133" name="Group 912">
            <a:extLst>
              <a:ext uri="{FF2B5EF4-FFF2-40B4-BE49-F238E27FC236}">
                <a16:creationId xmlns:a16="http://schemas.microsoft.com/office/drawing/2014/main" id="{27F7AA1E-490A-614C-9AF4-0652B988F7BD}"/>
              </a:ext>
            </a:extLst>
          </p:cNvPr>
          <p:cNvGrpSpPr>
            <a:grpSpLocks/>
          </p:cNvGrpSpPr>
          <p:nvPr/>
        </p:nvGrpSpPr>
        <p:grpSpPr bwMode="auto">
          <a:xfrm>
            <a:off x="6637974" y="4224275"/>
            <a:ext cx="613208" cy="826818"/>
            <a:chOff x="5562600" y="3124201"/>
            <a:chExt cx="304800" cy="455612"/>
          </a:xfrm>
        </p:grpSpPr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92EEA25-FE2B-3E41-878E-4106F921A9B7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7A7E131-CC9F-1248-B85A-58524FB7479A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DF5E8A19-6E40-134A-B8D6-92C4A06B90D0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2F83221-FD6B-B642-AC6C-A54BFED2B21E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17759C3-7DB4-9448-89AE-B91F90D277A8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640BC8-C4C7-8948-984A-6EBCDFDBB5C0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5E062E2-0182-DA4D-9033-83A741814718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Isosceles Triangle 911">
              <a:extLst>
                <a:ext uri="{FF2B5EF4-FFF2-40B4-BE49-F238E27FC236}">
                  <a16:creationId xmlns:a16="http://schemas.microsoft.com/office/drawing/2014/main" id="{EC7EF897-CA85-1446-BF63-755E1C8A0781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5" name="Group 220">
            <a:extLst>
              <a:ext uri="{FF2B5EF4-FFF2-40B4-BE49-F238E27FC236}">
                <a16:creationId xmlns:a16="http://schemas.microsoft.com/office/drawing/2014/main" id="{A0141A21-0D84-5D42-8378-AF71277472FF}"/>
              </a:ext>
            </a:extLst>
          </p:cNvPr>
          <p:cNvGrpSpPr>
            <a:grpSpLocks/>
          </p:cNvGrpSpPr>
          <p:nvPr/>
        </p:nvGrpSpPr>
        <p:grpSpPr bwMode="auto">
          <a:xfrm>
            <a:off x="7179498" y="5721156"/>
            <a:ext cx="140150" cy="279698"/>
            <a:chOff x="3264" y="3072"/>
            <a:chExt cx="96" cy="192"/>
          </a:xfrm>
        </p:grpSpPr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D8AEBF0C-FB65-1D4A-84E7-DDC44624D7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75F7B59D-CF19-7344-8AB5-8D13E282CE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6DED408-E8E6-1449-8C02-84396F66BE86}"/>
              </a:ext>
            </a:extLst>
          </p:cNvPr>
          <p:cNvSpPr txBox="1"/>
          <p:nvPr/>
        </p:nvSpPr>
        <p:spPr>
          <a:xfrm>
            <a:off x="6547279" y="4238924"/>
            <a:ext cx="224945" cy="310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G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745681-C9F9-F145-9398-39433D78781B}"/>
              </a:ext>
            </a:extLst>
          </p:cNvPr>
          <p:cNvSpPr txBox="1"/>
          <p:nvPr/>
        </p:nvSpPr>
        <p:spPr>
          <a:xfrm>
            <a:off x="7294515" y="4629480"/>
            <a:ext cx="35357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A71217-D7CC-2F48-BF26-F8C5D0B372EC}"/>
              </a:ext>
            </a:extLst>
          </p:cNvPr>
          <p:cNvSpPr txBox="1"/>
          <p:nvPr/>
        </p:nvSpPr>
        <p:spPr>
          <a:xfrm>
            <a:off x="7310484" y="4256703"/>
            <a:ext cx="35357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</a:t>
            </a:r>
          </a:p>
        </p:txBody>
      </p:sp>
      <p:grpSp>
        <p:nvGrpSpPr>
          <p:cNvPr id="139" name="Group 13">
            <a:extLst>
              <a:ext uri="{FF2B5EF4-FFF2-40B4-BE49-F238E27FC236}">
                <a16:creationId xmlns:a16="http://schemas.microsoft.com/office/drawing/2014/main" id="{C4D642A3-C58D-F444-9FF9-E62CAFA91F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68044" y="3503486"/>
            <a:ext cx="245263" cy="174811"/>
            <a:chOff x="1344" y="2016"/>
            <a:chExt cx="336" cy="240"/>
          </a:xfrm>
        </p:grpSpPr>
        <p:sp>
          <p:nvSpPr>
            <p:cNvPr id="174" name="Oval 14">
              <a:extLst>
                <a:ext uri="{FF2B5EF4-FFF2-40B4-BE49-F238E27FC236}">
                  <a16:creationId xmlns:a16="http://schemas.microsoft.com/office/drawing/2014/main" id="{885740FF-EF07-7949-A9C0-ABE85E994B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5" name="Rectangle 15">
              <a:extLst>
                <a:ext uri="{FF2B5EF4-FFF2-40B4-BE49-F238E27FC236}">
                  <a16:creationId xmlns:a16="http://schemas.microsoft.com/office/drawing/2014/main" id="{A1C1E625-58F1-A248-9707-06A4AF52A6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0" name="Freeform 12">
            <a:extLst>
              <a:ext uri="{FF2B5EF4-FFF2-40B4-BE49-F238E27FC236}">
                <a16:creationId xmlns:a16="http://schemas.microsoft.com/office/drawing/2014/main" id="{8BDE7CB1-1A08-2C4E-B470-2D18BD1DB1D2}"/>
              </a:ext>
            </a:extLst>
          </p:cNvPr>
          <p:cNvSpPr>
            <a:spLocks noChangeAspect="1"/>
          </p:cNvSpPr>
          <p:nvPr/>
        </p:nvSpPr>
        <p:spPr bwMode="auto">
          <a:xfrm>
            <a:off x="7180798" y="5041643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1" name="Group 210">
            <a:extLst>
              <a:ext uri="{FF2B5EF4-FFF2-40B4-BE49-F238E27FC236}">
                <a16:creationId xmlns:a16="http://schemas.microsoft.com/office/drawing/2014/main" id="{EF502A29-E099-AA4E-BBE8-E1D8E2123A7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156501" y="4284637"/>
            <a:ext cx="279698" cy="700752"/>
            <a:chOff x="3216" y="1728"/>
            <a:chExt cx="192" cy="480"/>
          </a:xfrm>
        </p:grpSpPr>
        <p:sp>
          <p:nvSpPr>
            <p:cNvPr id="170" name="Line 8">
              <a:extLst>
                <a:ext uri="{FF2B5EF4-FFF2-40B4-BE49-F238E27FC236}">
                  <a16:creationId xmlns:a16="http://schemas.microsoft.com/office/drawing/2014/main" id="{8D17BAFE-3D66-EC43-A808-0F747B258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">
              <a:extLst>
                <a:ext uri="{FF2B5EF4-FFF2-40B4-BE49-F238E27FC236}">
                  <a16:creationId xmlns:a16="http://schemas.microsoft.com/office/drawing/2014/main" id="{A7A25874-81F2-1845-8B8A-D50D3B471C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2CD26781-B878-D642-989E-424D8CB326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1">
              <a:extLst>
                <a:ext uri="{FF2B5EF4-FFF2-40B4-BE49-F238E27FC236}">
                  <a16:creationId xmlns:a16="http://schemas.microsoft.com/office/drawing/2014/main" id="{CE1716E5-99E2-B244-89F1-FA00275B26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3">
            <a:extLst>
              <a:ext uri="{FF2B5EF4-FFF2-40B4-BE49-F238E27FC236}">
                <a16:creationId xmlns:a16="http://schemas.microsoft.com/office/drawing/2014/main" id="{9530F966-3053-3A4C-B83E-84DD5E2926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0278" y="4561804"/>
            <a:ext cx="245263" cy="174811"/>
            <a:chOff x="1344" y="2016"/>
            <a:chExt cx="336" cy="240"/>
          </a:xfrm>
        </p:grpSpPr>
        <p:sp>
          <p:nvSpPr>
            <p:cNvPr id="168" name="Oval 14">
              <a:extLst>
                <a:ext uri="{FF2B5EF4-FFF2-40B4-BE49-F238E27FC236}">
                  <a16:creationId xmlns:a16="http://schemas.microsoft.com/office/drawing/2014/main" id="{09A670AD-529F-5346-80B3-2A102246B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9" name="Rectangle 15">
              <a:extLst>
                <a:ext uri="{FF2B5EF4-FFF2-40B4-BE49-F238E27FC236}">
                  <a16:creationId xmlns:a16="http://schemas.microsoft.com/office/drawing/2014/main" id="{68C56C23-DC60-2F49-8DDC-ADC770DBFD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3" name="Group 220">
            <a:extLst>
              <a:ext uri="{FF2B5EF4-FFF2-40B4-BE49-F238E27FC236}">
                <a16:creationId xmlns:a16="http://schemas.microsoft.com/office/drawing/2014/main" id="{85E1A089-DF49-EA42-BD9D-C5E8B7FF8256}"/>
              </a:ext>
            </a:extLst>
          </p:cNvPr>
          <p:cNvGrpSpPr>
            <a:grpSpLocks/>
          </p:cNvGrpSpPr>
          <p:nvPr/>
        </p:nvGrpSpPr>
        <p:grpSpPr bwMode="auto">
          <a:xfrm>
            <a:off x="6579431" y="5373421"/>
            <a:ext cx="140150" cy="279698"/>
            <a:chOff x="3264" y="3072"/>
            <a:chExt cx="96" cy="192"/>
          </a:xfrm>
        </p:grpSpPr>
        <p:sp>
          <p:nvSpPr>
            <p:cNvPr id="166" name="Line 17">
              <a:extLst>
                <a:ext uri="{FF2B5EF4-FFF2-40B4-BE49-F238E27FC236}">
                  <a16:creationId xmlns:a16="http://schemas.microsoft.com/office/drawing/2014/main" id="{76109906-49AC-464E-9131-C65AA0BF9C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0A119983-ADA1-CC41-A988-FE56E61F34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4" name="Freeform 12">
            <a:extLst>
              <a:ext uri="{FF2B5EF4-FFF2-40B4-BE49-F238E27FC236}">
                <a16:creationId xmlns:a16="http://schemas.microsoft.com/office/drawing/2014/main" id="{26BB5B13-C435-2942-98FC-BB8D75ED645F}"/>
              </a:ext>
            </a:extLst>
          </p:cNvPr>
          <p:cNvSpPr>
            <a:spLocks noChangeAspect="1"/>
          </p:cNvSpPr>
          <p:nvPr/>
        </p:nvSpPr>
        <p:spPr bwMode="auto">
          <a:xfrm>
            <a:off x="6580730" y="4693908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5" name="Group 210">
            <a:extLst>
              <a:ext uri="{FF2B5EF4-FFF2-40B4-BE49-F238E27FC236}">
                <a16:creationId xmlns:a16="http://schemas.microsoft.com/office/drawing/2014/main" id="{20150CEE-2150-A044-A654-8E963AB8961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458012" y="4713559"/>
            <a:ext cx="279698" cy="700752"/>
            <a:chOff x="3216" y="1728"/>
            <a:chExt cx="192" cy="480"/>
          </a:xfrm>
        </p:grpSpPr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FB56FD28-5DA2-7642-B9FC-06016A8FF8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04146190-EC0F-BA47-9FFB-C9A4E49940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A35DAEA4-2A6D-8E4B-AACD-C7698CBF11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43511D18-B7DE-124B-A856-1FEAB06DE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13">
            <a:extLst>
              <a:ext uri="{FF2B5EF4-FFF2-40B4-BE49-F238E27FC236}">
                <a16:creationId xmlns:a16="http://schemas.microsoft.com/office/drawing/2014/main" id="{494B7AD7-2B7F-7345-9FA3-6D9A63E5B4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45139" y="4561804"/>
            <a:ext cx="245263" cy="174811"/>
            <a:chOff x="1344" y="2016"/>
            <a:chExt cx="336" cy="240"/>
          </a:xfrm>
        </p:grpSpPr>
        <p:sp>
          <p:nvSpPr>
            <p:cNvPr id="158" name="Oval 14">
              <a:extLst>
                <a:ext uri="{FF2B5EF4-FFF2-40B4-BE49-F238E27FC236}">
                  <a16:creationId xmlns:a16="http://schemas.microsoft.com/office/drawing/2014/main" id="{FB562103-0520-E34D-92F6-C254453067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9" name="Rectangle 15">
              <a:extLst>
                <a:ext uri="{FF2B5EF4-FFF2-40B4-BE49-F238E27FC236}">
                  <a16:creationId xmlns:a16="http://schemas.microsoft.com/office/drawing/2014/main" id="{2E86EE33-79FF-1F47-97D1-C499A6D489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48" name="Group 13">
            <a:extLst>
              <a:ext uri="{FF2B5EF4-FFF2-40B4-BE49-F238E27FC236}">
                <a16:creationId xmlns:a16="http://schemas.microsoft.com/office/drawing/2014/main" id="{7E9B88AF-6DFA-AD40-9B8C-89491CC541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11016" y="4985117"/>
            <a:ext cx="245263" cy="174811"/>
            <a:chOff x="1344" y="2016"/>
            <a:chExt cx="336" cy="240"/>
          </a:xfrm>
        </p:grpSpPr>
        <p:sp>
          <p:nvSpPr>
            <p:cNvPr id="156" name="Oval 14">
              <a:extLst>
                <a:ext uri="{FF2B5EF4-FFF2-40B4-BE49-F238E27FC236}">
                  <a16:creationId xmlns:a16="http://schemas.microsoft.com/office/drawing/2014/main" id="{E5C5857B-C14F-844E-9D3F-5E925B3B77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7" name="Rectangle 15">
              <a:extLst>
                <a:ext uri="{FF2B5EF4-FFF2-40B4-BE49-F238E27FC236}">
                  <a16:creationId xmlns:a16="http://schemas.microsoft.com/office/drawing/2014/main" id="{F6D43131-6DA4-8149-936B-C480307E4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3B16C0A-8F7C-C843-ADF3-13A74CA0FEE3}"/>
              </a:ext>
            </a:extLst>
          </p:cNvPr>
          <p:cNvSpPr txBox="1"/>
          <p:nvPr/>
        </p:nvSpPr>
        <p:spPr>
          <a:xfrm>
            <a:off x="8131569" y="4885585"/>
            <a:ext cx="522659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out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B335649-DBC8-0846-A19C-3CFC323DAE96}"/>
              </a:ext>
            </a:extLst>
          </p:cNvPr>
          <p:cNvSpPr txBox="1"/>
          <p:nvPr/>
        </p:nvSpPr>
        <p:spPr>
          <a:xfrm>
            <a:off x="5515933" y="4495164"/>
            <a:ext cx="522659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in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C40F9D1-CFBE-C640-83E9-514873DE9089}"/>
              </a:ext>
            </a:extLst>
          </p:cNvPr>
          <p:cNvSpPr txBox="1"/>
          <p:nvPr/>
        </p:nvSpPr>
        <p:spPr>
          <a:xfrm>
            <a:off x="6864129" y="5446844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CA3A009-38C8-4D48-B96B-91ECFA7CF32A}"/>
              </a:ext>
            </a:extLst>
          </p:cNvPr>
          <p:cNvSpPr txBox="1"/>
          <p:nvPr/>
        </p:nvSpPr>
        <p:spPr>
          <a:xfrm>
            <a:off x="7629981" y="4445248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kumimoji="0" lang="en-US" sz="1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out</a:t>
            </a:r>
            <a:endParaRPr kumimoji="0" lang="en-US" sz="1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9A61319-EB03-4B47-8ECA-2FFB9C0C58A1}"/>
              </a:ext>
            </a:extLst>
          </p:cNvPr>
          <p:cNvSpPr txBox="1"/>
          <p:nvPr/>
        </p:nvSpPr>
        <p:spPr>
          <a:xfrm>
            <a:off x="6048875" y="4111242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C</a:t>
            </a:r>
            <a:r>
              <a:rPr kumimoji="0" lang="en-US" sz="18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in</a:t>
            </a:r>
            <a:endParaRPr kumimoji="0" lang="en-US" sz="1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45B4235-B1B3-AB4F-A5D1-DF500E04C0B6}"/>
              </a:ext>
            </a:extLst>
          </p:cNvPr>
          <p:cNvSpPr txBox="1"/>
          <p:nvPr/>
        </p:nvSpPr>
        <p:spPr>
          <a:xfrm>
            <a:off x="6229256" y="4987809"/>
            <a:ext cx="492420" cy="3389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12B1EE-A5F5-6245-B597-5B977EC617CB}"/>
              </a:ext>
            </a:extLst>
          </p:cNvPr>
          <p:cNvCxnSpPr>
            <a:cxnSpLocks/>
          </p:cNvCxnSpPr>
          <p:nvPr/>
        </p:nvCxnSpPr>
        <p:spPr>
          <a:xfrm>
            <a:off x="7242048" y="3537049"/>
            <a:ext cx="0" cy="75003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6" name="Group 220">
            <a:extLst>
              <a:ext uri="{FF2B5EF4-FFF2-40B4-BE49-F238E27FC236}">
                <a16:creationId xmlns:a16="http://schemas.microsoft.com/office/drawing/2014/main" id="{0CA57660-87B3-304C-B95A-F9D7F6127930}"/>
              </a:ext>
            </a:extLst>
          </p:cNvPr>
          <p:cNvGrpSpPr>
            <a:grpSpLocks/>
          </p:cNvGrpSpPr>
          <p:nvPr/>
        </p:nvGrpSpPr>
        <p:grpSpPr bwMode="auto">
          <a:xfrm>
            <a:off x="7918048" y="5791495"/>
            <a:ext cx="140150" cy="279698"/>
            <a:chOff x="3264" y="3072"/>
            <a:chExt cx="96" cy="192"/>
          </a:xfrm>
        </p:grpSpPr>
        <p:sp>
          <p:nvSpPr>
            <p:cNvPr id="187" name="Line 17">
              <a:extLst>
                <a:ext uri="{FF2B5EF4-FFF2-40B4-BE49-F238E27FC236}">
                  <a16:creationId xmlns:a16="http://schemas.microsoft.com/office/drawing/2014/main" id="{77233656-4BD6-D04F-9070-45B45EC643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8B7A8318-6E87-404B-B2C3-DF1292E4AA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9" name="Freeform 12">
            <a:extLst>
              <a:ext uri="{FF2B5EF4-FFF2-40B4-BE49-F238E27FC236}">
                <a16:creationId xmlns:a16="http://schemas.microsoft.com/office/drawing/2014/main" id="{9BF00F48-6900-4140-8976-EDF4E1F02861}"/>
              </a:ext>
            </a:extLst>
          </p:cNvPr>
          <p:cNvSpPr>
            <a:spLocks noChangeAspect="1"/>
          </p:cNvSpPr>
          <p:nvPr/>
        </p:nvSpPr>
        <p:spPr bwMode="auto">
          <a:xfrm>
            <a:off x="7919348" y="5111982"/>
            <a:ext cx="140150" cy="69924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C803401-8DAB-724B-9C0F-0CAB8560C816}"/>
              </a:ext>
            </a:extLst>
          </p:cNvPr>
          <p:cNvSpPr txBox="1"/>
          <p:nvPr/>
        </p:nvSpPr>
        <p:spPr>
          <a:xfrm>
            <a:off x="7602679" y="5517183"/>
            <a:ext cx="49242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sz="18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</a:t>
            </a:r>
          </a:p>
        </p:txBody>
      </p:sp>
      <p:grpSp>
        <p:nvGrpSpPr>
          <p:cNvPr id="191" name="Group 13">
            <a:extLst>
              <a:ext uri="{FF2B5EF4-FFF2-40B4-BE49-F238E27FC236}">
                <a16:creationId xmlns:a16="http://schemas.microsoft.com/office/drawing/2014/main" id="{6CE2F19A-92F1-744E-A370-1C054DD6C7C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84191" y="4985118"/>
            <a:ext cx="245263" cy="174811"/>
            <a:chOff x="1344" y="2016"/>
            <a:chExt cx="336" cy="240"/>
          </a:xfrm>
        </p:grpSpPr>
        <p:sp>
          <p:nvSpPr>
            <p:cNvPr id="192" name="Oval 14">
              <a:extLst>
                <a:ext uri="{FF2B5EF4-FFF2-40B4-BE49-F238E27FC236}">
                  <a16:creationId xmlns:a16="http://schemas.microsoft.com/office/drawing/2014/main" id="{5A407395-17A0-0043-899F-44176E2C49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3" name="Rectangle 15">
              <a:extLst>
                <a:ext uri="{FF2B5EF4-FFF2-40B4-BE49-F238E27FC236}">
                  <a16:creationId xmlns:a16="http://schemas.microsoft.com/office/drawing/2014/main" id="{1CDA520E-5DB4-F64F-9A0A-E04DD0C3F7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498631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73</Words>
  <Application>Microsoft Macintosh PowerPoint</Application>
  <PresentationFormat>On-screen Show (4:3)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Helvetica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72</cp:revision>
  <dcterms:modified xsi:type="dcterms:W3CDTF">2020-07-31T21:28:07Z</dcterms:modified>
</cp:coreProperties>
</file>