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843"/>
    <p:restoredTop sz="94699"/>
  </p:normalViewPr>
  <p:slideViewPr>
    <p:cSldViewPr snapToGrid="0" snapToObjects="1">
      <p:cViewPr varScale="1">
        <p:scale>
          <a:sx n="103" d="100"/>
          <a:sy n="103" d="100"/>
        </p:scale>
        <p:origin x="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36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598" name="Shape 51"/>
          <p:cNvSpPr/>
          <p:nvPr/>
        </p:nvSpPr>
        <p:spPr>
          <a:xfrm>
            <a:off x="5466759" y="188884"/>
            <a:ext cx="1689565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600" dirty="0"/>
              <a:t>FM Ratio </a:t>
            </a:r>
            <a:r>
              <a:rPr lang="en-US" sz="1600" dirty="0"/>
              <a:t>Modulator</a:t>
            </a:r>
            <a:endParaRPr sz="1600" dirty="0"/>
          </a:p>
        </p:txBody>
      </p:sp>
      <p:sp>
        <p:nvSpPr>
          <p:cNvPr id="662" name="Shape 126"/>
          <p:cNvSpPr/>
          <p:nvPr/>
        </p:nvSpPr>
        <p:spPr>
          <a:xfrm flipH="1" flipV="1">
            <a:off x="8626983" y="658125"/>
            <a:ext cx="1" cy="1510055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65" name="Shape 129"/>
          <p:cNvSpPr/>
          <p:nvPr/>
        </p:nvSpPr>
        <p:spPr>
          <a:xfrm flipH="1">
            <a:off x="7492274" y="1783599"/>
            <a:ext cx="0" cy="54864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73" name="Shape 137"/>
          <p:cNvSpPr/>
          <p:nvPr/>
        </p:nvSpPr>
        <p:spPr>
          <a:xfrm flipV="1">
            <a:off x="5911836" y="2770692"/>
            <a:ext cx="804672" cy="1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74" name="Shape 138"/>
          <p:cNvSpPr/>
          <p:nvPr/>
        </p:nvSpPr>
        <p:spPr>
          <a:xfrm>
            <a:off x="5880837" y="2724274"/>
            <a:ext cx="115441" cy="97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697" name="Shape 161"/>
          <p:cNvSpPr/>
          <p:nvPr/>
        </p:nvSpPr>
        <p:spPr>
          <a:xfrm flipV="1">
            <a:off x="6726366" y="2411372"/>
            <a:ext cx="765905" cy="1090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767" name="Shape 231"/>
          <p:cNvSpPr/>
          <p:nvPr/>
        </p:nvSpPr>
        <p:spPr>
          <a:xfrm flipH="1">
            <a:off x="8791760" y="2278272"/>
            <a:ext cx="102066" cy="10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grpSp>
        <p:nvGrpSpPr>
          <p:cNvPr id="785" name="Group 209"/>
          <p:cNvGrpSpPr>
            <a:grpSpLocks/>
          </p:cNvGrpSpPr>
          <p:nvPr/>
        </p:nvGrpSpPr>
        <p:grpSpPr bwMode="auto">
          <a:xfrm>
            <a:off x="8009235" y="2326635"/>
            <a:ext cx="172243" cy="578928"/>
            <a:chOff x="3935" y="1728"/>
            <a:chExt cx="96" cy="480"/>
          </a:xfrm>
        </p:grpSpPr>
        <p:sp>
          <p:nvSpPr>
            <p:cNvPr id="786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7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8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89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0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1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2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3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4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5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6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7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798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31" name="Shape 216"/>
          <p:cNvSpPr/>
          <p:nvPr/>
        </p:nvSpPr>
        <p:spPr>
          <a:xfrm flipV="1">
            <a:off x="7695197" y="2087191"/>
            <a:ext cx="1" cy="365760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32" name="Shape 137"/>
          <p:cNvSpPr/>
          <p:nvPr/>
        </p:nvSpPr>
        <p:spPr>
          <a:xfrm flipV="1">
            <a:off x="8076550" y="2332239"/>
            <a:ext cx="783943" cy="1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33" name="Shape 137"/>
          <p:cNvSpPr/>
          <p:nvPr/>
        </p:nvSpPr>
        <p:spPr>
          <a:xfrm flipV="1">
            <a:off x="8087783" y="2906684"/>
            <a:ext cx="783943" cy="1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39" name="Shape 137"/>
          <p:cNvSpPr/>
          <p:nvPr/>
        </p:nvSpPr>
        <p:spPr>
          <a:xfrm flipV="1">
            <a:off x="7484899" y="2914420"/>
            <a:ext cx="640080" cy="1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43" name="Shape 137"/>
          <p:cNvSpPr/>
          <p:nvPr/>
        </p:nvSpPr>
        <p:spPr>
          <a:xfrm flipV="1">
            <a:off x="7072383" y="3502652"/>
            <a:ext cx="658368" cy="1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44" name="Shape 126"/>
          <p:cNvSpPr/>
          <p:nvPr/>
        </p:nvSpPr>
        <p:spPr>
          <a:xfrm flipH="1" flipV="1">
            <a:off x="7702755" y="2105080"/>
            <a:ext cx="1" cy="1389888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45" name="Shape 137"/>
          <p:cNvSpPr/>
          <p:nvPr/>
        </p:nvSpPr>
        <p:spPr>
          <a:xfrm flipV="1">
            <a:off x="5911695" y="3517071"/>
            <a:ext cx="804672" cy="1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47" name="Shape 51"/>
          <p:cNvSpPr/>
          <p:nvPr/>
        </p:nvSpPr>
        <p:spPr>
          <a:xfrm>
            <a:off x="5071923" y="3035525"/>
            <a:ext cx="1308050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Modulating signal</a:t>
            </a:r>
            <a:endParaRPr sz="1400" dirty="0"/>
          </a:p>
        </p:txBody>
      </p:sp>
      <p:sp>
        <p:nvSpPr>
          <p:cNvPr id="848" name="Shape 51"/>
          <p:cNvSpPr/>
          <p:nvPr/>
        </p:nvSpPr>
        <p:spPr>
          <a:xfrm>
            <a:off x="8335179" y="2528054"/>
            <a:ext cx="48090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carrier</a:t>
            </a:r>
            <a:endParaRPr sz="1200" dirty="0"/>
          </a:p>
        </p:txBody>
      </p:sp>
      <p:sp>
        <p:nvSpPr>
          <p:cNvPr id="849" name="Shape 231"/>
          <p:cNvSpPr/>
          <p:nvPr/>
        </p:nvSpPr>
        <p:spPr>
          <a:xfrm flipH="1">
            <a:off x="8845684" y="2852701"/>
            <a:ext cx="102066" cy="1054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850" name="Shape 137"/>
          <p:cNvSpPr/>
          <p:nvPr/>
        </p:nvSpPr>
        <p:spPr>
          <a:xfrm>
            <a:off x="8086600" y="1376816"/>
            <a:ext cx="248579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51" name="Shape 137"/>
          <p:cNvSpPr/>
          <p:nvPr/>
        </p:nvSpPr>
        <p:spPr>
          <a:xfrm flipV="1">
            <a:off x="5992491" y="659822"/>
            <a:ext cx="2651760" cy="1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52" name="Shape 137"/>
          <p:cNvSpPr/>
          <p:nvPr/>
        </p:nvSpPr>
        <p:spPr>
          <a:xfrm flipV="1">
            <a:off x="6289052" y="875573"/>
            <a:ext cx="2084831" cy="1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53" name="Shape 126"/>
          <p:cNvSpPr/>
          <p:nvPr/>
        </p:nvSpPr>
        <p:spPr>
          <a:xfrm flipH="1" flipV="1">
            <a:off x="6307666" y="876471"/>
            <a:ext cx="1" cy="841248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58" name="Shape 126"/>
          <p:cNvSpPr/>
          <p:nvPr/>
        </p:nvSpPr>
        <p:spPr>
          <a:xfrm flipH="1" flipV="1">
            <a:off x="6002949" y="649352"/>
            <a:ext cx="1" cy="178308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859" name="Shape 137"/>
          <p:cNvSpPr/>
          <p:nvPr/>
        </p:nvSpPr>
        <p:spPr>
          <a:xfrm flipV="1">
            <a:off x="6001390" y="2422259"/>
            <a:ext cx="841248" cy="1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860" name="Group 479"/>
          <p:cNvGrpSpPr>
            <a:grpSpLocks/>
          </p:cNvGrpSpPr>
          <p:nvPr/>
        </p:nvGrpSpPr>
        <p:grpSpPr bwMode="auto">
          <a:xfrm rot="10800000">
            <a:off x="6522105" y="1387972"/>
            <a:ext cx="304800" cy="609600"/>
            <a:chOff x="4944" y="1344"/>
            <a:chExt cx="192" cy="384"/>
          </a:xfrm>
        </p:grpSpPr>
        <p:sp>
          <p:nvSpPr>
            <p:cNvPr id="861" name="Freeform 30"/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24 h 768"/>
                <a:gd name="T4" fmla="*/ 24 w 192"/>
                <a:gd name="T5" fmla="*/ 36 h 768"/>
                <a:gd name="T6" fmla="*/ 24 w 192"/>
                <a:gd name="T7" fmla="*/ 60 h 768"/>
                <a:gd name="T8" fmla="*/ 0 w 192"/>
                <a:gd name="T9" fmla="*/ 72 h 768"/>
                <a:gd name="T10" fmla="*/ 0 w 192"/>
                <a:gd name="T11" fmla="*/ 96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2" name="Line 31"/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3" name="Line 32"/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4" name="Freeform 33"/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6 h 96"/>
                <a:gd name="T2" fmla="*/ 12 w 96"/>
                <a:gd name="T3" fmla="*/ 0 h 96"/>
                <a:gd name="T4" fmla="*/ 12 w 96"/>
                <a:gd name="T5" fmla="*/ 12 h 96"/>
                <a:gd name="T6" fmla="*/ 0 w 96"/>
                <a:gd name="T7" fmla="*/ 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865" name="Group 479"/>
          <p:cNvGrpSpPr>
            <a:grpSpLocks/>
          </p:cNvGrpSpPr>
          <p:nvPr/>
        </p:nvGrpSpPr>
        <p:grpSpPr bwMode="auto">
          <a:xfrm rot="10800000">
            <a:off x="7222137" y="2332238"/>
            <a:ext cx="269033" cy="598879"/>
            <a:chOff x="4944" y="1344"/>
            <a:chExt cx="192" cy="384"/>
          </a:xfrm>
        </p:grpSpPr>
        <p:sp>
          <p:nvSpPr>
            <p:cNvPr id="866" name="Freeform 30"/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24 h 768"/>
                <a:gd name="T4" fmla="*/ 24 w 192"/>
                <a:gd name="T5" fmla="*/ 36 h 768"/>
                <a:gd name="T6" fmla="*/ 24 w 192"/>
                <a:gd name="T7" fmla="*/ 60 h 768"/>
                <a:gd name="T8" fmla="*/ 0 w 192"/>
                <a:gd name="T9" fmla="*/ 72 h 768"/>
                <a:gd name="T10" fmla="*/ 0 w 192"/>
                <a:gd name="T11" fmla="*/ 96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67" name="Line 31"/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8" name="Line 32"/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9" name="Freeform 33"/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6 h 96"/>
                <a:gd name="T2" fmla="*/ 12 w 96"/>
                <a:gd name="T3" fmla="*/ 0 h 96"/>
                <a:gd name="T4" fmla="*/ 12 w 96"/>
                <a:gd name="T5" fmla="*/ 12 h 96"/>
                <a:gd name="T6" fmla="*/ 0 w 96"/>
                <a:gd name="T7" fmla="*/ 6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1pPr>
              <a:lvl2pPr marL="37931725" indent="-37474525"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2pPr>
              <a:lvl3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3pPr>
              <a:lvl4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10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870" name="Shape 216"/>
          <p:cNvSpPr/>
          <p:nvPr/>
        </p:nvSpPr>
        <p:spPr>
          <a:xfrm flipV="1">
            <a:off x="7702657" y="1393445"/>
            <a:ext cx="1" cy="91440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421" name="Group 300">
            <a:extLst>
              <a:ext uri="{FF2B5EF4-FFF2-40B4-BE49-F238E27FC236}">
                <a16:creationId xmlns:a16="http://schemas.microsoft.com/office/drawing/2014/main" id="{E3DE7894-B83A-7842-8119-E35BF526B6ED}"/>
              </a:ext>
            </a:extLst>
          </p:cNvPr>
          <p:cNvGrpSpPr>
            <a:grpSpLocks/>
          </p:cNvGrpSpPr>
          <p:nvPr/>
        </p:nvGrpSpPr>
        <p:grpSpPr bwMode="auto">
          <a:xfrm>
            <a:off x="7620405" y="1366020"/>
            <a:ext cx="533400" cy="762000"/>
            <a:chOff x="4896" y="1728"/>
            <a:chExt cx="336" cy="480"/>
          </a:xfrm>
        </p:grpSpPr>
        <p:grpSp>
          <p:nvGrpSpPr>
            <p:cNvPr id="422" name="Group 267">
              <a:extLst>
                <a:ext uri="{FF2B5EF4-FFF2-40B4-BE49-F238E27FC236}">
                  <a16:creationId xmlns:a16="http://schemas.microsoft.com/office/drawing/2014/main" id="{5C1A38EB-9A26-1E40-9F23-FDE30384F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468" name="Arc 268">
                <a:extLst>
                  <a:ext uri="{FF2B5EF4-FFF2-40B4-BE49-F238E27FC236}">
                    <a16:creationId xmlns:a16="http://schemas.microsoft.com/office/drawing/2014/main" id="{E6CE3D94-07F3-E441-9219-144C471691A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9" name="Arc 269">
                <a:extLst>
                  <a:ext uri="{FF2B5EF4-FFF2-40B4-BE49-F238E27FC236}">
                    <a16:creationId xmlns:a16="http://schemas.microsoft.com/office/drawing/2014/main" id="{4A9BD5DF-C3B1-D147-BB2C-DF18D109CCC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0" name="Arc 270">
                <a:extLst>
                  <a:ext uri="{FF2B5EF4-FFF2-40B4-BE49-F238E27FC236}">
                    <a16:creationId xmlns:a16="http://schemas.microsoft.com/office/drawing/2014/main" id="{EF8CD8A1-B576-6E44-985F-A77516FB20D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" name="Arc 271">
                <a:extLst>
                  <a:ext uri="{FF2B5EF4-FFF2-40B4-BE49-F238E27FC236}">
                    <a16:creationId xmlns:a16="http://schemas.microsoft.com/office/drawing/2014/main" id="{2459A045-CF95-3448-BB21-A4D69A51009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2" name="Line 272">
                <a:extLst>
                  <a:ext uri="{FF2B5EF4-FFF2-40B4-BE49-F238E27FC236}">
                    <a16:creationId xmlns:a16="http://schemas.microsoft.com/office/drawing/2014/main" id="{C2ABC1CA-F578-764E-A4D0-021B208339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273">
                <a:extLst>
                  <a:ext uri="{FF2B5EF4-FFF2-40B4-BE49-F238E27FC236}">
                    <a16:creationId xmlns:a16="http://schemas.microsoft.com/office/drawing/2014/main" id="{CBCD9BF1-655C-104F-963E-3C2B43521FC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Arc 274">
                <a:extLst>
                  <a:ext uri="{FF2B5EF4-FFF2-40B4-BE49-F238E27FC236}">
                    <a16:creationId xmlns:a16="http://schemas.microsoft.com/office/drawing/2014/main" id="{8C05C4FF-0D24-294F-8B7D-6544B41B3D8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" name="Arc 275">
                <a:extLst>
                  <a:ext uri="{FF2B5EF4-FFF2-40B4-BE49-F238E27FC236}">
                    <a16:creationId xmlns:a16="http://schemas.microsoft.com/office/drawing/2014/main" id="{5B456C6E-45D8-D840-ADF8-FDDDAC5DBBA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Arc 276">
                <a:extLst>
                  <a:ext uri="{FF2B5EF4-FFF2-40B4-BE49-F238E27FC236}">
                    <a16:creationId xmlns:a16="http://schemas.microsoft.com/office/drawing/2014/main" id="{3747A600-0E9B-9E43-B500-009F0A89CA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" name="Arc 277">
                <a:extLst>
                  <a:ext uri="{FF2B5EF4-FFF2-40B4-BE49-F238E27FC236}">
                    <a16:creationId xmlns:a16="http://schemas.microsoft.com/office/drawing/2014/main" id="{EEA1D986-48E3-FF48-9E72-FB18091C4D8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8" name="Arc 278">
                <a:extLst>
                  <a:ext uri="{FF2B5EF4-FFF2-40B4-BE49-F238E27FC236}">
                    <a16:creationId xmlns:a16="http://schemas.microsoft.com/office/drawing/2014/main" id="{582293F8-FEFB-CE4E-97D2-EE70A73BDE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9" name="Arc 279">
                <a:extLst>
                  <a:ext uri="{FF2B5EF4-FFF2-40B4-BE49-F238E27FC236}">
                    <a16:creationId xmlns:a16="http://schemas.microsoft.com/office/drawing/2014/main" id="{C0C7D853-C299-6D45-BE5E-A8400B1E67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0" name="Arc 280">
                <a:extLst>
                  <a:ext uri="{FF2B5EF4-FFF2-40B4-BE49-F238E27FC236}">
                    <a16:creationId xmlns:a16="http://schemas.microsoft.com/office/drawing/2014/main" id="{ACBEF38B-A2C8-2B42-BCED-8D03452E9C6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23" name="Group 281">
              <a:extLst>
                <a:ext uri="{FF2B5EF4-FFF2-40B4-BE49-F238E27FC236}">
                  <a16:creationId xmlns:a16="http://schemas.microsoft.com/office/drawing/2014/main" id="{B345037B-8613-FB4F-8566-2D77F31C758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455" name="Arc 282">
                <a:extLst>
                  <a:ext uri="{FF2B5EF4-FFF2-40B4-BE49-F238E27FC236}">
                    <a16:creationId xmlns:a16="http://schemas.microsoft.com/office/drawing/2014/main" id="{B7B9E03E-4EA3-8F4A-ABA4-31F358F1F02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6" name="Arc 283">
                <a:extLst>
                  <a:ext uri="{FF2B5EF4-FFF2-40B4-BE49-F238E27FC236}">
                    <a16:creationId xmlns:a16="http://schemas.microsoft.com/office/drawing/2014/main" id="{107D36CC-3D63-094F-9F7B-EEBABE0B0F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7" name="Arc 284">
                <a:extLst>
                  <a:ext uri="{FF2B5EF4-FFF2-40B4-BE49-F238E27FC236}">
                    <a16:creationId xmlns:a16="http://schemas.microsoft.com/office/drawing/2014/main" id="{D4762A33-A6A0-6840-9CF3-B6FDA79398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8" name="Arc 285">
                <a:extLst>
                  <a:ext uri="{FF2B5EF4-FFF2-40B4-BE49-F238E27FC236}">
                    <a16:creationId xmlns:a16="http://schemas.microsoft.com/office/drawing/2014/main" id="{A144BC22-E970-0A43-B325-3EBFBDD20EB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9" name="Line 286">
                <a:extLst>
                  <a:ext uri="{FF2B5EF4-FFF2-40B4-BE49-F238E27FC236}">
                    <a16:creationId xmlns:a16="http://schemas.microsoft.com/office/drawing/2014/main" id="{C03B8789-C371-A84B-B1BB-0C192BAE275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0" name="Line 287">
                <a:extLst>
                  <a:ext uri="{FF2B5EF4-FFF2-40B4-BE49-F238E27FC236}">
                    <a16:creationId xmlns:a16="http://schemas.microsoft.com/office/drawing/2014/main" id="{5B09CEB3-7978-1947-8D95-7B1027C997C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1" name="Arc 288">
                <a:extLst>
                  <a:ext uri="{FF2B5EF4-FFF2-40B4-BE49-F238E27FC236}">
                    <a16:creationId xmlns:a16="http://schemas.microsoft.com/office/drawing/2014/main" id="{F3A77F79-5650-6C4B-9930-AFADD224404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2" name="Arc 289">
                <a:extLst>
                  <a:ext uri="{FF2B5EF4-FFF2-40B4-BE49-F238E27FC236}">
                    <a16:creationId xmlns:a16="http://schemas.microsoft.com/office/drawing/2014/main" id="{6AA5E0FF-AA0C-494D-BE05-751EE384431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3" name="Arc 290">
                <a:extLst>
                  <a:ext uri="{FF2B5EF4-FFF2-40B4-BE49-F238E27FC236}">
                    <a16:creationId xmlns:a16="http://schemas.microsoft.com/office/drawing/2014/main" id="{DFAE1F95-002B-8243-B16A-E123DA8193D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4" name="Arc 291">
                <a:extLst>
                  <a:ext uri="{FF2B5EF4-FFF2-40B4-BE49-F238E27FC236}">
                    <a16:creationId xmlns:a16="http://schemas.microsoft.com/office/drawing/2014/main" id="{06FB2912-ED2A-104E-9EFB-7C30240ECC8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5" name="Arc 292">
                <a:extLst>
                  <a:ext uri="{FF2B5EF4-FFF2-40B4-BE49-F238E27FC236}">
                    <a16:creationId xmlns:a16="http://schemas.microsoft.com/office/drawing/2014/main" id="{0B8EF953-0180-EE4E-A0F1-D4FDFE32ED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6" name="Arc 293">
                <a:extLst>
                  <a:ext uri="{FF2B5EF4-FFF2-40B4-BE49-F238E27FC236}">
                    <a16:creationId xmlns:a16="http://schemas.microsoft.com/office/drawing/2014/main" id="{F73E617C-8A5A-A049-B8F5-07CA782CA4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7" name="Arc 294">
                <a:extLst>
                  <a:ext uri="{FF2B5EF4-FFF2-40B4-BE49-F238E27FC236}">
                    <a16:creationId xmlns:a16="http://schemas.microsoft.com/office/drawing/2014/main" id="{98345931-D650-474C-B2BB-F95622FDBCC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5" name="Line 295">
              <a:extLst>
                <a:ext uri="{FF2B5EF4-FFF2-40B4-BE49-F238E27FC236}">
                  <a16:creationId xmlns:a16="http://schemas.microsoft.com/office/drawing/2014/main" id="{65C52D96-CE02-D04A-A9A3-A18F88D634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" name="Line 296">
              <a:extLst>
                <a:ext uri="{FF2B5EF4-FFF2-40B4-BE49-F238E27FC236}">
                  <a16:creationId xmlns:a16="http://schemas.microsoft.com/office/drawing/2014/main" id="{4B93C303-B139-8746-B7D2-1AFAFFC789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72721C94-ACB7-8C44-B75F-47C5088E3266}"/>
              </a:ext>
            </a:extLst>
          </p:cNvPr>
          <p:cNvCxnSpPr>
            <a:cxnSpLocks/>
          </p:cNvCxnSpPr>
          <p:nvPr/>
        </p:nvCxnSpPr>
        <p:spPr>
          <a:xfrm>
            <a:off x="6792221" y="1393445"/>
            <a:ext cx="914400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3" name="Shape 126">
            <a:extLst>
              <a:ext uri="{FF2B5EF4-FFF2-40B4-BE49-F238E27FC236}">
                <a16:creationId xmlns:a16="http://schemas.microsoft.com/office/drawing/2014/main" id="{A2660B73-4220-2E49-A46D-1F26A89FFB1C}"/>
              </a:ext>
            </a:extLst>
          </p:cNvPr>
          <p:cNvSpPr/>
          <p:nvPr/>
        </p:nvSpPr>
        <p:spPr>
          <a:xfrm flipV="1">
            <a:off x="6824214" y="1863623"/>
            <a:ext cx="0" cy="54864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AF29EC88-175A-7747-ADD5-199589815824}"/>
              </a:ext>
            </a:extLst>
          </p:cNvPr>
          <p:cNvCxnSpPr>
            <a:cxnSpLocks/>
          </p:cNvCxnSpPr>
          <p:nvPr/>
        </p:nvCxnSpPr>
        <p:spPr>
          <a:xfrm>
            <a:off x="8347586" y="872350"/>
            <a:ext cx="0" cy="51735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85" name="Group 300">
            <a:extLst>
              <a:ext uri="{FF2B5EF4-FFF2-40B4-BE49-F238E27FC236}">
                <a16:creationId xmlns:a16="http://schemas.microsoft.com/office/drawing/2014/main" id="{F5D5EFDF-D7FA-5E4A-B963-74C4CB999BCD}"/>
              </a:ext>
            </a:extLst>
          </p:cNvPr>
          <p:cNvGrpSpPr>
            <a:grpSpLocks/>
          </p:cNvGrpSpPr>
          <p:nvPr/>
        </p:nvGrpSpPr>
        <p:grpSpPr bwMode="auto">
          <a:xfrm>
            <a:off x="6624725" y="2747780"/>
            <a:ext cx="533400" cy="762000"/>
            <a:chOff x="4896" y="1728"/>
            <a:chExt cx="336" cy="480"/>
          </a:xfrm>
        </p:grpSpPr>
        <p:grpSp>
          <p:nvGrpSpPr>
            <p:cNvPr id="486" name="Group 267">
              <a:extLst>
                <a:ext uri="{FF2B5EF4-FFF2-40B4-BE49-F238E27FC236}">
                  <a16:creationId xmlns:a16="http://schemas.microsoft.com/office/drawing/2014/main" id="{638893D4-0462-5D46-AAF1-A4775C911C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503" name="Arc 268">
                <a:extLst>
                  <a:ext uri="{FF2B5EF4-FFF2-40B4-BE49-F238E27FC236}">
                    <a16:creationId xmlns:a16="http://schemas.microsoft.com/office/drawing/2014/main" id="{61005062-3EC4-0F47-9FAD-F7D8DE7634B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4" name="Arc 269">
                <a:extLst>
                  <a:ext uri="{FF2B5EF4-FFF2-40B4-BE49-F238E27FC236}">
                    <a16:creationId xmlns:a16="http://schemas.microsoft.com/office/drawing/2014/main" id="{A99D6E03-8E25-D946-B8DC-91AA549D208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5" name="Arc 270">
                <a:extLst>
                  <a:ext uri="{FF2B5EF4-FFF2-40B4-BE49-F238E27FC236}">
                    <a16:creationId xmlns:a16="http://schemas.microsoft.com/office/drawing/2014/main" id="{5F7BE3CA-78DE-9148-A28D-F8385E88221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6" name="Arc 271">
                <a:extLst>
                  <a:ext uri="{FF2B5EF4-FFF2-40B4-BE49-F238E27FC236}">
                    <a16:creationId xmlns:a16="http://schemas.microsoft.com/office/drawing/2014/main" id="{74AC40A3-DD1D-1745-8551-E551A7D8B67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7" name="Line 272">
                <a:extLst>
                  <a:ext uri="{FF2B5EF4-FFF2-40B4-BE49-F238E27FC236}">
                    <a16:creationId xmlns:a16="http://schemas.microsoft.com/office/drawing/2014/main" id="{43A96DAC-0BE5-3A4E-B057-4433812D1C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8" name="Line 273">
                <a:extLst>
                  <a:ext uri="{FF2B5EF4-FFF2-40B4-BE49-F238E27FC236}">
                    <a16:creationId xmlns:a16="http://schemas.microsoft.com/office/drawing/2014/main" id="{F7066463-44CA-5B42-9D9A-E86CAEEDF1F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9" name="Arc 274">
                <a:extLst>
                  <a:ext uri="{FF2B5EF4-FFF2-40B4-BE49-F238E27FC236}">
                    <a16:creationId xmlns:a16="http://schemas.microsoft.com/office/drawing/2014/main" id="{554FC19B-1AF9-CE44-B592-6158B5BDB9F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0" name="Arc 275">
                <a:extLst>
                  <a:ext uri="{FF2B5EF4-FFF2-40B4-BE49-F238E27FC236}">
                    <a16:creationId xmlns:a16="http://schemas.microsoft.com/office/drawing/2014/main" id="{E75837A7-E655-CE43-ADFD-391969ACD1B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1" name="Arc 276">
                <a:extLst>
                  <a:ext uri="{FF2B5EF4-FFF2-40B4-BE49-F238E27FC236}">
                    <a16:creationId xmlns:a16="http://schemas.microsoft.com/office/drawing/2014/main" id="{10EBCE0F-3816-6046-93C8-D943C06A1BB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2" name="Arc 277">
                <a:extLst>
                  <a:ext uri="{FF2B5EF4-FFF2-40B4-BE49-F238E27FC236}">
                    <a16:creationId xmlns:a16="http://schemas.microsoft.com/office/drawing/2014/main" id="{19BE2CC0-4319-204B-952A-F59B65C145E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" name="Arc 278">
                <a:extLst>
                  <a:ext uri="{FF2B5EF4-FFF2-40B4-BE49-F238E27FC236}">
                    <a16:creationId xmlns:a16="http://schemas.microsoft.com/office/drawing/2014/main" id="{5EA3DDA9-8D05-E547-AF41-C8D099B078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4" name="Arc 279">
                <a:extLst>
                  <a:ext uri="{FF2B5EF4-FFF2-40B4-BE49-F238E27FC236}">
                    <a16:creationId xmlns:a16="http://schemas.microsoft.com/office/drawing/2014/main" id="{F595DA21-5EC6-A441-BE98-880ED6B1DB4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5" name="Arc 280">
                <a:extLst>
                  <a:ext uri="{FF2B5EF4-FFF2-40B4-BE49-F238E27FC236}">
                    <a16:creationId xmlns:a16="http://schemas.microsoft.com/office/drawing/2014/main" id="{7E935CD6-733E-F74E-9E2E-6710D966AB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87" name="Group 281">
              <a:extLst>
                <a:ext uri="{FF2B5EF4-FFF2-40B4-BE49-F238E27FC236}">
                  <a16:creationId xmlns:a16="http://schemas.microsoft.com/office/drawing/2014/main" id="{0F2FE354-6AE1-2744-8A81-2AB200F784A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490" name="Arc 282">
                <a:extLst>
                  <a:ext uri="{FF2B5EF4-FFF2-40B4-BE49-F238E27FC236}">
                    <a16:creationId xmlns:a16="http://schemas.microsoft.com/office/drawing/2014/main" id="{166AE991-A877-5442-BD51-1FBF416CD97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1" name="Arc 283">
                <a:extLst>
                  <a:ext uri="{FF2B5EF4-FFF2-40B4-BE49-F238E27FC236}">
                    <a16:creationId xmlns:a16="http://schemas.microsoft.com/office/drawing/2014/main" id="{4FB9B077-D512-CE4C-AAAF-8D66C259F8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2" name="Arc 284">
                <a:extLst>
                  <a:ext uri="{FF2B5EF4-FFF2-40B4-BE49-F238E27FC236}">
                    <a16:creationId xmlns:a16="http://schemas.microsoft.com/office/drawing/2014/main" id="{F93C9656-CB49-3345-A19F-76BA58CE57E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3" name="Arc 285">
                <a:extLst>
                  <a:ext uri="{FF2B5EF4-FFF2-40B4-BE49-F238E27FC236}">
                    <a16:creationId xmlns:a16="http://schemas.microsoft.com/office/drawing/2014/main" id="{2405E8F4-8DBD-114E-ADE4-7E1BE7E83E3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4" name="Line 286">
                <a:extLst>
                  <a:ext uri="{FF2B5EF4-FFF2-40B4-BE49-F238E27FC236}">
                    <a16:creationId xmlns:a16="http://schemas.microsoft.com/office/drawing/2014/main" id="{52FB7BBB-30D9-1849-990E-D17CBD5A2F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Line 287">
                <a:extLst>
                  <a:ext uri="{FF2B5EF4-FFF2-40B4-BE49-F238E27FC236}">
                    <a16:creationId xmlns:a16="http://schemas.microsoft.com/office/drawing/2014/main" id="{7B298202-BC9B-354C-A432-BFFCA3C529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Arc 288">
                <a:extLst>
                  <a:ext uri="{FF2B5EF4-FFF2-40B4-BE49-F238E27FC236}">
                    <a16:creationId xmlns:a16="http://schemas.microsoft.com/office/drawing/2014/main" id="{B032CEA5-41C9-4443-888C-CB9325A4500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7" name="Arc 289">
                <a:extLst>
                  <a:ext uri="{FF2B5EF4-FFF2-40B4-BE49-F238E27FC236}">
                    <a16:creationId xmlns:a16="http://schemas.microsoft.com/office/drawing/2014/main" id="{266F77AD-9B45-BB42-9822-65D84FF0759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8" name="Arc 290">
                <a:extLst>
                  <a:ext uri="{FF2B5EF4-FFF2-40B4-BE49-F238E27FC236}">
                    <a16:creationId xmlns:a16="http://schemas.microsoft.com/office/drawing/2014/main" id="{647EFC7A-35FA-CA46-A1CD-DCECEC17C39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9" name="Arc 291">
                <a:extLst>
                  <a:ext uri="{FF2B5EF4-FFF2-40B4-BE49-F238E27FC236}">
                    <a16:creationId xmlns:a16="http://schemas.microsoft.com/office/drawing/2014/main" id="{62DCA6D8-3D24-0946-9387-BCAEDEA1D93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0" name="Arc 292">
                <a:extLst>
                  <a:ext uri="{FF2B5EF4-FFF2-40B4-BE49-F238E27FC236}">
                    <a16:creationId xmlns:a16="http://schemas.microsoft.com/office/drawing/2014/main" id="{0ACBD4AC-D071-354C-B120-B0AEE8FD05F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1" name="Arc 293">
                <a:extLst>
                  <a:ext uri="{FF2B5EF4-FFF2-40B4-BE49-F238E27FC236}">
                    <a16:creationId xmlns:a16="http://schemas.microsoft.com/office/drawing/2014/main" id="{57A1F900-446A-5549-8380-37C1EF8C725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" name="Arc 294">
                <a:extLst>
                  <a:ext uri="{FF2B5EF4-FFF2-40B4-BE49-F238E27FC236}">
                    <a16:creationId xmlns:a16="http://schemas.microsoft.com/office/drawing/2014/main" id="{97AA83F4-9719-3B40-B1D6-1BC7AB2260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88" name="Line 295">
              <a:extLst>
                <a:ext uri="{FF2B5EF4-FFF2-40B4-BE49-F238E27FC236}">
                  <a16:creationId xmlns:a16="http://schemas.microsoft.com/office/drawing/2014/main" id="{AD1C21DA-9B68-8B4F-9D0B-215CFA80E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9" name="Line 296">
              <a:extLst>
                <a:ext uri="{FF2B5EF4-FFF2-40B4-BE49-F238E27FC236}">
                  <a16:creationId xmlns:a16="http://schemas.microsoft.com/office/drawing/2014/main" id="{68F9EF30-6633-C34C-A13D-D25806A965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6" name="Group 210">
            <a:extLst>
              <a:ext uri="{FF2B5EF4-FFF2-40B4-BE49-F238E27FC236}">
                <a16:creationId xmlns:a16="http://schemas.microsoft.com/office/drawing/2014/main" id="{5BB7C475-2F10-F948-B640-9B0EE066FCC7}"/>
              </a:ext>
            </a:extLst>
          </p:cNvPr>
          <p:cNvGrpSpPr>
            <a:grpSpLocks/>
          </p:cNvGrpSpPr>
          <p:nvPr/>
        </p:nvGrpSpPr>
        <p:grpSpPr bwMode="auto">
          <a:xfrm>
            <a:off x="6970783" y="1403757"/>
            <a:ext cx="356123" cy="756095"/>
            <a:chOff x="3216" y="1728"/>
            <a:chExt cx="192" cy="480"/>
          </a:xfrm>
        </p:grpSpPr>
        <p:sp>
          <p:nvSpPr>
            <p:cNvPr id="517" name="Line 8">
              <a:extLst>
                <a:ext uri="{FF2B5EF4-FFF2-40B4-BE49-F238E27FC236}">
                  <a16:creationId xmlns:a16="http://schemas.microsoft.com/office/drawing/2014/main" id="{1A590353-CD08-FB49-9FD9-773C19093F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8" name="Line 9">
              <a:extLst>
                <a:ext uri="{FF2B5EF4-FFF2-40B4-BE49-F238E27FC236}">
                  <a16:creationId xmlns:a16="http://schemas.microsoft.com/office/drawing/2014/main" id="{238C3FB3-381B-D842-8AF4-758F999446E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19" name="Line 10">
              <a:extLst>
                <a:ext uri="{FF2B5EF4-FFF2-40B4-BE49-F238E27FC236}">
                  <a16:creationId xmlns:a16="http://schemas.microsoft.com/office/drawing/2014/main" id="{C6F1EE1C-EF49-FF46-AE00-8008A06600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20" name="Line 11">
              <a:extLst>
                <a:ext uri="{FF2B5EF4-FFF2-40B4-BE49-F238E27FC236}">
                  <a16:creationId xmlns:a16="http://schemas.microsoft.com/office/drawing/2014/main" id="{AE1D7396-C4B1-FA46-A3EE-020F14CD62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9FB4C2-D552-0B4A-9049-FABFCF6F8DB1}"/>
              </a:ext>
            </a:extLst>
          </p:cNvPr>
          <p:cNvCxnSpPr>
            <a:cxnSpLocks/>
          </p:cNvCxnSpPr>
          <p:nvPr/>
        </p:nvCxnSpPr>
        <p:spPr>
          <a:xfrm flipH="1">
            <a:off x="7482114" y="1795100"/>
            <a:ext cx="2073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7D0CDFC6-5EBF-4940-9523-717EB980BF4C}"/>
              </a:ext>
            </a:extLst>
          </p:cNvPr>
          <p:cNvCxnSpPr>
            <a:cxnSpLocks/>
          </p:cNvCxnSpPr>
          <p:nvPr/>
        </p:nvCxnSpPr>
        <p:spPr>
          <a:xfrm>
            <a:off x="6288814" y="1691776"/>
            <a:ext cx="379415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D632613E-1CCA-A746-A125-5339390BF0D2}"/>
              </a:ext>
            </a:extLst>
          </p:cNvPr>
          <p:cNvCxnSpPr>
            <a:cxnSpLocks/>
          </p:cNvCxnSpPr>
          <p:nvPr/>
        </p:nvCxnSpPr>
        <p:spPr>
          <a:xfrm>
            <a:off x="7079331" y="2630680"/>
            <a:ext cx="269307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95" name="Shape 129">
            <a:extLst>
              <a:ext uri="{FF2B5EF4-FFF2-40B4-BE49-F238E27FC236}">
                <a16:creationId xmlns:a16="http://schemas.microsoft.com/office/drawing/2014/main" id="{F45590C0-9154-324F-A0B4-DE5BD67E564C}"/>
              </a:ext>
            </a:extLst>
          </p:cNvPr>
          <p:cNvSpPr/>
          <p:nvPr/>
        </p:nvSpPr>
        <p:spPr>
          <a:xfrm flipH="1">
            <a:off x="7087523" y="2622848"/>
            <a:ext cx="0" cy="18288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96" name="Shape 137">
            <a:extLst>
              <a:ext uri="{FF2B5EF4-FFF2-40B4-BE49-F238E27FC236}">
                <a16:creationId xmlns:a16="http://schemas.microsoft.com/office/drawing/2014/main" id="{A31D94C5-BA67-D348-8FD0-9BACEC787FEA}"/>
              </a:ext>
            </a:extLst>
          </p:cNvPr>
          <p:cNvSpPr/>
          <p:nvPr/>
        </p:nvSpPr>
        <p:spPr>
          <a:xfrm>
            <a:off x="8076551" y="2119527"/>
            <a:ext cx="567700" cy="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98" name="Shape 129">
            <a:extLst>
              <a:ext uri="{FF2B5EF4-FFF2-40B4-BE49-F238E27FC236}">
                <a16:creationId xmlns:a16="http://schemas.microsoft.com/office/drawing/2014/main" id="{9DF3B100-7988-E94C-A5DE-D069F350ECD2}"/>
              </a:ext>
            </a:extLst>
          </p:cNvPr>
          <p:cNvSpPr/>
          <p:nvPr/>
        </p:nvSpPr>
        <p:spPr>
          <a:xfrm flipH="1">
            <a:off x="7144583" y="1855367"/>
            <a:ext cx="0" cy="54864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699" name="Shape 51">
            <a:extLst>
              <a:ext uri="{FF2B5EF4-FFF2-40B4-BE49-F238E27FC236}">
                <a16:creationId xmlns:a16="http://schemas.microsoft.com/office/drawing/2014/main" id="{6EC57ECE-8091-534D-8F6B-B2B04F9D4C0B}"/>
              </a:ext>
            </a:extLst>
          </p:cNvPr>
          <p:cNvSpPr/>
          <p:nvPr/>
        </p:nvSpPr>
        <p:spPr>
          <a:xfrm>
            <a:off x="723100" y="3975566"/>
            <a:ext cx="1534074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600" dirty="0"/>
              <a:t>FM </a:t>
            </a:r>
            <a:r>
              <a:rPr lang="en-US" sz="1600" dirty="0"/>
              <a:t>Ratio </a:t>
            </a:r>
            <a:r>
              <a:rPr sz="1600" dirty="0"/>
              <a:t>Detector</a:t>
            </a:r>
          </a:p>
        </p:txBody>
      </p:sp>
      <p:grpSp>
        <p:nvGrpSpPr>
          <p:cNvPr id="893" name="Group 300">
            <a:extLst>
              <a:ext uri="{FF2B5EF4-FFF2-40B4-BE49-F238E27FC236}">
                <a16:creationId xmlns:a16="http://schemas.microsoft.com/office/drawing/2014/main" id="{B73823F2-89E0-8248-A7A2-B589B7AB8B18}"/>
              </a:ext>
            </a:extLst>
          </p:cNvPr>
          <p:cNvGrpSpPr>
            <a:grpSpLocks/>
          </p:cNvGrpSpPr>
          <p:nvPr/>
        </p:nvGrpSpPr>
        <p:grpSpPr bwMode="auto">
          <a:xfrm>
            <a:off x="1252863" y="5033322"/>
            <a:ext cx="741615" cy="923725"/>
            <a:chOff x="4896" y="1728"/>
            <a:chExt cx="336" cy="480"/>
          </a:xfrm>
        </p:grpSpPr>
        <p:grpSp>
          <p:nvGrpSpPr>
            <p:cNvPr id="894" name="Group 267">
              <a:extLst>
                <a:ext uri="{FF2B5EF4-FFF2-40B4-BE49-F238E27FC236}">
                  <a16:creationId xmlns:a16="http://schemas.microsoft.com/office/drawing/2014/main" id="{C0336176-8A35-0043-B4C7-E30F60A760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911" name="Arc 268">
                <a:extLst>
                  <a:ext uri="{FF2B5EF4-FFF2-40B4-BE49-F238E27FC236}">
                    <a16:creationId xmlns:a16="http://schemas.microsoft.com/office/drawing/2014/main" id="{DE454E6D-B526-6848-A2DD-8DEB24EF32D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" name="Arc 269">
                <a:extLst>
                  <a:ext uri="{FF2B5EF4-FFF2-40B4-BE49-F238E27FC236}">
                    <a16:creationId xmlns:a16="http://schemas.microsoft.com/office/drawing/2014/main" id="{E4AB5157-6CAE-A04A-9278-812CBC69A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3" name="Arc 270">
                <a:extLst>
                  <a:ext uri="{FF2B5EF4-FFF2-40B4-BE49-F238E27FC236}">
                    <a16:creationId xmlns:a16="http://schemas.microsoft.com/office/drawing/2014/main" id="{2568ACBF-B62B-E843-A932-7D5151969E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4" name="Arc 271">
                <a:extLst>
                  <a:ext uri="{FF2B5EF4-FFF2-40B4-BE49-F238E27FC236}">
                    <a16:creationId xmlns:a16="http://schemas.microsoft.com/office/drawing/2014/main" id="{806F943D-6E50-D349-9022-47B7C815B6A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5" name="Line 272">
                <a:extLst>
                  <a:ext uri="{FF2B5EF4-FFF2-40B4-BE49-F238E27FC236}">
                    <a16:creationId xmlns:a16="http://schemas.microsoft.com/office/drawing/2014/main" id="{A0AF5490-7F6F-5549-B5FF-3C04424549F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6" name="Line 273">
                <a:extLst>
                  <a:ext uri="{FF2B5EF4-FFF2-40B4-BE49-F238E27FC236}">
                    <a16:creationId xmlns:a16="http://schemas.microsoft.com/office/drawing/2014/main" id="{02A3434A-3D5D-7548-B0DB-C165BD3345C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7" name="Arc 274">
                <a:extLst>
                  <a:ext uri="{FF2B5EF4-FFF2-40B4-BE49-F238E27FC236}">
                    <a16:creationId xmlns:a16="http://schemas.microsoft.com/office/drawing/2014/main" id="{44048956-FD6A-AA40-AC4A-FE913ACEFAE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8" name="Arc 275">
                <a:extLst>
                  <a:ext uri="{FF2B5EF4-FFF2-40B4-BE49-F238E27FC236}">
                    <a16:creationId xmlns:a16="http://schemas.microsoft.com/office/drawing/2014/main" id="{D08D682C-30DA-C949-92A6-27F4E1F9E07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9" name="Arc 276">
                <a:extLst>
                  <a:ext uri="{FF2B5EF4-FFF2-40B4-BE49-F238E27FC236}">
                    <a16:creationId xmlns:a16="http://schemas.microsoft.com/office/drawing/2014/main" id="{205B1F9F-596D-8D4D-8667-760EA6D9D14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0" name="Arc 277">
                <a:extLst>
                  <a:ext uri="{FF2B5EF4-FFF2-40B4-BE49-F238E27FC236}">
                    <a16:creationId xmlns:a16="http://schemas.microsoft.com/office/drawing/2014/main" id="{7865BE8C-7CB4-1B40-A865-41C8E57AF13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" name="Arc 278">
                <a:extLst>
                  <a:ext uri="{FF2B5EF4-FFF2-40B4-BE49-F238E27FC236}">
                    <a16:creationId xmlns:a16="http://schemas.microsoft.com/office/drawing/2014/main" id="{75929196-0765-854C-B74F-E5D38454FAB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" name="Arc 279">
                <a:extLst>
                  <a:ext uri="{FF2B5EF4-FFF2-40B4-BE49-F238E27FC236}">
                    <a16:creationId xmlns:a16="http://schemas.microsoft.com/office/drawing/2014/main" id="{28FA395C-4B38-BC4C-9163-D0D7E0F09AD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" name="Arc 280">
                <a:extLst>
                  <a:ext uri="{FF2B5EF4-FFF2-40B4-BE49-F238E27FC236}">
                    <a16:creationId xmlns:a16="http://schemas.microsoft.com/office/drawing/2014/main" id="{5DEDBA0A-D3C4-5B4C-B7B0-0429CD44D2A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95" name="Group 281">
              <a:extLst>
                <a:ext uri="{FF2B5EF4-FFF2-40B4-BE49-F238E27FC236}">
                  <a16:creationId xmlns:a16="http://schemas.microsoft.com/office/drawing/2014/main" id="{3496359E-3FDB-5946-BC5B-ED9933C6A27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898" name="Arc 282">
                <a:extLst>
                  <a:ext uri="{FF2B5EF4-FFF2-40B4-BE49-F238E27FC236}">
                    <a16:creationId xmlns:a16="http://schemas.microsoft.com/office/drawing/2014/main" id="{213A0F8F-BBDB-B043-A45A-47DB7EAF185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9" name="Arc 283">
                <a:extLst>
                  <a:ext uri="{FF2B5EF4-FFF2-40B4-BE49-F238E27FC236}">
                    <a16:creationId xmlns:a16="http://schemas.microsoft.com/office/drawing/2014/main" id="{5856CAAA-32FE-7F4B-B70B-827F19A4A2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0" name="Arc 284">
                <a:extLst>
                  <a:ext uri="{FF2B5EF4-FFF2-40B4-BE49-F238E27FC236}">
                    <a16:creationId xmlns:a16="http://schemas.microsoft.com/office/drawing/2014/main" id="{83671BF8-1AF8-5543-8263-B424E88E4C2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" name="Arc 285">
                <a:extLst>
                  <a:ext uri="{FF2B5EF4-FFF2-40B4-BE49-F238E27FC236}">
                    <a16:creationId xmlns:a16="http://schemas.microsoft.com/office/drawing/2014/main" id="{747EC3F3-1A42-AD4E-BE24-33B6B01CAB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2" name="Line 286">
                <a:extLst>
                  <a:ext uri="{FF2B5EF4-FFF2-40B4-BE49-F238E27FC236}">
                    <a16:creationId xmlns:a16="http://schemas.microsoft.com/office/drawing/2014/main" id="{169CE652-5AEE-2B4E-94EE-6220CCF94FC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3" name="Line 287">
                <a:extLst>
                  <a:ext uri="{FF2B5EF4-FFF2-40B4-BE49-F238E27FC236}">
                    <a16:creationId xmlns:a16="http://schemas.microsoft.com/office/drawing/2014/main" id="{E2A6003B-C3AE-7C44-A287-CDC8AEDF88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4" name="Arc 288">
                <a:extLst>
                  <a:ext uri="{FF2B5EF4-FFF2-40B4-BE49-F238E27FC236}">
                    <a16:creationId xmlns:a16="http://schemas.microsoft.com/office/drawing/2014/main" id="{6159EF70-515A-7C42-8AF2-F760C6878E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5" name="Arc 289">
                <a:extLst>
                  <a:ext uri="{FF2B5EF4-FFF2-40B4-BE49-F238E27FC236}">
                    <a16:creationId xmlns:a16="http://schemas.microsoft.com/office/drawing/2014/main" id="{21206F2B-28DA-054A-BF0E-F1A8306B384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6" name="Arc 290">
                <a:extLst>
                  <a:ext uri="{FF2B5EF4-FFF2-40B4-BE49-F238E27FC236}">
                    <a16:creationId xmlns:a16="http://schemas.microsoft.com/office/drawing/2014/main" id="{3969EE4F-D986-3649-8F17-8E11A1A3B5C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7" name="Arc 291">
                <a:extLst>
                  <a:ext uri="{FF2B5EF4-FFF2-40B4-BE49-F238E27FC236}">
                    <a16:creationId xmlns:a16="http://schemas.microsoft.com/office/drawing/2014/main" id="{1C59338F-A429-3E40-A24C-EAB439F71D3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8" name="Arc 292">
                <a:extLst>
                  <a:ext uri="{FF2B5EF4-FFF2-40B4-BE49-F238E27FC236}">
                    <a16:creationId xmlns:a16="http://schemas.microsoft.com/office/drawing/2014/main" id="{98CBBE3E-2EFB-DD42-9A9E-5E26666F9E2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9" name="Arc 293">
                <a:extLst>
                  <a:ext uri="{FF2B5EF4-FFF2-40B4-BE49-F238E27FC236}">
                    <a16:creationId xmlns:a16="http://schemas.microsoft.com/office/drawing/2014/main" id="{F7F06465-D953-4242-AA7D-FAE285FC034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0" name="Arc 294">
                <a:extLst>
                  <a:ext uri="{FF2B5EF4-FFF2-40B4-BE49-F238E27FC236}">
                    <a16:creationId xmlns:a16="http://schemas.microsoft.com/office/drawing/2014/main" id="{BE891A72-3BC9-B449-910A-FC1F46D0D3F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5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96" name="Line 295">
              <a:extLst>
                <a:ext uri="{FF2B5EF4-FFF2-40B4-BE49-F238E27FC236}">
                  <a16:creationId xmlns:a16="http://schemas.microsoft.com/office/drawing/2014/main" id="{157805AA-D3F2-974C-BC7E-B002DAA1F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7" name="Line 296">
              <a:extLst>
                <a:ext uri="{FF2B5EF4-FFF2-40B4-BE49-F238E27FC236}">
                  <a16:creationId xmlns:a16="http://schemas.microsoft.com/office/drawing/2014/main" id="{B15031BB-D281-094C-93DF-BDFA42267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6" name="Freeform 12">
            <a:extLst>
              <a:ext uri="{FF2B5EF4-FFF2-40B4-BE49-F238E27FC236}">
                <a16:creationId xmlns:a16="http://schemas.microsoft.com/office/drawing/2014/main" id="{504DE65D-9B0C-A243-B8ED-867428085D19}"/>
              </a:ext>
            </a:extLst>
          </p:cNvPr>
          <p:cNvSpPr>
            <a:spLocks/>
          </p:cNvSpPr>
          <p:nvPr/>
        </p:nvSpPr>
        <p:spPr bwMode="auto">
          <a:xfrm flipH="1">
            <a:off x="4136368" y="5445895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928" name="Freeform 12">
            <a:extLst>
              <a:ext uri="{FF2B5EF4-FFF2-40B4-BE49-F238E27FC236}">
                <a16:creationId xmlns:a16="http://schemas.microsoft.com/office/drawing/2014/main" id="{C14AA2D4-E309-6E49-9EA3-ABB5FE740F17}"/>
              </a:ext>
            </a:extLst>
          </p:cNvPr>
          <p:cNvSpPr>
            <a:spLocks/>
          </p:cNvSpPr>
          <p:nvPr/>
        </p:nvSpPr>
        <p:spPr bwMode="auto">
          <a:xfrm flipH="1">
            <a:off x="4136368" y="4907415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929" name="Group 218">
            <a:extLst>
              <a:ext uri="{FF2B5EF4-FFF2-40B4-BE49-F238E27FC236}">
                <a16:creationId xmlns:a16="http://schemas.microsoft.com/office/drawing/2014/main" id="{9F21D947-0F5F-6543-9C58-D5D7A2C45D85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2458342" y="4637779"/>
            <a:ext cx="146304" cy="548640"/>
            <a:chOff x="5280" y="1200"/>
            <a:chExt cx="96" cy="480"/>
          </a:xfrm>
        </p:grpSpPr>
        <p:sp>
          <p:nvSpPr>
            <p:cNvPr id="930" name="Line 106">
              <a:extLst>
                <a:ext uri="{FF2B5EF4-FFF2-40B4-BE49-F238E27FC236}">
                  <a16:creationId xmlns:a16="http://schemas.microsoft.com/office/drawing/2014/main" id="{83B8758F-EBFA-F448-A294-4E4B85DBFE9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1" name="Line 107">
              <a:extLst>
                <a:ext uri="{FF2B5EF4-FFF2-40B4-BE49-F238E27FC236}">
                  <a16:creationId xmlns:a16="http://schemas.microsoft.com/office/drawing/2014/main" id="{548E279F-77AA-8546-8F10-E37A965335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" name="Freeform 108">
              <a:extLst>
                <a:ext uri="{FF2B5EF4-FFF2-40B4-BE49-F238E27FC236}">
                  <a16:creationId xmlns:a16="http://schemas.microsoft.com/office/drawing/2014/main" id="{AC0E3259-6733-EA43-AE79-5045738654D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3" name="Line 109">
              <a:extLst>
                <a:ext uri="{FF2B5EF4-FFF2-40B4-BE49-F238E27FC236}">
                  <a16:creationId xmlns:a16="http://schemas.microsoft.com/office/drawing/2014/main" id="{41021963-3A7F-E842-86FA-675614FE3D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4" name="Group 218">
            <a:extLst>
              <a:ext uri="{FF2B5EF4-FFF2-40B4-BE49-F238E27FC236}">
                <a16:creationId xmlns:a16="http://schemas.microsoft.com/office/drawing/2014/main" id="{0A14AD7F-16FA-8A42-B21E-C19668642F05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388964" y="5723339"/>
            <a:ext cx="146304" cy="548640"/>
            <a:chOff x="5280" y="1200"/>
            <a:chExt cx="96" cy="480"/>
          </a:xfrm>
        </p:grpSpPr>
        <p:sp>
          <p:nvSpPr>
            <p:cNvPr id="935" name="Line 106">
              <a:extLst>
                <a:ext uri="{FF2B5EF4-FFF2-40B4-BE49-F238E27FC236}">
                  <a16:creationId xmlns:a16="http://schemas.microsoft.com/office/drawing/2014/main" id="{E30D0071-6761-294C-8842-AA3B4C3EFB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6" name="Line 107">
              <a:extLst>
                <a:ext uri="{FF2B5EF4-FFF2-40B4-BE49-F238E27FC236}">
                  <a16:creationId xmlns:a16="http://schemas.microsoft.com/office/drawing/2014/main" id="{29F573C8-E6F8-5A44-A46A-9CB6250089C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7" name="Freeform 108">
              <a:extLst>
                <a:ext uri="{FF2B5EF4-FFF2-40B4-BE49-F238E27FC236}">
                  <a16:creationId xmlns:a16="http://schemas.microsoft.com/office/drawing/2014/main" id="{EF3935EF-CF4B-804D-86AF-A1FE331BE37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8" name="Line 109">
              <a:extLst>
                <a:ext uri="{FF2B5EF4-FFF2-40B4-BE49-F238E27FC236}">
                  <a16:creationId xmlns:a16="http://schemas.microsoft.com/office/drawing/2014/main" id="{7787DEB7-3C30-834A-B7D4-1D11503273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39" name="Group 210">
            <a:extLst>
              <a:ext uri="{FF2B5EF4-FFF2-40B4-BE49-F238E27FC236}">
                <a16:creationId xmlns:a16="http://schemas.microsoft.com/office/drawing/2014/main" id="{5C2718D8-D057-8943-8B43-CB954F14345F}"/>
              </a:ext>
            </a:extLst>
          </p:cNvPr>
          <p:cNvGrpSpPr>
            <a:grpSpLocks/>
          </p:cNvGrpSpPr>
          <p:nvPr/>
        </p:nvGrpSpPr>
        <p:grpSpPr bwMode="auto">
          <a:xfrm>
            <a:off x="3139290" y="4907415"/>
            <a:ext cx="274320" cy="548640"/>
            <a:chOff x="3216" y="1728"/>
            <a:chExt cx="192" cy="480"/>
          </a:xfrm>
        </p:grpSpPr>
        <p:sp>
          <p:nvSpPr>
            <p:cNvPr id="940" name="Line 8">
              <a:extLst>
                <a:ext uri="{FF2B5EF4-FFF2-40B4-BE49-F238E27FC236}">
                  <a16:creationId xmlns:a16="http://schemas.microsoft.com/office/drawing/2014/main" id="{3E842972-FD6D-AE41-A9BE-99787AAB14D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1" name="Line 9">
              <a:extLst>
                <a:ext uri="{FF2B5EF4-FFF2-40B4-BE49-F238E27FC236}">
                  <a16:creationId xmlns:a16="http://schemas.microsoft.com/office/drawing/2014/main" id="{249A1009-A5E0-5F4B-8AC3-21E62A177A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2" name="Line 10">
              <a:extLst>
                <a:ext uri="{FF2B5EF4-FFF2-40B4-BE49-F238E27FC236}">
                  <a16:creationId xmlns:a16="http://schemas.microsoft.com/office/drawing/2014/main" id="{B312F4B4-6954-EB4E-8329-E5D5BA6271B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3" name="Line 11">
              <a:extLst>
                <a:ext uri="{FF2B5EF4-FFF2-40B4-BE49-F238E27FC236}">
                  <a16:creationId xmlns:a16="http://schemas.microsoft.com/office/drawing/2014/main" id="{82EB6232-37E7-BA40-9EE6-DBC822A4C3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44" name="Group 210">
            <a:extLst>
              <a:ext uri="{FF2B5EF4-FFF2-40B4-BE49-F238E27FC236}">
                <a16:creationId xmlns:a16="http://schemas.microsoft.com/office/drawing/2014/main" id="{85966D62-39EE-E14F-80A1-DC7FBDCBDFC9}"/>
              </a:ext>
            </a:extLst>
          </p:cNvPr>
          <p:cNvGrpSpPr>
            <a:grpSpLocks/>
          </p:cNvGrpSpPr>
          <p:nvPr/>
        </p:nvGrpSpPr>
        <p:grpSpPr bwMode="auto">
          <a:xfrm>
            <a:off x="3139290" y="5435735"/>
            <a:ext cx="274320" cy="548640"/>
            <a:chOff x="3216" y="1728"/>
            <a:chExt cx="192" cy="480"/>
          </a:xfrm>
        </p:grpSpPr>
        <p:sp>
          <p:nvSpPr>
            <p:cNvPr id="945" name="Line 8">
              <a:extLst>
                <a:ext uri="{FF2B5EF4-FFF2-40B4-BE49-F238E27FC236}">
                  <a16:creationId xmlns:a16="http://schemas.microsoft.com/office/drawing/2014/main" id="{A08ED2B2-428D-304F-AF0E-8317F4AB46F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6" name="Line 9">
              <a:extLst>
                <a:ext uri="{FF2B5EF4-FFF2-40B4-BE49-F238E27FC236}">
                  <a16:creationId xmlns:a16="http://schemas.microsoft.com/office/drawing/2014/main" id="{6ACBDBFE-46A8-4147-8E58-CB0905D1BB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7" name="Line 10">
              <a:extLst>
                <a:ext uri="{FF2B5EF4-FFF2-40B4-BE49-F238E27FC236}">
                  <a16:creationId xmlns:a16="http://schemas.microsoft.com/office/drawing/2014/main" id="{4850EBB5-8988-6244-A5A9-A3CD7A9A2C8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48" name="Line 11">
              <a:extLst>
                <a:ext uri="{FF2B5EF4-FFF2-40B4-BE49-F238E27FC236}">
                  <a16:creationId xmlns:a16="http://schemas.microsoft.com/office/drawing/2014/main" id="{974B3C86-6BCD-9547-B6A9-A20269F1EE9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949" name="Straight Connector 948">
            <a:extLst>
              <a:ext uri="{FF2B5EF4-FFF2-40B4-BE49-F238E27FC236}">
                <a16:creationId xmlns:a16="http://schemas.microsoft.com/office/drawing/2014/main" id="{A363DB7D-9631-A54C-A6DD-79EEA1AEA728}"/>
              </a:ext>
            </a:extLst>
          </p:cNvPr>
          <p:cNvCxnSpPr/>
          <p:nvPr/>
        </p:nvCxnSpPr>
        <p:spPr>
          <a:xfrm>
            <a:off x="2704098" y="4908682"/>
            <a:ext cx="1828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0" name="Straight Connector 949">
            <a:extLst>
              <a:ext uri="{FF2B5EF4-FFF2-40B4-BE49-F238E27FC236}">
                <a16:creationId xmlns:a16="http://schemas.microsoft.com/office/drawing/2014/main" id="{BEEEB9A5-3195-5245-891F-D49D9C5A2959}"/>
              </a:ext>
            </a:extLst>
          </p:cNvPr>
          <p:cNvCxnSpPr/>
          <p:nvPr/>
        </p:nvCxnSpPr>
        <p:spPr>
          <a:xfrm>
            <a:off x="2526398" y="5994535"/>
            <a:ext cx="201168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1" name="Straight Connector 950">
            <a:extLst>
              <a:ext uri="{FF2B5EF4-FFF2-40B4-BE49-F238E27FC236}">
                <a16:creationId xmlns:a16="http://schemas.microsoft.com/office/drawing/2014/main" id="{41D0408C-AD92-1E4C-8431-AAA5704166CE}"/>
              </a:ext>
            </a:extLst>
          </p:cNvPr>
          <p:cNvCxnSpPr>
            <a:cxnSpLocks/>
          </p:cNvCxnSpPr>
          <p:nvPr/>
        </p:nvCxnSpPr>
        <p:spPr>
          <a:xfrm flipH="1">
            <a:off x="1980069" y="5477725"/>
            <a:ext cx="207314" cy="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52" name="Shape 126">
            <a:extLst>
              <a:ext uri="{FF2B5EF4-FFF2-40B4-BE49-F238E27FC236}">
                <a16:creationId xmlns:a16="http://schemas.microsoft.com/office/drawing/2014/main" id="{E156A0CF-52AA-064C-8544-17C1DF41039A}"/>
              </a:ext>
            </a:extLst>
          </p:cNvPr>
          <p:cNvSpPr/>
          <p:nvPr/>
        </p:nvSpPr>
        <p:spPr>
          <a:xfrm flipH="1" flipV="1">
            <a:off x="2193949" y="4667719"/>
            <a:ext cx="1" cy="16459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953" name="Group 210">
            <a:extLst>
              <a:ext uri="{FF2B5EF4-FFF2-40B4-BE49-F238E27FC236}">
                <a16:creationId xmlns:a16="http://schemas.microsoft.com/office/drawing/2014/main" id="{A0C28D93-3729-C445-857B-42F8BD7FA47B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778972" y="4411583"/>
            <a:ext cx="274320" cy="548640"/>
            <a:chOff x="3216" y="1728"/>
            <a:chExt cx="192" cy="480"/>
          </a:xfrm>
        </p:grpSpPr>
        <p:sp>
          <p:nvSpPr>
            <p:cNvPr id="954" name="Line 8">
              <a:extLst>
                <a:ext uri="{FF2B5EF4-FFF2-40B4-BE49-F238E27FC236}">
                  <a16:creationId xmlns:a16="http://schemas.microsoft.com/office/drawing/2014/main" id="{D665346C-C362-AE41-91B9-0AF6B9D43D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5" name="Line 9">
              <a:extLst>
                <a:ext uri="{FF2B5EF4-FFF2-40B4-BE49-F238E27FC236}">
                  <a16:creationId xmlns:a16="http://schemas.microsoft.com/office/drawing/2014/main" id="{FF321E88-C2FE-934F-BDED-9D4918D53E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6" name="Line 10">
              <a:extLst>
                <a:ext uri="{FF2B5EF4-FFF2-40B4-BE49-F238E27FC236}">
                  <a16:creationId xmlns:a16="http://schemas.microsoft.com/office/drawing/2014/main" id="{822B9BDB-23D7-904E-B6ED-4F4873AECA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57" name="Line 11">
              <a:extLst>
                <a:ext uri="{FF2B5EF4-FFF2-40B4-BE49-F238E27FC236}">
                  <a16:creationId xmlns:a16="http://schemas.microsoft.com/office/drawing/2014/main" id="{4E5C7D0C-451F-C344-9C50-B601A5851F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958" name="Group 209">
            <a:extLst>
              <a:ext uri="{FF2B5EF4-FFF2-40B4-BE49-F238E27FC236}">
                <a16:creationId xmlns:a16="http://schemas.microsoft.com/office/drawing/2014/main" id="{F48D2D38-1D21-354A-8806-95042B74E3B3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2449429" y="6001727"/>
            <a:ext cx="137160" cy="603504"/>
            <a:chOff x="3935" y="1728"/>
            <a:chExt cx="96" cy="480"/>
          </a:xfrm>
        </p:grpSpPr>
        <p:sp>
          <p:nvSpPr>
            <p:cNvPr id="959" name="Arc 59">
              <a:extLst>
                <a:ext uri="{FF2B5EF4-FFF2-40B4-BE49-F238E27FC236}">
                  <a16:creationId xmlns:a16="http://schemas.microsoft.com/office/drawing/2014/main" id="{6DB32278-AC01-B64E-967A-D7DF640FC13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0" name="Arc 60">
              <a:extLst>
                <a:ext uri="{FF2B5EF4-FFF2-40B4-BE49-F238E27FC236}">
                  <a16:creationId xmlns:a16="http://schemas.microsoft.com/office/drawing/2014/main" id="{7D3CD516-F7CD-0B44-BEB5-1BF42760D9A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1" name="Arc 61">
              <a:extLst>
                <a:ext uri="{FF2B5EF4-FFF2-40B4-BE49-F238E27FC236}">
                  <a16:creationId xmlns:a16="http://schemas.microsoft.com/office/drawing/2014/main" id="{48CB6D18-24B5-1044-BB25-69B8F38102B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" name="Arc 62">
              <a:extLst>
                <a:ext uri="{FF2B5EF4-FFF2-40B4-BE49-F238E27FC236}">
                  <a16:creationId xmlns:a16="http://schemas.microsoft.com/office/drawing/2014/main" id="{19BBBE70-BC9B-6343-8A1A-E10925A400FC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3" name="Line 63">
              <a:extLst>
                <a:ext uri="{FF2B5EF4-FFF2-40B4-BE49-F238E27FC236}">
                  <a16:creationId xmlns:a16="http://schemas.microsoft.com/office/drawing/2014/main" id="{896772BA-46F0-AF40-8019-799F45EA8B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4" name="Line 64">
              <a:extLst>
                <a:ext uri="{FF2B5EF4-FFF2-40B4-BE49-F238E27FC236}">
                  <a16:creationId xmlns:a16="http://schemas.microsoft.com/office/drawing/2014/main" id="{ABAF3706-1D13-744F-AB45-47C05907D12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5" name="Arc 65">
              <a:extLst>
                <a:ext uri="{FF2B5EF4-FFF2-40B4-BE49-F238E27FC236}">
                  <a16:creationId xmlns:a16="http://schemas.microsoft.com/office/drawing/2014/main" id="{D85305DD-EDEF-A644-9CA4-9B9550F3165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6" name="Arc 66">
              <a:extLst>
                <a:ext uri="{FF2B5EF4-FFF2-40B4-BE49-F238E27FC236}">
                  <a16:creationId xmlns:a16="http://schemas.microsoft.com/office/drawing/2014/main" id="{93F04EF3-756F-2344-B93D-44859FF5A37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7" name="Arc 67">
              <a:extLst>
                <a:ext uri="{FF2B5EF4-FFF2-40B4-BE49-F238E27FC236}">
                  <a16:creationId xmlns:a16="http://schemas.microsoft.com/office/drawing/2014/main" id="{BA28EA90-EC46-F84F-8AD8-B0AA8E1BB73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8" name="Arc 68">
              <a:extLst>
                <a:ext uri="{FF2B5EF4-FFF2-40B4-BE49-F238E27FC236}">
                  <a16:creationId xmlns:a16="http://schemas.microsoft.com/office/drawing/2014/main" id="{A41D6D87-DCEB-1F4D-810C-CF545B7F612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9" name="Arc 69">
              <a:extLst>
                <a:ext uri="{FF2B5EF4-FFF2-40B4-BE49-F238E27FC236}">
                  <a16:creationId xmlns:a16="http://schemas.microsoft.com/office/drawing/2014/main" id="{1B6E8D2C-CB17-2A47-B74B-D79E5D07CEC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0" name="Arc 70">
              <a:extLst>
                <a:ext uri="{FF2B5EF4-FFF2-40B4-BE49-F238E27FC236}">
                  <a16:creationId xmlns:a16="http://schemas.microsoft.com/office/drawing/2014/main" id="{DDC28133-079F-AA45-8E01-7D8EC96C4DC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1" name="Arc 71">
              <a:extLst>
                <a:ext uri="{FF2B5EF4-FFF2-40B4-BE49-F238E27FC236}">
                  <a16:creationId xmlns:a16="http://schemas.microsoft.com/office/drawing/2014/main" id="{E3A4856E-75C3-6F4D-B6F9-E0BD544F0E60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619BC28D-A0DA-0349-A9DD-CC937C81D836}"/>
              </a:ext>
            </a:extLst>
          </p:cNvPr>
          <p:cNvCxnSpPr>
            <a:cxnSpLocks/>
          </p:cNvCxnSpPr>
          <p:nvPr/>
        </p:nvCxnSpPr>
        <p:spPr>
          <a:xfrm>
            <a:off x="2786605" y="5440186"/>
            <a:ext cx="1086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3" name="Shape 126">
            <a:extLst>
              <a:ext uri="{FF2B5EF4-FFF2-40B4-BE49-F238E27FC236}">
                <a16:creationId xmlns:a16="http://schemas.microsoft.com/office/drawing/2014/main" id="{206C4304-E1C3-4446-BFA0-27B7ABC4A3BD}"/>
              </a:ext>
            </a:extLst>
          </p:cNvPr>
          <p:cNvSpPr/>
          <p:nvPr/>
        </p:nvSpPr>
        <p:spPr>
          <a:xfrm flipH="1" flipV="1">
            <a:off x="2811269" y="5439636"/>
            <a:ext cx="1" cy="877824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F927ED63-C6BD-574B-9DBA-29E653F80F02}"/>
              </a:ext>
            </a:extLst>
          </p:cNvPr>
          <p:cNvCxnSpPr>
            <a:cxnSpLocks/>
          </p:cNvCxnSpPr>
          <p:nvPr/>
        </p:nvCxnSpPr>
        <p:spPr>
          <a:xfrm>
            <a:off x="3789221" y="5437648"/>
            <a:ext cx="457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656E76DC-8CE5-AC40-8BF5-18D20349837D}"/>
              </a:ext>
            </a:extLst>
          </p:cNvPr>
          <p:cNvCxnSpPr>
            <a:cxnSpLocks/>
          </p:cNvCxnSpPr>
          <p:nvPr/>
        </p:nvCxnSpPr>
        <p:spPr>
          <a:xfrm>
            <a:off x="1900846" y="4908682"/>
            <a:ext cx="49377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6" name="Shape 126">
            <a:extLst>
              <a:ext uri="{FF2B5EF4-FFF2-40B4-BE49-F238E27FC236}">
                <a16:creationId xmlns:a16="http://schemas.microsoft.com/office/drawing/2014/main" id="{67C22C16-473A-4F40-9067-3F572FD683ED}"/>
              </a:ext>
            </a:extLst>
          </p:cNvPr>
          <p:cNvSpPr/>
          <p:nvPr/>
        </p:nvSpPr>
        <p:spPr>
          <a:xfrm flipV="1">
            <a:off x="1887034" y="4896617"/>
            <a:ext cx="738" cy="2743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977" name="Shape 126">
            <a:extLst>
              <a:ext uri="{FF2B5EF4-FFF2-40B4-BE49-F238E27FC236}">
                <a16:creationId xmlns:a16="http://schemas.microsoft.com/office/drawing/2014/main" id="{2BB6BDCC-7A62-8345-875E-D489AB8AFAA5}"/>
              </a:ext>
            </a:extLst>
          </p:cNvPr>
          <p:cNvSpPr/>
          <p:nvPr/>
        </p:nvSpPr>
        <p:spPr>
          <a:xfrm flipH="1" flipV="1">
            <a:off x="1893426" y="5820412"/>
            <a:ext cx="0" cy="201168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D8C99A4D-87A4-8748-B6F7-472E8E19CF3F}"/>
              </a:ext>
            </a:extLst>
          </p:cNvPr>
          <p:cNvCxnSpPr>
            <a:cxnSpLocks/>
          </p:cNvCxnSpPr>
          <p:nvPr/>
        </p:nvCxnSpPr>
        <p:spPr>
          <a:xfrm>
            <a:off x="1865332" y="5994535"/>
            <a:ext cx="3657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9" name="Group 210">
            <a:extLst>
              <a:ext uri="{FF2B5EF4-FFF2-40B4-BE49-F238E27FC236}">
                <a16:creationId xmlns:a16="http://schemas.microsoft.com/office/drawing/2014/main" id="{DA12130E-8540-514F-8C85-1CE14B57B31D}"/>
              </a:ext>
            </a:extLst>
          </p:cNvPr>
          <p:cNvGrpSpPr>
            <a:grpSpLocks/>
          </p:cNvGrpSpPr>
          <p:nvPr/>
        </p:nvGrpSpPr>
        <p:grpSpPr bwMode="auto">
          <a:xfrm>
            <a:off x="914265" y="5404969"/>
            <a:ext cx="274320" cy="548640"/>
            <a:chOff x="3216" y="1728"/>
            <a:chExt cx="192" cy="480"/>
          </a:xfrm>
        </p:grpSpPr>
        <p:sp>
          <p:nvSpPr>
            <p:cNvPr id="980" name="Line 8">
              <a:extLst>
                <a:ext uri="{FF2B5EF4-FFF2-40B4-BE49-F238E27FC236}">
                  <a16:creationId xmlns:a16="http://schemas.microsoft.com/office/drawing/2014/main" id="{A821DBBA-7E79-3149-8FA1-1BB5C8B2B27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81" name="Line 9">
              <a:extLst>
                <a:ext uri="{FF2B5EF4-FFF2-40B4-BE49-F238E27FC236}">
                  <a16:creationId xmlns:a16="http://schemas.microsoft.com/office/drawing/2014/main" id="{84B0770C-D710-FD4C-A8FB-19252A24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82" name="Line 10">
              <a:extLst>
                <a:ext uri="{FF2B5EF4-FFF2-40B4-BE49-F238E27FC236}">
                  <a16:creationId xmlns:a16="http://schemas.microsoft.com/office/drawing/2014/main" id="{7B4860D6-E608-DE45-8A5B-EAD7BF18F50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983" name="Line 11">
              <a:extLst>
                <a:ext uri="{FF2B5EF4-FFF2-40B4-BE49-F238E27FC236}">
                  <a16:creationId xmlns:a16="http://schemas.microsoft.com/office/drawing/2014/main" id="{0D815C5A-D8FE-6546-803B-BFE6C4B43E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87F6555-3DDF-B845-9E47-BE5F57DD7AB3}"/>
              </a:ext>
            </a:extLst>
          </p:cNvPr>
          <p:cNvCxnSpPr>
            <a:cxnSpLocks/>
          </p:cNvCxnSpPr>
          <p:nvPr/>
        </p:nvCxnSpPr>
        <p:spPr>
          <a:xfrm>
            <a:off x="1031442" y="4688413"/>
            <a:ext cx="8229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069D53D5-36DB-D742-B3D2-501FB84EF9D6}"/>
              </a:ext>
            </a:extLst>
          </p:cNvPr>
          <p:cNvCxnSpPr>
            <a:cxnSpLocks/>
          </p:cNvCxnSpPr>
          <p:nvPr/>
        </p:nvCxnSpPr>
        <p:spPr>
          <a:xfrm>
            <a:off x="777442" y="5033777"/>
            <a:ext cx="585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6" name="Straight Connector 985">
            <a:extLst>
              <a:ext uri="{FF2B5EF4-FFF2-40B4-BE49-F238E27FC236}">
                <a16:creationId xmlns:a16="http://schemas.microsoft.com/office/drawing/2014/main" id="{734B7E7E-2627-CC40-A313-11E9BE44B0D4}"/>
              </a:ext>
            </a:extLst>
          </p:cNvPr>
          <p:cNvCxnSpPr>
            <a:cxnSpLocks/>
          </p:cNvCxnSpPr>
          <p:nvPr/>
        </p:nvCxnSpPr>
        <p:spPr>
          <a:xfrm>
            <a:off x="770532" y="5951666"/>
            <a:ext cx="5852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7" name="Shape 126">
            <a:extLst>
              <a:ext uri="{FF2B5EF4-FFF2-40B4-BE49-F238E27FC236}">
                <a16:creationId xmlns:a16="http://schemas.microsoft.com/office/drawing/2014/main" id="{E3375179-39D2-9649-AA3B-367374EFA223}"/>
              </a:ext>
            </a:extLst>
          </p:cNvPr>
          <p:cNvSpPr/>
          <p:nvPr/>
        </p:nvSpPr>
        <p:spPr>
          <a:xfrm flipV="1">
            <a:off x="1046594" y="4681421"/>
            <a:ext cx="0" cy="768096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988" name="Shape 116">
            <a:extLst>
              <a:ext uri="{FF2B5EF4-FFF2-40B4-BE49-F238E27FC236}">
                <a16:creationId xmlns:a16="http://schemas.microsoft.com/office/drawing/2014/main" id="{1398C8A2-D6C5-AA46-9994-9A25388E4F7B}"/>
              </a:ext>
            </a:extLst>
          </p:cNvPr>
          <p:cNvSpPr/>
          <p:nvPr/>
        </p:nvSpPr>
        <p:spPr>
          <a:xfrm>
            <a:off x="3232953" y="539645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89" name="Shape 116">
            <a:extLst>
              <a:ext uri="{FF2B5EF4-FFF2-40B4-BE49-F238E27FC236}">
                <a16:creationId xmlns:a16="http://schemas.microsoft.com/office/drawing/2014/main" id="{732AAA1B-E1EB-9142-9C77-1592FD9DD280}"/>
              </a:ext>
            </a:extLst>
          </p:cNvPr>
          <p:cNvSpPr/>
          <p:nvPr/>
        </p:nvSpPr>
        <p:spPr>
          <a:xfrm>
            <a:off x="4187993" y="539645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0" name="Shape 116">
            <a:extLst>
              <a:ext uri="{FF2B5EF4-FFF2-40B4-BE49-F238E27FC236}">
                <a16:creationId xmlns:a16="http://schemas.microsoft.com/office/drawing/2014/main" id="{7F64B5B7-0E05-7240-BEBE-CCB8F1608A22}"/>
              </a:ext>
            </a:extLst>
          </p:cNvPr>
          <p:cNvSpPr/>
          <p:nvPr/>
        </p:nvSpPr>
        <p:spPr>
          <a:xfrm>
            <a:off x="4492793" y="487829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1" name="Shape 116">
            <a:extLst>
              <a:ext uri="{FF2B5EF4-FFF2-40B4-BE49-F238E27FC236}">
                <a16:creationId xmlns:a16="http://schemas.microsoft.com/office/drawing/2014/main" id="{88B6F67B-9D00-624C-9A6B-C4749D8C83DC}"/>
              </a:ext>
            </a:extLst>
          </p:cNvPr>
          <p:cNvSpPr/>
          <p:nvPr/>
        </p:nvSpPr>
        <p:spPr>
          <a:xfrm>
            <a:off x="4502953" y="594509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2" name="Shape 116">
            <a:extLst>
              <a:ext uri="{FF2B5EF4-FFF2-40B4-BE49-F238E27FC236}">
                <a16:creationId xmlns:a16="http://schemas.microsoft.com/office/drawing/2014/main" id="{A4772FC0-39EC-1449-AE6D-B8DA0335E454}"/>
              </a:ext>
            </a:extLst>
          </p:cNvPr>
          <p:cNvSpPr/>
          <p:nvPr/>
        </p:nvSpPr>
        <p:spPr>
          <a:xfrm>
            <a:off x="774233" y="499005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3" name="Shape 116">
            <a:extLst>
              <a:ext uri="{FF2B5EF4-FFF2-40B4-BE49-F238E27FC236}">
                <a16:creationId xmlns:a16="http://schemas.microsoft.com/office/drawing/2014/main" id="{2421C755-0A1B-8744-9438-E1EEA22EF69F}"/>
              </a:ext>
            </a:extLst>
          </p:cNvPr>
          <p:cNvSpPr/>
          <p:nvPr/>
        </p:nvSpPr>
        <p:spPr>
          <a:xfrm>
            <a:off x="764073" y="590445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4" name="Shape 51">
            <a:extLst>
              <a:ext uri="{FF2B5EF4-FFF2-40B4-BE49-F238E27FC236}">
                <a16:creationId xmlns:a16="http://schemas.microsoft.com/office/drawing/2014/main" id="{2AE689CC-ABFB-0E48-9D9A-BC62080A30C6}"/>
              </a:ext>
            </a:extLst>
          </p:cNvPr>
          <p:cNvSpPr/>
          <p:nvPr/>
        </p:nvSpPr>
        <p:spPr>
          <a:xfrm>
            <a:off x="4570550" y="5297247"/>
            <a:ext cx="250068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out</a:t>
            </a:r>
            <a:endParaRPr sz="1200" dirty="0"/>
          </a:p>
        </p:txBody>
      </p:sp>
      <p:sp>
        <p:nvSpPr>
          <p:cNvPr id="995" name="Shape 51">
            <a:extLst>
              <a:ext uri="{FF2B5EF4-FFF2-40B4-BE49-F238E27FC236}">
                <a16:creationId xmlns:a16="http://schemas.microsoft.com/office/drawing/2014/main" id="{6CCCEC12-AC6E-1C42-BE99-65D75B280F9D}"/>
              </a:ext>
            </a:extLst>
          </p:cNvPr>
          <p:cNvSpPr/>
          <p:nvPr/>
        </p:nvSpPr>
        <p:spPr>
          <a:xfrm>
            <a:off x="496390" y="5449647"/>
            <a:ext cx="1362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in</a:t>
            </a:r>
            <a:endParaRPr sz="1200" dirty="0"/>
          </a:p>
        </p:txBody>
      </p:sp>
      <p:sp>
        <p:nvSpPr>
          <p:cNvPr id="996" name="Shape 116">
            <a:extLst>
              <a:ext uri="{FF2B5EF4-FFF2-40B4-BE49-F238E27FC236}">
                <a16:creationId xmlns:a16="http://schemas.microsoft.com/office/drawing/2014/main" id="{E813CCDB-1A41-8740-A6A8-662D94A06AA6}"/>
              </a:ext>
            </a:extLst>
          </p:cNvPr>
          <p:cNvSpPr/>
          <p:nvPr/>
        </p:nvSpPr>
        <p:spPr>
          <a:xfrm>
            <a:off x="2166153" y="542693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97" name="Shape 51">
            <a:extLst>
              <a:ext uri="{FF2B5EF4-FFF2-40B4-BE49-F238E27FC236}">
                <a16:creationId xmlns:a16="http://schemas.microsoft.com/office/drawing/2014/main" id="{65F9938F-FF8F-5F44-9656-F58FCA24658F}"/>
              </a:ext>
            </a:extLst>
          </p:cNvPr>
          <p:cNvSpPr/>
          <p:nvPr/>
        </p:nvSpPr>
        <p:spPr>
          <a:xfrm>
            <a:off x="4359679" y="5073618"/>
            <a:ext cx="841248" cy="21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100K</a:t>
            </a:r>
            <a:endParaRPr sz="1200" baseline="-25000" dirty="0"/>
          </a:p>
        </p:txBody>
      </p:sp>
      <p:sp>
        <p:nvSpPr>
          <p:cNvPr id="1000" name="Shape 51">
            <a:extLst>
              <a:ext uri="{FF2B5EF4-FFF2-40B4-BE49-F238E27FC236}">
                <a16:creationId xmlns:a16="http://schemas.microsoft.com/office/drawing/2014/main" id="{07AF43A2-CC91-5442-BC13-94B912EEA5C8}"/>
              </a:ext>
            </a:extLst>
          </p:cNvPr>
          <p:cNvSpPr/>
          <p:nvPr/>
        </p:nvSpPr>
        <p:spPr>
          <a:xfrm>
            <a:off x="3475758" y="5073618"/>
            <a:ext cx="52357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100 pF</a:t>
            </a:r>
            <a:endParaRPr sz="1200" baseline="-25000" dirty="0"/>
          </a:p>
        </p:txBody>
      </p:sp>
      <p:sp>
        <p:nvSpPr>
          <p:cNvPr id="1001" name="Shape 51">
            <a:extLst>
              <a:ext uri="{FF2B5EF4-FFF2-40B4-BE49-F238E27FC236}">
                <a16:creationId xmlns:a16="http://schemas.microsoft.com/office/drawing/2014/main" id="{60D2D331-A450-E841-B429-ED37E7D13505}"/>
              </a:ext>
            </a:extLst>
          </p:cNvPr>
          <p:cNvSpPr/>
          <p:nvPr/>
        </p:nvSpPr>
        <p:spPr>
          <a:xfrm>
            <a:off x="1900959" y="4342098"/>
            <a:ext cx="2601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C</a:t>
            </a:r>
            <a:r>
              <a:rPr lang="en-US" sz="1400" baseline="-25000" dirty="0"/>
              <a:t>1</a:t>
            </a:r>
            <a:endParaRPr sz="1200" baseline="-25000" dirty="0"/>
          </a:p>
        </p:txBody>
      </p:sp>
      <p:sp>
        <p:nvSpPr>
          <p:cNvPr id="1002" name="Shape 51">
            <a:extLst>
              <a:ext uri="{FF2B5EF4-FFF2-40B4-BE49-F238E27FC236}">
                <a16:creationId xmlns:a16="http://schemas.microsoft.com/office/drawing/2014/main" id="{C2FF4AB3-56D8-9A4E-8F9F-D11D2F408131}"/>
              </a:ext>
            </a:extLst>
          </p:cNvPr>
          <p:cNvSpPr/>
          <p:nvPr/>
        </p:nvSpPr>
        <p:spPr>
          <a:xfrm>
            <a:off x="834159" y="5408898"/>
            <a:ext cx="260156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C</a:t>
            </a:r>
            <a:r>
              <a:rPr lang="en-US" sz="1400" baseline="-25000" dirty="0"/>
              <a:t>2</a:t>
            </a:r>
            <a:endParaRPr sz="1200" baseline="-25000" dirty="0"/>
          </a:p>
        </p:txBody>
      </p:sp>
      <p:sp>
        <p:nvSpPr>
          <p:cNvPr id="1003" name="Shape 51">
            <a:extLst>
              <a:ext uri="{FF2B5EF4-FFF2-40B4-BE49-F238E27FC236}">
                <a16:creationId xmlns:a16="http://schemas.microsoft.com/office/drawing/2014/main" id="{592B2548-879D-4246-A122-83DDB3CC8741}"/>
              </a:ext>
            </a:extLst>
          </p:cNvPr>
          <p:cNvSpPr/>
          <p:nvPr/>
        </p:nvSpPr>
        <p:spPr>
          <a:xfrm>
            <a:off x="4359679" y="5646230"/>
            <a:ext cx="841248" cy="215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100K</a:t>
            </a:r>
            <a:endParaRPr sz="1200" baseline="-25000" dirty="0"/>
          </a:p>
        </p:txBody>
      </p:sp>
      <p:sp>
        <p:nvSpPr>
          <p:cNvPr id="1004" name="Shape 51">
            <a:extLst>
              <a:ext uri="{FF2B5EF4-FFF2-40B4-BE49-F238E27FC236}">
                <a16:creationId xmlns:a16="http://schemas.microsoft.com/office/drawing/2014/main" id="{C4ED95CE-2D79-3444-A40D-FE96A362613A}"/>
              </a:ext>
            </a:extLst>
          </p:cNvPr>
          <p:cNvSpPr/>
          <p:nvPr/>
        </p:nvSpPr>
        <p:spPr>
          <a:xfrm>
            <a:off x="3465598" y="5642578"/>
            <a:ext cx="523571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/>
              <a:t>100 pF</a:t>
            </a:r>
            <a:endParaRPr sz="1200" baseline="-25000" dirty="0"/>
          </a:p>
        </p:txBody>
      </p:sp>
      <p:sp>
        <p:nvSpPr>
          <p:cNvPr id="1005" name="Shape 116">
            <a:extLst>
              <a:ext uri="{FF2B5EF4-FFF2-40B4-BE49-F238E27FC236}">
                <a16:creationId xmlns:a16="http://schemas.microsoft.com/office/drawing/2014/main" id="{07BA09DC-6C97-AB4F-BBBF-6C64C98C6CAF}"/>
              </a:ext>
            </a:extLst>
          </p:cNvPr>
          <p:cNvSpPr/>
          <p:nvPr/>
        </p:nvSpPr>
        <p:spPr>
          <a:xfrm>
            <a:off x="1007913" y="499005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66937E-7E75-C248-A769-643C88B6A3B9}"/>
                  </a:ext>
                </a:extLst>
              </p:cNvPr>
              <p:cNvSpPr txBox="1"/>
              <p:nvPr/>
            </p:nvSpPr>
            <p:spPr>
              <a:xfrm>
                <a:off x="5726582" y="4179417"/>
                <a:ext cx="1433661" cy="63671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𝑓</m:t>
                          </m:r>
                        </m:e>
                        <m:sub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𝑐</m:t>
                          </m:r>
                        </m:sub>
                      </m:sSub>
                      <m:r>
                        <a:rPr kumimoji="0" lang="en-US" sz="1800" b="0" i="1" u="none" strike="noStrike" cap="none" spc="0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f>
                        <m:fPr>
                          <m:ctrlP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2</m:t>
                          </m:r>
                          <m:r>
                            <a:rPr kumimoji="0" lang="en-US" sz="1800" b="0" i="1" u="none" strike="noStrike" cap="none" spc="0" normalizeH="0" baseline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Calibri"/>
                            </a:rPr>
                            <m:t>𝜋</m:t>
                          </m:r>
                          <m:rad>
                            <m:radPr>
                              <m:degHide m:val="on"/>
                              <m:ctrlPr>
                                <a:rPr kumimoji="0" lang="en-US" sz="1800" b="0" i="1" u="none" strike="noStrike" cap="none" spc="0" normalizeH="0" baseline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Calibri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Calibri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kumimoji="0" lang="en-US" sz="1800" b="0" i="1" u="none" strike="noStrike" cap="none" spc="0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Calibri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libri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866937E-7E75-C248-A769-643C88B6A3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582" y="4179417"/>
                <a:ext cx="1433661" cy="636713"/>
              </a:xfrm>
              <a:prstGeom prst="rect">
                <a:avLst/>
              </a:prstGeom>
              <a:blipFill>
                <a:blip r:embed="rId3"/>
                <a:stretch>
                  <a:fillRect l="-5263" t="-3922" b="-1961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85217035-262D-FC46-BC8A-003390D1D74D}"/>
                  </a:ext>
                </a:extLst>
              </p:cNvPr>
              <p:cNvSpPr txBox="1"/>
              <p:nvPr/>
            </p:nvSpPr>
            <p:spPr>
              <a:xfrm>
                <a:off x="5211698" y="5033938"/>
                <a:ext cx="3707882" cy="83099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t">
                <a:spAutoFit/>
              </a:bodyPr>
              <a:lstStyle/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𝐿</m:t>
                        </m:r>
                      </m:e>
                      <m: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rPr>
                  <a:t> is the transformer input inductance</a:t>
                </a:r>
              </a:p>
              <a:p>
                <a:pPr marL="0" marR="0" indent="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algn="l" rtl="0" latinLnBrk="1" hangingPunct="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is a DC block</a:t>
                </a:r>
              </a:p>
            </p:txBody>
          </p:sp>
        </mc:Choice>
        <mc:Fallback xmlns="">
          <p:sp>
            <p:nvSpPr>
              <p:cNvPr id="1006" name="TextBox 1005">
                <a:extLst>
                  <a:ext uri="{FF2B5EF4-FFF2-40B4-BE49-F238E27FC236}">
                    <a16:creationId xmlns:a16="http://schemas.microsoft.com/office/drawing/2014/main" id="{85217035-262D-FC46-BC8A-003390D1D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698" y="5033938"/>
                <a:ext cx="3707882" cy="830997"/>
              </a:xfrm>
              <a:prstGeom prst="rect">
                <a:avLst/>
              </a:prstGeom>
              <a:blipFill>
                <a:blip r:embed="rId4"/>
                <a:stretch>
                  <a:fillRect l="-1706" t="-9091" r="-341" b="-15152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7" name="Shape 138">
            <a:extLst>
              <a:ext uri="{FF2B5EF4-FFF2-40B4-BE49-F238E27FC236}">
                <a16:creationId xmlns:a16="http://schemas.microsoft.com/office/drawing/2014/main" id="{5C527775-1BFD-414D-A71F-010EBD3308B4}"/>
              </a:ext>
            </a:extLst>
          </p:cNvPr>
          <p:cNvSpPr/>
          <p:nvPr/>
        </p:nvSpPr>
        <p:spPr>
          <a:xfrm>
            <a:off x="5840197" y="3465954"/>
            <a:ext cx="115441" cy="971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8" h="19678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95ED8F-F9FE-3A47-B59F-FCD906D09BD7}"/>
              </a:ext>
            </a:extLst>
          </p:cNvPr>
          <p:cNvSpPr txBox="1"/>
          <p:nvPr/>
        </p:nvSpPr>
        <p:spPr>
          <a:xfrm>
            <a:off x="1160188" y="945974"/>
            <a:ext cx="548641" cy="307775"/>
          </a:xfrm>
          <a:prstGeom prst="rect">
            <a:avLst/>
          </a:prstGeom>
          <a:noFill/>
          <a:ln w="254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kumimoji="0" lang="en-US" sz="1400" b="0" i="0" u="none" strike="noStrike" cap="none" spc="0" normalizeH="0" baseline="-2500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Th</a:t>
            </a:r>
            <a:endParaRPr kumimoji="0" lang="en-US" sz="1400" b="0" i="0" u="none" strike="noStrike" cap="none" spc="0" normalizeH="0" baseline="-2500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Freeform 12">
            <a:extLst>
              <a:ext uri="{FF2B5EF4-FFF2-40B4-BE49-F238E27FC236}">
                <a16:creationId xmlns:a16="http://schemas.microsoft.com/office/drawing/2014/main" id="{37513986-E8A2-454C-9097-3EFE065DA24C}"/>
              </a:ext>
            </a:extLst>
          </p:cNvPr>
          <p:cNvSpPr>
            <a:spLocks/>
          </p:cNvSpPr>
          <p:nvPr/>
        </p:nvSpPr>
        <p:spPr bwMode="auto">
          <a:xfrm rot="5400000" flipH="1">
            <a:off x="1301015" y="1139511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C19483F-C4A5-C348-9416-6BAF5CCB9BAF}"/>
              </a:ext>
            </a:extLst>
          </p:cNvPr>
          <p:cNvSpPr/>
          <p:nvPr/>
        </p:nvSpPr>
        <p:spPr>
          <a:xfrm>
            <a:off x="948897" y="850190"/>
            <a:ext cx="1005840" cy="1371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roup 205">
            <a:extLst>
              <a:ext uri="{FF2B5EF4-FFF2-40B4-BE49-F238E27FC236}">
                <a16:creationId xmlns:a16="http://schemas.microsoft.com/office/drawing/2014/main" id="{25A887F3-3BE6-D444-93FA-1E902FD3983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88364" y="1408239"/>
            <a:ext cx="274320" cy="731520"/>
            <a:chOff x="3888" y="2400"/>
            <a:chExt cx="192" cy="480"/>
          </a:xfrm>
        </p:grpSpPr>
        <p:sp>
          <p:nvSpPr>
            <p:cNvPr id="243" name="Oval 40">
              <a:extLst>
                <a:ext uri="{FF2B5EF4-FFF2-40B4-BE49-F238E27FC236}">
                  <a16:creationId xmlns:a16="http://schemas.microsoft.com/office/drawing/2014/main" id="{098640E0-2A28-B244-AC21-7D850D0699E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244" name="Line 41">
              <a:extLst>
                <a:ext uri="{FF2B5EF4-FFF2-40B4-BE49-F238E27FC236}">
                  <a16:creationId xmlns:a16="http://schemas.microsoft.com/office/drawing/2014/main" id="{D14F747A-084A-F943-9B6F-41D3CA02DC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5" name="Line 42">
              <a:extLst>
                <a:ext uri="{FF2B5EF4-FFF2-40B4-BE49-F238E27FC236}">
                  <a16:creationId xmlns:a16="http://schemas.microsoft.com/office/drawing/2014/main" id="{0000425F-B834-7046-9A55-A26847AAE70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" name="Line 43">
              <a:extLst>
                <a:ext uri="{FF2B5EF4-FFF2-40B4-BE49-F238E27FC236}">
                  <a16:creationId xmlns:a16="http://schemas.microsoft.com/office/drawing/2014/main" id="{906915F2-981C-414B-A172-3D03835E188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7" name="Freeform 44">
              <a:extLst>
                <a:ext uri="{FF2B5EF4-FFF2-40B4-BE49-F238E27FC236}">
                  <a16:creationId xmlns:a16="http://schemas.microsoft.com/office/drawing/2014/main" id="{FDDAB178-75DE-EF4F-860E-374B216C8B27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78FAD37E-F46C-794C-938B-DA7CD53E45B3}"/>
              </a:ext>
            </a:extLst>
          </p:cNvPr>
          <p:cNvCxnSpPr>
            <a:cxnSpLocks/>
          </p:cNvCxnSpPr>
          <p:nvPr/>
        </p:nvCxnSpPr>
        <p:spPr>
          <a:xfrm>
            <a:off x="1119237" y="2132046"/>
            <a:ext cx="100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979031DB-2DCF-9343-B141-BE81CD226C21}"/>
              </a:ext>
            </a:extLst>
          </p:cNvPr>
          <p:cNvCxnSpPr>
            <a:cxnSpLocks/>
          </p:cNvCxnSpPr>
          <p:nvPr/>
        </p:nvCxnSpPr>
        <p:spPr>
          <a:xfrm>
            <a:off x="1548089" y="1412576"/>
            <a:ext cx="548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Shape 116">
            <a:extLst>
              <a:ext uri="{FF2B5EF4-FFF2-40B4-BE49-F238E27FC236}">
                <a16:creationId xmlns:a16="http://schemas.microsoft.com/office/drawing/2014/main" id="{537BA9F6-6F33-FF49-AB7D-7407ABAF92A8}"/>
              </a:ext>
            </a:extLst>
          </p:cNvPr>
          <p:cNvSpPr/>
          <p:nvPr/>
        </p:nvSpPr>
        <p:spPr>
          <a:xfrm>
            <a:off x="2050373" y="1369108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1" name="Shape 116">
            <a:extLst>
              <a:ext uri="{FF2B5EF4-FFF2-40B4-BE49-F238E27FC236}">
                <a16:creationId xmlns:a16="http://schemas.microsoft.com/office/drawing/2014/main" id="{15F61171-9689-024A-8543-AA56C19C261F}"/>
              </a:ext>
            </a:extLst>
          </p:cNvPr>
          <p:cNvSpPr/>
          <p:nvPr/>
        </p:nvSpPr>
        <p:spPr>
          <a:xfrm>
            <a:off x="2064545" y="2095666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2" name="Group 203">
            <a:extLst>
              <a:ext uri="{FF2B5EF4-FFF2-40B4-BE49-F238E27FC236}">
                <a16:creationId xmlns:a16="http://schemas.microsoft.com/office/drawing/2014/main" id="{B95F506B-8CE1-064B-8E0C-674E047040A3}"/>
              </a:ext>
            </a:extLst>
          </p:cNvPr>
          <p:cNvGrpSpPr>
            <a:grpSpLocks/>
          </p:cNvGrpSpPr>
          <p:nvPr/>
        </p:nvGrpSpPr>
        <p:grpSpPr bwMode="auto">
          <a:xfrm>
            <a:off x="3008504" y="1165217"/>
            <a:ext cx="304800" cy="762000"/>
            <a:chOff x="3216" y="2400"/>
            <a:chExt cx="192" cy="480"/>
          </a:xfrm>
        </p:grpSpPr>
        <p:sp>
          <p:nvSpPr>
            <p:cNvPr id="253" name="Line 46">
              <a:extLst>
                <a:ext uri="{FF2B5EF4-FFF2-40B4-BE49-F238E27FC236}">
                  <a16:creationId xmlns:a16="http://schemas.microsoft.com/office/drawing/2014/main" id="{5564EEBE-5D7A-7144-8B5F-AD5EC26805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4" name="Line 47">
              <a:extLst>
                <a:ext uri="{FF2B5EF4-FFF2-40B4-BE49-F238E27FC236}">
                  <a16:creationId xmlns:a16="http://schemas.microsoft.com/office/drawing/2014/main" id="{D81AF4BA-B401-1347-AC2C-507E3B397DD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5" name="Line 48">
              <a:extLst>
                <a:ext uri="{FF2B5EF4-FFF2-40B4-BE49-F238E27FC236}">
                  <a16:creationId xmlns:a16="http://schemas.microsoft.com/office/drawing/2014/main" id="{19157F6D-96FB-0445-B241-FAE7AFCB511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599CD18D-13EA-2642-9AF3-C148F25B8413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294" y="2664"/>
              <a:ext cx="35" cy="35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9CA3CB80-A230-4244-9A4E-1AB31165710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8" name="Freeform 12">
            <a:extLst>
              <a:ext uri="{FF2B5EF4-FFF2-40B4-BE49-F238E27FC236}">
                <a16:creationId xmlns:a16="http://schemas.microsoft.com/office/drawing/2014/main" id="{D3D5C8A5-6F5E-6240-B5AB-9A6F82593E6F}"/>
              </a:ext>
            </a:extLst>
          </p:cNvPr>
          <p:cNvSpPr>
            <a:spLocks/>
          </p:cNvSpPr>
          <p:nvPr/>
        </p:nvSpPr>
        <p:spPr bwMode="auto">
          <a:xfrm flipH="1">
            <a:off x="3382471" y="1372611"/>
            <a:ext cx="182880" cy="54864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1FC61380-B424-CD4B-83D4-BEB5025C97B6}"/>
              </a:ext>
            </a:extLst>
          </p:cNvPr>
          <p:cNvCxnSpPr>
            <a:cxnSpLocks/>
          </p:cNvCxnSpPr>
          <p:nvPr/>
        </p:nvCxnSpPr>
        <p:spPr>
          <a:xfrm>
            <a:off x="3145262" y="1918989"/>
            <a:ext cx="100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A7DD3B20-1529-CA44-8774-20B1072353BB}"/>
              </a:ext>
            </a:extLst>
          </p:cNvPr>
          <p:cNvCxnSpPr>
            <a:cxnSpLocks/>
          </p:cNvCxnSpPr>
          <p:nvPr/>
        </p:nvCxnSpPr>
        <p:spPr>
          <a:xfrm>
            <a:off x="3148800" y="1178253"/>
            <a:ext cx="10058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Shape 116">
            <a:extLst>
              <a:ext uri="{FF2B5EF4-FFF2-40B4-BE49-F238E27FC236}">
                <a16:creationId xmlns:a16="http://schemas.microsoft.com/office/drawing/2014/main" id="{019382E7-A6D2-284C-88D4-D5C17FEB591B}"/>
              </a:ext>
            </a:extLst>
          </p:cNvPr>
          <p:cNvSpPr/>
          <p:nvPr/>
        </p:nvSpPr>
        <p:spPr>
          <a:xfrm>
            <a:off x="4086004" y="1875110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2" name="Shape 116">
            <a:extLst>
              <a:ext uri="{FF2B5EF4-FFF2-40B4-BE49-F238E27FC236}">
                <a16:creationId xmlns:a16="http://schemas.microsoft.com/office/drawing/2014/main" id="{0E0151FD-F97D-1449-A443-0D74B1656818}"/>
              </a:ext>
            </a:extLst>
          </p:cNvPr>
          <p:cNvSpPr/>
          <p:nvPr/>
        </p:nvSpPr>
        <p:spPr>
          <a:xfrm>
            <a:off x="4110302" y="1145004"/>
            <a:ext cx="91440" cy="914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/>
          <a:ln>
            <a:solidFil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4" name="Shape 126">
            <a:extLst>
              <a:ext uri="{FF2B5EF4-FFF2-40B4-BE49-F238E27FC236}">
                <a16:creationId xmlns:a16="http://schemas.microsoft.com/office/drawing/2014/main" id="{AB22F54B-770D-2F46-A0D0-8A0A6AE4492C}"/>
              </a:ext>
            </a:extLst>
          </p:cNvPr>
          <p:cNvSpPr/>
          <p:nvPr/>
        </p:nvSpPr>
        <p:spPr>
          <a:xfrm flipH="1" flipV="1">
            <a:off x="3469788" y="1181246"/>
            <a:ext cx="1" cy="27432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6910CAB-272A-2C49-8FEB-9015E2C6F157}"/>
              </a:ext>
            </a:extLst>
          </p:cNvPr>
          <p:cNvSpPr/>
          <p:nvPr/>
        </p:nvSpPr>
        <p:spPr>
          <a:xfrm>
            <a:off x="2930099" y="859750"/>
            <a:ext cx="1005840" cy="1371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Shape 51">
            <a:extLst>
              <a:ext uri="{FF2B5EF4-FFF2-40B4-BE49-F238E27FC236}">
                <a16:creationId xmlns:a16="http://schemas.microsoft.com/office/drawing/2014/main" id="{0176AF33-438E-5845-8073-9EF86BBEFF54}"/>
              </a:ext>
            </a:extLst>
          </p:cNvPr>
          <p:cNvSpPr/>
          <p:nvPr/>
        </p:nvSpPr>
        <p:spPr>
          <a:xfrm>
            <a:off x="3579950" y="1487524"/>
            <a:ext cx="278923" cy="2154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400" dirty="0" err="1"/>
              <a:t>R</a:t>
            </a:r>
            <a:r>
              <a:rPr lang="en-US" sz="1400" baseline="-25000" dirty="0" err="1"/>
              <a:t>Nor</a:t>
            </a:r>
            <a:endParaRPr sz="12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734E197-00AB-8149-9F6E-9304B65886AC}"/>
                  </a:ext>
                </a:extLst>
              </p:cNvPr>
              <p:cNvSpPr txBox="1"/>
              <p:nvPr/>
            </p:nvSpPr>
            <p:spPr>
              <a:xfrm>
                <a:off x="1170879" y="2668105"/>
                <a:ext cx="2735938" cy="87863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45719" tIns="45719" rIns="45719" bIns="45719" numCol="1" spcCol="38100" rtlCol="0" anchor="t">
                <a:spAutoFit/>
              </a:bodyPr>
              <a:lstStyle/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sz="1800" b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cs typeface="Calibri"/>
                    <a:sym typeface="Calibri"/>
                  </a:rPr>
                  <a:t>Two port model</a:t>
                </a:r>
              </a:p>
              <a:p>
                <a:pPr marL="285750" marR="0" indent="-285750" algn="l" defTabSz="4572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kumimoji="0" lang="en-US" sz="1800" b="0" i="1" u="none" strike="noStrike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0" lang="en-US" sz="1800" b="0" i="1" u="none" strike="noStrike" cap="none" spc="0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FillTx/>
                                      <a:latin typeface="Cambria Math" panose="02040503050406030204" pitchFamily="18" charset="0"/>
                                      <a:cs typeface="Calibri"/>
                                      <a:sym typeface="Calibri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A734E197-00AB-8149-9F6E-9304B6588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879" y="2668105"/>
                <a:ext cx="2735938" cy="878636"/>
              </a:xfrm>
              <a:prstGeom prst="rect">
                <a:avLst/>
              </a:prstGeom>
              <a:blipFill>
                <a:blip r:embed="rId5"/>
                <a:stretch>
                  <a:fillRect l="-2765" t="-2857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Shape 51">
            <a:extLst>
              <a:ext uri="{FF2B5EF4-FFF2-40B4-BE49-F238E27FC236}">
                <a16:creationId xmlns:a16="http://schemas.microsoft.com/office/drawing/2014/main" id="{ADE6DEC9-9E81-B646-85F5-763EA9D3E2C2}"/>
              </a:ext>
            </a:extLst>
          </p:cNvPr>
          <p:cNvSpPr/>
          <p:nvPr/>
        </p:nvSpPr>
        <p:spPr>
          <a:xfrm>
            <a:off x="300034" y="341284"/>
            <a:ext cx="3254096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lang="en-US" sz="1600" dirty="0"/>
              <a:t>Thevenin, Norton and two port models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35644524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49</Words>
  <Application>Microsoft Macintosh PowerPoint</Application>
  <PresentationFormat>On-screen Show (4:3)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Roman</vt:lpstr>
      <vt:lpstr>Calibri</vt:lpstr>
      <vt:lpstr>Cambria Math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158</cp:revision>
  <dcterms:modified xsi:type="dcterms:W3CDTF">2020-07-31T21:38:02Z</dcterms:modified>
</cp:coreProperties>
</file>