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50DD5C2-38C2-F045-952E-7994B5C420F0}"/>
              </a:ext>
            </a:extLst>
          </p:cNvPr>
          <p:cNvSpPr txBox="1"/>
          <p:nvPr/>
        </p:nvSpPr>
        <p:spPr>
          <a:xfrm>
            <a:off x="6902545" y="25281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amp</a:t>
            </a:r>
          </a:p>
        </p:txBody>
      </p:sp>
      <p:sp>
        <p:nvSpPr>
          <p:cNvPr id="241" name="Freeform 12">
            <a:extLst>
              <a:ext uri="{FF2B5EF4-FFF2-40B4-BE49-F238E27FC236}">
                <a16:creationId xmlns:a16="http://schemas.microsoft.com/office/drawing/2014/main" id="{EF6D76B2-3CE6-7045-A7C0-4F9C54E6FA98}"/>
              </a:ext>
            </a:extLst>
          </p:cNvPr>
          <p:cNvSpPr>
            <a:spLocks/>
          </p:cNvSpPr>
          <p:nvPr/>
        </p:nvSpPr>
        <p:spPr bwMode="auto">
          <a:xfrm flipH="1">
            <a:off x="6749299" y="9736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2">
            <a:extLst>
              <a:ext uri="{FF2B5EF4-FFF2-40B4-BE49-F238E27FC236}">
                <a16:creationId xmlns:a16="http://schemas.microsoft.com/office/drawing/2014/main" id="{FCF25A58-4BA8-CB4A-8B60-FE9FC6A405F5}"/>
              </a:ext>
            </a:extLst>
          </p:cNvPr>
          <p:cNvSpPr>
            <a:spLocks/>
          </p:cNvSpPr>
          <p:nvPr/>
        </p:nvSpPr>
        <p:spPr bwMode="auto">
          <a:xfrm flipH="1">
            <a:off x="8194365" y="9736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3" name="Group 478">
            <a:extLst>
              <a:ext uri="{FF2B5EF4-FFF2-40B4-BE49-F238E27FC236}">
                <a16:creationId xmlns:a16="http://schemas.microsoft.com/office/drawing/2014/main" id="{07E5FA29-9CF9-2E42-8972-DF1279189679}"/>
              </a:ext>
            </a:extLst>
          </p:cNvPr>
          <p:cNvGrpSpPr>
            <a:grpSpLocks/>
          </p:cNvGrpSpPr>
          <p:nvPr/>
        </p:nvGrpSpPr>
        <p:grpSpPr bwMode="auto">
          <a:xfrm>
            <a:off x="8285805" y="1659469"/>
            <a:ext cx="304800" cy="609600"/>
            <a:chOff x="4656" y="1344"/>
            <a:chExt cx="192" cy="384"/>
          </a:xfrm>
        </p:grpSpPr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922036F3-319B-5244-8426-DC245B14C3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36">
              <a:extLst>
                <a:ext uri="{FF2B5EF4-FFF2-40B4-BE49-F238E27FC236}">
                  <a16:creationId xmlns:a16="http://schemas.microsoft.com/office/drawing/2014/main" id="{39F6F4CD-324F-6342-A736-3C9F5A0D79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37">
              <a:extLst>
                <a:ext uri="{FF2B5EF4-FFF2-40B4-BE49-F238E27FC236}">
                  <a16:creationId xmlns:a16="http://schemas.microsoft.com/office/drawing/2014/main" id="{560262C7-ACF6-7F41-8E0D-8CCD481396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A9C69D9D-4E5C-864E-9C32-BC12216FF17E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8" name="Group 478">
            <a:extLst>
              <a:ext uri="{FF2B5EF4-FFF2-40B4-BE49-F238E27FC236}">
                <a16:creationId xmlns:a16="http://schemas.microsoft.com/office/drawing/2014/main" id="{6F3AC768-9A41-DD4D-AADA-C6997B79599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40028" y="1659470"/>
            <a:ext cx="304800" cy="609600"/>
            <a:chOff x="4656" y="1344"/>
            <a:chExt cx="192" cy="384"/>
          </a:xfrm>
        </p:grpSpPr>
        <p:sp>
          <p:nvSpPr>
            <p:cNvPr id="249" name="Freeform 35">
              <a:extLst>
                <a:ext uri="{FF2B5EF4-FFF2-40B4-BE49-F238E27FC236}">
                  <a16:creationId xmlns:a16="http://schemas.microsoft.com/office/drawing/2014/main" id="{DA36E3B6-9330-CB43-AE75-078312B53E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36">
              <a:extLst>
                <a:ext uri="{FF2B5EF4-FFF2-40B4-BE49-F238E27FC236}">
                  <a16:creationId xmlns:a16="http://schemas.microsoft.com/office/drawing/2014/main" id="{7ACC0A38-1E97-0E4C-B821-0D21021964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37">
              <a:extLst>
                <a:ext uri="{FF2B5EF4-FFF2-40B4-BE49-F238E27FC236}">
                  <a16:creationId xmlns:a16="http://schemas.microsoft.com/office/drawing/2014/main" id="{6DCFC489-AA39-4D40-B146-621B4BCBF4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8">
              <a:extLst>
                <a:ext uri="{FF2B5EF4-FFF2-40B4-BE49-F238E27FC236}">
                  <a16:creationId xmlns:a16="http://schemas.microsoft.com/office/drawing/2014/main" id="{ACCA96CE-DFE4-5C4F-9453-4D044296EEBD}"/>
                </a:ext>
              </a:extLst>
            </p:cNvPr>
            <p:cNvSpPr>
              <a:spLocks/>
            </p:cNvSpPr>
            <p:nvPr/>
          </p:nvSpPr>
          <p:spPr bwMode="auto">
            <a:xfrm rot="9240000">
              <a:off x="4696" y="1448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DDEFF95-9B9D-AE48-8168-6203369C4DC6}"/>
              </a:ext>
            </a:extLst>
          </p:cNvPr>
          <p:cNvCxnSpPr/>
          <p:nvPr/>
        </p:nvCxnSpPr>
        <p:spPr>
          <a:xfrm>
            <a:off x="6844827" y="1659470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Freeform 12">
            <a:extLst>
              <a:ext uri="{FF2B5EF4-FFF2-40B4-BE49-F238E27FC236}">
                <a16:creationId xmlns:a16="http://schemas.microsoft.com/office/drawing/2014/main" id="{27F498C3-3726-C34B-A12C-B2D494A4BF28}"/>
              </a:ext>
            </a:extLst>
          </p:cNvPr>
          <p:cNvSpPr>
            <a:spLocks/>
          </p:cNvSpPr>
          <p:nvPr/>
        </p:nvSpPr>
        <p:spPr bwMode="auto">
          <a:xfrm flipH="1">
            <a:off x="7493037" y="22690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5" name="Group 222">
            <a:extLst>
              <a:ext uri="{FF2B5EF4-FFF2-40B4-BE49-F238E27FC236}">
                <a16:creationId xmlns:a16="http://schemas.microsoft.com/office/drawing/2014/main" id="{2831024B-8B43-B246-88AB-48136D680002}"/>
              </a:ext>
            </a:extLst>
          </p:cNvPr>
          <p:cNvGrpSpPr>
            <a:grpSpLocks/>
          </p:cNvGrpSpPr>
          <p:nvPr/>
        </p:nvGrpSpPr>
        <p:grpSpPr bwMode="auto">
          <a:xfrm>
            <a:off x="7432490" y="2886843"/>
            <a:ext cx="304800" cy="381000"/>
            <a:chOff x="4272" y="3072"/>
            <a:chExt cx="192" cy="240"/>
          </a:xfrm>
        </p:grpSpPr>
        <p:sp>
          <p:nvSpPr>
            <p:cNvPr id="256" name="Line 99">
              <a:extLst>
                <a:ext uri="{FF2B5EF4-FFF2-40B4-BE49-F238E27FC236}">
                  <a16:creationId xmlns:a16="http://schemas.microsoft.com/office/drawing/2014/main" id="{23B146AA-2D7D-764F-966F-5E9FCA1226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100">
              <a:extLst>
                <a:ext uri="{FF2B5EF4-FFF2-40B4-BE49-F238E27FC236}">
                  <a16:creationId xmlns:a16="http://schemas.microsoft.com/office/drawing/2014/main" id="{F6ABBFF8-F90D-E547-BC7F-C2058DDC25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101">
              <a:extLst>
                <a:ext uri="{FF2B5EF4-FFF2-40B4-BE49-F238E27FC236}">
                  <a16:creationId xmlns:a16="http://schemas.microsoft.com/office/drawing/2014/main" id="{6C65403C-3E5D-6C44-9C28-F6F207F23C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102">
              <a:extLst>
                <a:ext uri="{FF2B5EF4-FFF2-40B4-BE49-F238E27FC236}">
                  <a16:creationId xmlns:a16="http://schemas.microsoft.com/office/drawing/2014/main" id="{2F74A73C-529D-8E4D-9D05-2C1FB8D37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103">
              <a:extLst>
                <a:ext uri="{FF2B5EF4-FFF2-40B4-BE49-F238E27FC236}">
                  <a16:creationId xmlns:a16="http://schemas.microsoft.com/office/drawing/2014/main" id="{7C0E32AF-55CD-8848-A5B2-B3D67FAFD4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104">
              <a:extLst>
                <a:ext uri="{FF2B5EF4-FFF2-40B4-BE49-F238E27FC236}">
                  <a16:creationId xmlns:a16="http://schemas.microsoft.com/office/drawing/2014/main" id="{3D6AEC66-65DC-C74C-9ECB-3B75CE357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A1EDEBC7-AE14-E64F-8F3F-F6BB443CC892}"/>
              </a:ext>
            </a:extLst>
          </p:cNvPr>
          <p:cNvSpPr txBox="1"/>
          <p:nvPr/>
        </p:nvSpPr>
        <p:spPr>
          <a:xfrm>
            <a:off x="7225828" y="1430869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2D85D2-3CC3-A643-BC7F-9E6941E64A09}"/>
              </a:ext>
            </a:extLst>
          </p:cNvPr>
          <p:cNvSpPr txBox="1"/>
          <p:nvPr/>
        </p:nvSpPr>
        <p:spPr>
          <a:xfrm>
            <a:off x="6332915" y="1538144"/>
            <a:ext cx="4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0275FFC-97FB-CB49-B9C8-3BADC5BA186C}"/>
              </a:ext>
            </a:extLst>
          </p:cNvPr>
          <p:cNvSpPr/>
          <p:nvPr/>
        </p:nvSpPr>
        <p:spPr>
          <a:xfrm>
            <a:off x="6786772" y="937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D3393E5-323C-5A45-928D-8DF06A4828BD}"/>
              </a:ext>
            </a:extLst>
          </p:cNvPr>
          <p:cNvSpPr txBox="1"/>
          <p:nvPr/>
        </p:nvSpPr>
        <p:spPr>
          <a:xfrm>
            <a:off x="6213223" y="1130173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C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2D7C09D-71FE-7944-8551-D1AB51997D00}"/>
              </a:ext>
            </a:extLst>
          </p:cNvPr>
          <p:cNvCxnSpPr/>
          <p:nvPr/>
        </p:nvCxnSpPr>
        <p:spPr>
          <a:xfrm>
            <a:off x="8002341" y="1659469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B39C139-1009-A44E-A8D6-68A7C24F8BE6}"/>
              </a:ext>
            </a:extLst>
          </p:cNvPr>
          <p:cNvSpPr txBox="1"/>
          <p:nvPr/>
        </p:nvSpPr>
        <p:spPr>
          <a:xfrm>
            <a:off x="8511650" y="1573946"/>
            <a:ext cx="4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559EA41-81DD-E347-9205-781EE24DF4A4}"/>
              </a:ext>
            </a:extLst>
          </p:cNvPr>
          <p:cNvSpPr/>
          <p:nvPr/>
        </p:nvSpPr>
        <p:spPr>
          <a:xfrm>
            <a:off x="8238452" y="937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98AE99D5-A891-2745-9089-9AFD28BF21C7}"/>
              </a:ext>
            </a:extLst>
          </p:cNvPr>
          <p:cNvSpPr/>
          <p:nvPr/>
        </p:nvSpPr>
        <p:spPr>
          <a:xfrm>
            <a:off x="7042806" y="16049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1EB9D39-C4A7-4742-8004-FF340676ED8C}"/>
              </a:ext>
            </a:extLst>
          </p:cNvPr>
          <p:cNvSpPr/>
          <p:nvPr/>
        </p:nvSpPr>
        <p:spPr>
          <a:xfrm>
            <a:off x="7939489" y="16140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EC2434D-03EC-7948-BA95-429CE4D7335E}"/>
              </a:ext>
            </a:extLst>
          </p:cNvPr>
          <p:cNvSpPr/>
          <p:nvPr/>
        </p:nvSpPr>
        <p:spPr>
          <a:xfrm>
            <a:off x="6494166" y="1928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C084C35-FE71-F040-BDA9-08A899902E04}"/>
              </a:ext>
            </a:extLst>
          </p:cNvPr>
          <p:cNvSpPr/>
          <p:nvPr/>
        </p:nvSpPr>
        <p:spPr>
          <a:xfrm>
            <a:off x="8559983" y="1928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12">
            <a:extLst>
              <a:ext uri="{FF2B5EF4-FFF2-40B4-BE49-F238E27FC236}">
                <a16:creationId xmlns:a16="http://schemas.microsoft.com/office/drawing/2014/main" id="{4BC5DD3A-7CBD-B143-86DA-5FDFA0F1F7D3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7131058" y="189249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12">
            <a:extLst>
              <a:ext uri="{FF2B5EF4-FFF2-40B4-BE49-F238E27FC236}">
                <a16:creationId xmlns:a16="http://schemas.microsoft.com/office/drawing/2014/main" id="{EC6778F4-0F2B-DD43-81B5-2FD55EDDD0E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7835002" y="18997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2864FC-D38A-B24A-AC25-6553BB02C58C}"/>
              </a:ext>
            </a:extLst>
          </p:cNvPr>
          <p:cNvSpPr txBox="1"/>
          <p:nvPr/>
        </p:nvSpPr>
        <p:spPr>
          <a:xfrm>
            <a:off x="8441164" y="118097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C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121C710-C318-6749-A428-11328B58C2B7}"/>
              </a:ext>
            </a:extLst>
          </p:cNvPr>
          <p:cNvSpPr txBox="1"/>
          <p:nvPr/>
        </p:nvSpPr>
        <p:spPr>
          <a:xfrm>
            <a:off x="6975224" y="179057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85DC429-6803-C84F-A348-E3DF9C5ACA12}"/>
              </a:ext>
            </a:extLst>
          </p:cNvPr>
          <p:cNvSpPr txBox="1"/>
          <p:nvPr/>
        </p:nvSpPr>
        <p:spPr>
          <a:xfrm>
            <a:off x="7722709" y="181234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F0076C-09B5-0648-9715-F6BE0399784D}"/>
              </a:ext>
            </a:extLst>
          </p:cNvPr>
          <p:cNvSpPr txBox="1"/>
          <p:nvPr/>
        </p:nvSpPr>
        <p:spPr>
          <a:xfrm>
            <a:off x="7075314" y="24869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58EE4-B8DB-E045-8F4B-21159AC7A805}"/>
              </a:ext>
            </a:extLst>
          </p:cNvPr>
          <p:cNvGrpSpPr/>
          <p:nvPr/>
        </p:nvGrpSpPr>
        <p:grpSpPr>
          <a:xfrm>
            <a:off x="1043809" y="4819166"/>
            <a:ext cx="715494" cy="966152"/>
            <a:chOff x="1155064" y="908720"/>
            <a:chExt cx="715494" cy="96615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4C5E72-18D4-ED4B-A2ED-9278F8C12E3D}"/>
                </a:ext>
              </a:extLst>
            </p:cNvPr>
            <p:cNvSpPr/>
            <p:nvPr/>
          </p:nvSpPr>
          <p:spPr>
            <a:xfrm>
              <a:off x="1321918" y="1169583"/>
              <a:ext cx="548640" cy="5486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197C6D8-1648-1542-800A-594462B26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9307" y="1441771"/>
              <a:ext cx="1371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B111FB-139D-C34B-A8EA-F0E6C56913FA}"/>
                </a:ext>
              </a:extLst>
            </p:cNvPr>
            <p:cNvCxnSpPr/>
            <p:nvPr/>
          </p:nvCxnSpPr>
          <p:spPr>
            <a:xfrm>
              <a:off x="1806467" y="1436811"/>
              <a:ext cx="0" cy="43806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7C65D-24C9-DE45-B236-0A1AEF2B7162}"/>
                </a:ext>
              </a:extLst>
            </p:cNvPr>
            <p:cNvCxnSpPr/>
            <p:nvPr/>
          </p:nvCxnSpPr>
          <p:spPr>
            <a:xfrm>
              <a:off x="1516567" y="1274844"/>
              <a:ext cx="0" cy="2743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0B16CB-6508-9E4F-A340-48F4FD3FC023}"/>
                </a:ext>
              </a:extLst>
            </p:cNvPr>
            <p:cNvCxnSpPr/>
            <p:nvPr/>
          </p:nvCxnSpPr>
          <p:spPr>
            <a:xfrm>
              <a:off x="1647701" y="1289018"/>
              <a:ext cx="0" cy="2743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ash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A162C7-3FEC-7A40-A994-DD92682383FB}"/>
                </a:ext>
              </a:extLst>
            </p:cNvPr>
            <p:cNvCxnSpPr/>
            <p:nvPr/>
          </p:nvCxnSpPr>
          <p:spPr>
            <a:xfrm>
              <a:off x="1155064" y="1538531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AF362B1-9E94-D849-9594-3C3890FFD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2216" y="1338987"/>
              <a:ext cx="1371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4A8F57-A36E-2543-90A0-1507B5B34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4494" y="1533919"/>
              <a:ext cx="1371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8D7F040-3DC5-5148-8AB4-BF25C590050E}"/>
                </a:ext>
              </a:extLst>
            </p:cNvPr>
            <p:cNvCxnSpPr/>
            <p:nvPr/>
          </p:nvCxnSpPr>
          <p:spPr>
            <a:xfrm>
              <a:off x="1799375" y="908720"/>
              <a:ext cx="0" cy="43806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9" name="Freeform 12">
            <a:extLst>
              <a:ext uri="{FF2B5EF4-FFF2-40B4-BE49-F238E27FC236}">
                <a16:creationId xmlns:a16="http://schemas.microsoft.com/office/drawing/2014/main" id="{3C6178BD-FC5A-2543-B856-10E5A2A92AB4}"/>
              </a:ext>
            </a:extLst>
          </p:cNvPr>
          <p:cNvSpPr>
            <a:spLocks/>
          </p:cNvSpPr>
          <p:nvPr/>
        </p:nvSpPr>
        <p:spPr bwMode="auto">
          <a:xfrm flipH="1">
            <a:off x="980576" y="5457053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F026CE8D-7CC0-6946-BA83-B803EB0E7C81}"/>
              </a:ext>
            </a:extLst>
          </p:cNvPr>
          <p:cNvSpPr>
            <a:spLocks/>
          </p:cNvSpPr>
          <p:nvPr/>
        </p:nvSpPr>
        <p:spPr bwMode="auto">
          <a:xfrm flipH="1">
            <a:off x="980576" y="4918573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9241FD-9002-B748-987F-4F2F0A89520A}"/>
              </a:ext>
            </a:extLst>
          </p:cNvPr>
          <p:cNvCxnSpPr>
            <a:cxnSpLocks/>
          </p:cNvCxnSpPr>
          <p:nvPr/>
        </p:nvCxnSpPr>
        <p:spPr>
          <a:xfrm>
            <a:off x="633429" y="544880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37244" y="34843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CMOS Common Emitter amp</a:t>
            </a:r>
          </a:p>
        </p:txBody>
      </p:sp>
      <p:grpSp>
        <p:nvGrpSpPr>
          <p:cNvPr id="63" name="Group 210">
            <a:extLst>
              <a:ext uri="{FF2B5EF4-FFF2-40B4-BE49-F238E27FC236}">
                <a16:creationId xmlns:a16="http://schemas.microsoft.com/office/drawing/2014/main" id="{CE7C7E9B-F0B2-B146-A63F-85160E213384}"/>
              </a:ext>
            </a:extLst>
          </p:cNvPr>
          <p:cNvGrpSpPr>
            <a:grpSpLocks/>
          </p:cNvGrpSpPr>
          <p:nvPr/>
        </p:nvGrpSpPr>
        <p:grpSpPr bwMode="auto">
          <a:xfrm>
            <a:off x="2024173" y="5721460"/>
            <a:ext cx="274320" cy="548640"/>
            <a:chOff x="3216" y="1728"/>
            <a:chExt cx="192" cy="480"/>
          </a:xfrm>
        </p:grpSpPr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AB05D286-D416-3F4F-9908-67663F255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20E371DC-631F-4B44-BB2F-6E0FAC04F7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75480980-C7C1-C545-8467-FD20AE98CB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6CAC20C8-9584-0B40-900A-667F2EB1F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8" name="Group 210">
            <a:extLst>
              <a:ext uri="{FF2B5EF4-FFF2-40B4-BE49-F238E27FC236}">
                <a16:creationId xmlns:a16="http://schemas.microsoft.com/office/drawing/2014/main" id="{C82FBEF4-497F-4448-B7CF-0B9B88771BF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9160" y="5171821"/>
            <a:ext cx="274320" cy="548640"/>
            <a:chOff x="3216" y="1728"/>
            <a:chExt cx="192" cy="480"/>
          </a:xfrm>
        </p:grpSpPr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9E3DEB7F-079E-6A48-B43D-04C5661C8B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63AA36F2-0518-6947-A5B1-73026AFDEA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1C7984D6-BBAB-974D-801C-D719BB95FE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A1DE5BBD-8BD1-C74C-869C-30089FD4A8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A84E96A-D990-A64B-A960-D299923C09E9}"/>
              </a:ext>
            </a:extLst>
          </p:cNvPr>
          <p:cNvSpPr txBox="1"/>
          <p:nvPr/>
        </p:nvSpPr>
        <p:spPr>
          <a:xfrm>
            <a:off x="1395258" y="46990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9D200DF7-86CF-454B-898A-94E8C5DE1398}"/>
              </a:ext>
            </a:extLst>
          </p:cNvPr>
          <p:cNvSpPr>
            <a:spLocks/>
          </p:cNvSpPr>
          <p:nvPr/>
        </p:nvSpPr>
        <p:spPr bwMode="auto">
          <a:xfrm flipH="1">
            <a:off x="1599769" y="415919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761CDD6B-F3D5-E048-B2C4-3DC8EA5492FD}"/>
              </a:ext>
            </a:extLst>
          </p:cNvPr>
          <p:cNvSpPr>
            <a:spLocks/>
          </p:cNvSpPr>
          <p:nvPr/>
        </p:nvSpPr>
        <p:spPr bwMode="auto">
          <a:xfrm flipH="1">
            <a:off x="1607724" y="5672045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DE598383-0C97-ED4A-ACB5-06BBE300E3CB}"/>
              </a:ext>
            </a:extLst>
          </p:cNvPr>
          <p:cNvGrpSpPr>
            <a:grpSpLocks/>
          </p:cNvGrpSpPr>
          <p:nvPr/>
        </p:nvGrpSpPr>
        <p:grpSpPr bwMode="auto">
          <a:xfrm>
            <a:off x="2009287" y="6139285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FB655679-B3CD-0446-B741-3C9484EFFB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C7458B6D-CEA7-0E40-A47D-CA9FF165B9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01BDF25F-D7B3-CD4F-983F-3C01DF734C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0A01FDE3-DCA4-C041-B811-488F75CDA8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40875CC5-36D1-7640-9A4A-BA1F5F1BFF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C501C4AC-3234-DB48-A637-BDF1D92114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222">
            <a:extLst>
              <a:ext uri="{FF2B5EF4-FFF2-40B4-BE49-F238E27FC236}">
                <a16:creationId xmlns:a16="http://schemas.microsoft.com/office/drawing/2014/main" id="{5A339066-107E-334C-975A-177362CF9785}"/>
              </a:ext>
            </a:extLst>
          </p:cNvPr>
          <p:cNvGrpSpPr>
            <a:grpSpLocks/>
          </p:cNvGrpSpPr>
          <p:nvPr/>
        </p:nvGrpSpPr>
        <p:grpSpPr bwMode="auto">
          <a:xfrm>
            <a:off x="1548372" y="6291685"/>
            <a:ext cx="304800" cy="381000"/>
            <a:chOff x="4272" y="3072"/>
            <a:chExt cx="192" cy="240"/>
          </a:xfrm>
        </p:grpSpPr>
        <p:sp>
          <p:nvSpPr>
            <p:cNvPr id="85" name="Line 99">
              <a:extLst>
                <a:ext uri="{FF2B5EF4-FFF2-40B4-BE49-F238E27FC236}">
                  <a16:creationId xmlns:a16="http://schemas.microsoft.com/office/drawing/2014/main" id="{7E3E362E-066E-4B4E-80B9-4BD4F7EA90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00">
              <a:extLst>
                <a:ext uri="{FF2B5EF4-FFF2-40B4-BE49-F238E27FC236}">
                  <a16:creationId xmlns:a16="http://schemas.microsoft.com/office/drawing/2014/main" id="{65BC2ACE-F79C-454D-90E2-99A539D457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01">
              <a:extLst>
                <a:ext uri="{FF2B5EF4-FFF2-40B4-BE49-F238E27FC236}">
                  <a16:creationId xmlns:a16="http://schemas.microsoft.com/office/drawing/2014/main" id="{4CC49B99-E474-0E41-9B8E-704088898F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02">
              <a:extLst>
                <a:ext uri="{FF2B5EF4-FFF2-40B4-BE49-F238E27FC236}">
                  <a16:creationId xmlns:a16="http://schemas.microsoft.com/office/drawing/2014/main" id="{CF16907C-05B7-D74A-B9F7-E39CF5D294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3">
              <a:extLst>
                <a:ext uri="{FF2B5EF4-FFF2-40B4-BE49-F238E27FC236}">
                  <a16:creationId xmlns:a16="http://schemas.microsoft.com/office/drawing/2014/main" id="{CC8B616D-5995-AB4A-A0F0-A6C0EA1A7A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04">
              <a:extLst>
                <a:ext uri="{FF2B5EF4-FFF2-40B4-BE49-F238E27FC236}">
                  <a16:creationId xmlns:a16="http://schemas.microsoft.com/office/drawing/2014/main" id="{633EE715-5D57-F949-BF54-62735982A1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222">
            <a:extLst>
              <a:ext uri="{FF2B5EF4-FFF2-40B4-BE49-F238E27FC236}">
                <a16:creationId xmlns:a16="http://schemas.microsoft.com/office/drawing/2014/main" id="{ED5ADDA1-A382-BA4D-8FDF-015AC44EB86D}"/>
              </a:ext>
            </a:extLst>
          </p:cNvPr>
          <p:cNvGrpSpPr>
            <a:grpSpLocks/>
          </p:cNvGrpSpPr>
          <p:nvPr/>
        </p:nvGrpSpPr>
        <p:grpSpPr bwMode="auto">
          <a:xfrm>
            <a:off x="920190" y="5975738"/>
            <a:ext cx="304800" cy="381000"/>
            <a:chOff x="4272" y="3072"/>
            <a:chExt cx="192" cy="240"/>
          </a:xfrm>
        </p:grpSpPr>
        <p:sp>
          <p:nvSpPr>
            <p:cNvPr id="92" name="Line 99">
              <a:extLst>
                <a:ext uri="{FF2B5EF4-FFF2-40B4-BE49-F238E27FC236}">
                  <a16:creationId xmlns:a16="http://schemas.microsoft.com/office/drawing/2014/main" id="{43333F6C-BC4C-6742-88EF-C3BD200EA8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00">
              <a:extLst>
                <a:ext uri="{FF2B5EF4-FFF2-40B4-BE49-F238E27FC236}">
                  <a16:creationId xmlns:a16="http://schemas.microsoft.com/office/drawing/2014/main" id="{5B2F6494-DA9A-CB46-B870-AAD8E62137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01">
              <a:extLst>
                <a:ext uri="{FF2B5EF4-FFF2-40B4-BE49-F238E27FC236}">
                  <a16:creationId xmlns:a16="http://schemas.microsoft.com/office/drawing/2014/main" id="{55A333AB-A09B-0F4E-9F18-6D87762D3B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02">
              <a:extLst>
                <a:ext uri="{FF2B5EF4-FFF2-40B4-BE49-F238E27FC236}">
                  <a16:creationId xmlns:a16="http://schemas.microsoft.com/office/drawing/2014/main" id="{FB0DDAF2-C57A-DA4A-BEF8-E20E80B3AE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3">
              <a:extLst>
                <a:ext uri="{FF2B5EF4-FFF2-40B4-BE49-F238E27FC236}">
                  <a16:creationId xmlns:a16="http://schemas.microsoft.com/office/drawing/2014/main" id="{2F663B37-1A9C-0A4E-BB03-D04C11336E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4">
              <a:extLst>
                <a:ext uri="{FF2B5EF4-FFF2-40B4-BE49-F238E27FC236}">
                  <a16:creationId xmlns:a16="http://schemas.microsoft.com/office/drawing/2014/main" id="{B3BF38C4-937C-DD4B-91A0-962653BD42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210">
            <a:extLst>
              <a:ext uri="{FF2B5EF4-FFF2-40B4-BE49-F238E27FC236}">
                <a16:creationId xmlns:a16="http://schemas.microsoft.com/office/drawing/2014/main" id="{06294C8D-50BD-814D-95F8-58458D89E6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815892" y="4676931"/>
            <a:ext cx="274320" cy="548640"/>
            <a:chOff x="3216" y="1728"/>
            <a:chExt cx="192" cy="480"/>
          </a:xfrm>
        </p:grpSpPr>
        <p:sp>
          <p:nvSpPr>
            <p:cNvPr id="99" name="Line 8">
              <a:extLst>
                <a:ext uri="{FF2B5EF4-FFF2-40B4-BE49-F238E27FC236}">
                  <a16:creationId xmlns:a16="http://schemas.microsoft.com/office/drawing/2014/main" id="{CF9E6CD2-E167-7543-8ED5-BDF40010D6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0" name="Line 9">
              <a:extLst>
                <a:ext uri="{FF2B5EF4-FFF2-40B4-BE49-F238E27FC236}">
                  <a16:creationId xmlns:a16="http://schemas.microsoft.com/office/drawing/2014/main" id="{B67A520B-EED3-854D-AEDF-EE502ACD5B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1" name="Line 10">
              <a:extLst>
                <a:ext uri="{FF2B5EF4-FFF2-40B4-BE49-F238E27FC236}">
                  <a16:creationId xmlns:a16="http://schemas.microsoft.com/office/drawing/2014/main" id="{E8E66622-8EC7-4C49-8F9C-E04F1E4249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637E31D8-3060-4D43-8D94-65B6714842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0ABB14-92AB-4249-80D6-3CDFD0C50C72}"/>
              </a:ext>
            </a:extLst>
          </p:cNvPr>
          <p:cNvSpPr txBox="1"/>
          <p:nvPr/>
        </p:nvSpPr>
        <p:spPr>
          <a:xfrm>
            <a:off x="1815933" y="4338006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BFA5B2-8560-8C40-8CD9-8CF216ABD836}"/>
              </a:ext>
            </a:extLst>
          </p:cNvPr>
          <p:cNvSpPr txBox="1"/>
          <p:nvPr/>
        </p:nvSpPr>
        <p:spPr>
          <a:xfrm>
            <a:off x="1288112" y="5817401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13E364-96A8-194C-9A7C-F0AF33E219FD}"/>
              </a:ext>
            </a:extLst>
          </p:cNvPr>
          <p:cNvSpPr txBox="1"/>
          <p:nvPr/>
        </p:nvSpPr>
        <p:spPr>
          <a:xfrm>
            <a:off x="671077" y="5624114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4DD31A-3DB1-ED42-9A18-C2E2679387FE}"/>
              </a:ext>
            </a:extLst>
          </p:cNvPr>
          <p:cNvSpPr txBox="1"/>
          <p:nvPr/>
        </p:nvSpPr>
        <p:spPr>
          <a:xfrm>
            <a:off x="678513" y="4951328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B49973-110D-E341-975B-D62312DE40B8}"/>
              </a:ext>
            </a:extLst>
          </p:cNvPr>
          <p:cNvSpPr txBox="1"/>
          <p:nvPr/>
        </p:nvSpPr>
        <p:spPr>
          <a:xfrm>
            <a:off x="366278" y="4906720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41FC245-A42E-A148-BF26-3E34252287C1}"/>
              </a:ext>
            </a:extLst>
          </p:cNvPr>
          <p:cNvSpPr txBox="1"/>
          <p:nvPr/>
        </p:nvSpPr>
        <p:spPr>
          <a:xfrm>
            <a:off x="1812218" y="5003365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7AE90E-4DE7-0741-8B8D-2B21A0272187}"/>
              </a:ext>
            </a:extLst>
          </p:cNvPr>
          <p:cNvCxnSpPr>
            <a:cxnSpLocks/>
          </p:cNvCxnSpPr>
          <p:nvPr/>
        </p:nvCxnSpPr>
        <p:spPr>
          <a:xfrm>
            <a:off x="1722592" y="572475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C8E3DCD-AB82-1E4F-8561-24EDEEE6D5FB}"/>
              </a:ext>
            </a:extLst>
          </p:cNvPr>
          <p:cNvCxnSpPr>
            <a:cxnSpLocks/>
          </p:cNvCxnSpPr>
          <p:nvPr/>
        </p:nvCxnSpPr>
        <p:spPr>
          <a:xfrm>
            <a:off x="1060037" y="4174581"/>
            <a:ext cx="64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0D0E1E4-71E3-E148-95CE-81870DEBC950}"/>
              </a:ext>
            </a:extLst>
          </p:cNvPr>
          <p:cNvCxnSpPr>
            <a:cxnSpLocks/>
          </p:cNvCxnSpPr>
          <p:nvPr/>
        </p:nvCxnSpPr>
        <p:spPr>
          <a:xfrm>
            <a:off x="1069073" y="4159524"/>
            <a:ext cx="0" cy="755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3976F4-0D1D-5049-B7B8-3DA55FD23D70}"/>
              </a:ext>
            </a:extLst>
          </p:cNvPr>
          <p:cNvCxnSpPr>
            <a:cxnSpLocks/>
          </p:cNvCxnSpPr>
          <p:nvPr/>
        </p:nvCxnSpPr>
        <p:spPr>
          <a:xfrm>
            <a:off x="1366441" y="3933319"/>
            <a:ext cx="0" cy="23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DCD42E2-A3EE-C542-9696-B001669F4540}"/>
              </a:ext>
            </a:extLst>
          </p:cNvPr>
          <p:cNvSpPr/>
          <p:nvPr/>
        </p:nvSpPr>
        <p:spPr>
          <a:xfrm>
            <a:off x="2177609" y="49035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2F4DE6B-C3E9-4E42-ADCE-4B4F4BBF9A74}"/>
              </a:ext>
            </a:extLst>
          </p:cNvPr>
          <p:cNvSpPr/>
          <p:nvPr/>
        </p:nvSpPr>
        <p:spPr>
          <a:xfrm>
            <a:off x="1326401" y="38627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CF80ACA-5708-4D47-9B37-FF8DB1977355}"/>
              </a:ext>
            </a:extLst>
          </p:cNvPr>
          <p:cNvSpPr/>
          <p:nvPr/>
        </p:nvSpPr>
        <p:spPr>
          <a:xfrm>
            <a:off x="244730" y="53910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E796B-9DCB-DE41-AEA4-31CBF97794EF}"/>
                  </a:ext>
                </a:extLst>
              </p:cNvPr>
              <p:cNvSpPr txBox="1"/>
              <p:nvPr/>
            </p:nvSpPr>
            <p:spPr>
              <a:xfrm>
                <a:off x="5497556" y="3552770"/>
                <a:ext cx="3363509" cy="13605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 Pick power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∓12</m:t>
                    </m:r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mbria Math" panose="02040503050406030204" pitchFamily="18" charset="0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Choose </a:t>
                </a:r>
                <a:r>
                  <a:rPr kumimoji="0" lang="en-US" sz="18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collecter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 current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2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𝑚𝐴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</a:rPr>
                  <a:t> by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Pick gain,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E796B-9DCB-DE41-AEA4-31CBF977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56" y="3552770"/>
                <a:ext cx="3363509" cy="1360563"/>
              </a:xfrm>
              <a:prstGeom prst="rect">
                <a:avLst/>
              </a:prstGeom>
              <a:blipFill>
                <a:blip r:embed="rId3"/>
                <a:stretch>
                  <a:fillRect l="-2256" t="-1852" r="-1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4758EC-DDEE-E245-9FCE-50D967FB30DE}"/>
                  </a:ext>
                </a:extLst>
              </p:cNvPr>
              <p:cNvSpPr txBox="1"/>
              <p:nvPr/>
            </p:nvSpPr>
            <p:spPr>
              <a:xfrm>
                <a:off x="119553" y="929365"/>
                <a:ext cx="4956907" cy="2570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Pick power</a:t>
                </a: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𝐷𝐷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𝐷𝑆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𝑆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mbria Math" panose="02040503050406030204" pitchFamily="18" charset="0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Bias around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Pick gain,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4758EC-DDEE-E245-9FCE-50D967FB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3" y="929365"/>
                <a:ext cx="4956907" cy="2570830"/>
              </a:xfrm>
              <a:prstGeom prst="rect">
                <a:avLst/>
              </a:prstGeom>
              <a:blipFill>
                <a:blip r:embed="rId4"/>
                <a:stretch>
                  <a:fillRect l="-1531" t="-4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E931C463-4A47-1740-8357-E09E14E6AA37}"/>
              </a:ext>
            </a:extLst>
          </p:cNvPr>
          <p:cNvSpPr txBox="1"/>
          <p:nvPr/>
        </p:nvSpPr>
        <p:spPr>
          <a:xfrm>
            <a:off x="1692621" y="5319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68354D-EA9A-4145-830F-78F91F6CCEC6}"/>
              </a:ext>
            </a:extLst>
          </p:cNvPr>
          <p:cNvSpPr txBox="1"/>
          <p:nvPr/>
        </p:nvSpPr>
        <p:spPr>
          <a:xfrm>
            <a:off x="599805" y="37809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6804C7-6088-CA44-829C-B2E604761AB3}"/>
                  </a:ext>
                </a:extLst>
              </p:cNvPr>
              <p:cNvSpPr txBox="1"/>
              <p:nvPr/>
            </p:nvSpPr>
            <p:spPr>
              <a:xfrm>
                <a:off x="3245005" y="1028878"/>
                <a:ext cx="2735938" cy="878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Calibri"/>
                    <a:sym typeface="Calibri"/>
                  </a:rPr>
                  <a:t>Two port model</a:t>
                </a: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6804C7-6088-CA44-829C-B2E60476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5" y="1028878"/>
                <a:ext cx="2735938" cy="878636"/>
              </a:xfrm>
              <a:prstGeom prst="rect">
                <a:avLst/>
              </a:prstGeom>
              <a:blipFill>
                <a:blip r:embed="rId5"/>
                <a:stretch>
                  <a:fillRect l="-3241" t="-28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8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85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Cambria Math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164</cp:revision>
  <dcterms:modified xsi:type="dcterms:W3CDTF">2020-07-31T21:37:51Z</dcterms:modified>
</cp:coreProperties>
</file>