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322641" y="213703"/>
            <a:ext cx="294952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PLL as FM detector with 565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5AE89-186F-3445-B567-77174EBC407D}"/>
              </a:ext>
            </a:extLst>
          </p:cNvPr>
          <p:cNvSpPr/>
          <p:nvPr/>
        </p:nvSpPr>
        <p:spPr>
          <a:xfrm>
            <a:off x="2460876" y="1904362"/>
            <a:ext cx="4391308" cy="30442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BC970-B676-8241-B38B-4600C752B330}"/>
              </a:ext>
            </a:extLst>
          </p:cNvPr>
          <p:cNvSpPr txBox="1"/>
          <p:nvPr/>
        </p:nvSpPr>
        <p:spPr>
          <a:xfrm>
            <a:off x="2553630" y="1972440"/>
            <a:ext cx="9195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gnd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47" name="Group 222">
            <a:extLst>
              <a:ext uri="{FF2B5EF4-FFF2-40B4-BE49-F238E27FC236}">
                <a16:creationId xmlns:a16="http://schemas.microsoft.com/office/drawing/2014/main" id="{800DA547-0EFB-ED49-B146-396651797B4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922872" y="1899352"/>
            <a:ext cx="228600" cy="301752"/>
            <a:chOff x="4272" y="3072"/>
            <a:chExt cx="192" cy="240"/>
          </a:xfrm>
        </p:grpSpPr>
        <p:sp>
          <p:nvSpPr>
            <p:cNvPr id="48" name="Line 99">
              <a:extLst>
                <a:ext uri="{FF2B5EF4-FFF2-40B4-BE49-F238E27FC236}">
                  <a16:creationId xmlns:a16="http://schemas.microsoft.com/office/drawing/2014/main" id="{9C40A0A6-1B51-5F4A-9BC9-BD00BF8DCC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0">
              <a:extLst>
                <a:ext uri="{FF2B5EF4-FFF2-40B4-BE49-F238E27FC236}">
                  <a16:creationId xmlns:a16="http://schemas.microsoft.com/office/drawing/2014/main" id="{12A02CD8-7591-DF40-ADCD-4BDFF1E7F5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1">
              <a:extLst>
                <a:ext uri="{FF2B5EF4-FFF2-40B4-BE49-F238E27FC236}">
                  <a16:creationId xmlns:a16="http://schemas.microsoft.com/office/drawing/2014/main" id="{162A848C-2A8A-7D43-B689-F8C39035F4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2">
              <a:extLst>
                <a:ext uri="{FF2B5EF4-FFF2-40B4-BE49-F238E27FC236}">
                  <a16:creationId xmlns:a16="http://schemas.microsoft.com/office/drawing/2014/main" id="{B1EABAF2-5344-2144-B0E6-5C536ABEBB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3">
              <a:extLst>
                <a:ext uri="{FF2B5EF4-FFF2-40B4-BE49-F238E27FC236}">
                  <a16:creationId xmlns:a16="http://schemas.microsoft.com/office/drawing/2014/main" id="{972C4F7A-D036-D14B-9BB5-4AA12A2E2C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4">
              <a:extLst>
                <a:ext uri="{FF2B5EF4-FFF2-40B4-BE49-F238E27FC236}">
                  <a16:creationId xmlns:a16="http://schemas.microsoft.com/office/drawing/2014/main" id="{E36B24B2-F417-7E4B-884A-2F395E54E4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Shape 208">
            <a:extLst>
              <a:ext uri="{FF2B5EF4-FFF2-40B4-BE49-F238E27FC236}">
                <a16:creationId xmlns:a16="http://schemas.microsoft.com/office/drawing/2014/main" id="{AD206B4C-7742-5F49-9884-95E4735CFCFD}"/>
              </a:ext>
            </a:extLst>
          </p:cNvPr>
          <p:cNvSpPr/>
          <p:nvPr/>
        </p:nvSpPr>
        <p:spPr>
          <a:xfrm flipV="1">
            <a:off x="2034790" y="2188411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C32333-5370-E449-8984-F18CE9DC58EA}"/>
              </a:ext>
            </a:extLst>
          </p:cNvPr>
          <p:cNvSpPr txBox="1"/>
          <p:nvPr/>
        </p:nvSpPr>
        <p:spPr>
          <a:xfrm>
            <a:off x="2581129" y="2493594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3C8B1B-7D38-E641-98BE-7EE33E7FE569}"/>
              </a:ext>
            </a:extLst>
          </p:cNvPr>
          <p:cNvSpPr txBox="1"/>
          <p:nvPr/>
        </p:nvSpPr>
        <p:spPr>
          <a:xfrm>
            <a:off x="2599717" y="3080887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B67CA3-5D9D-4D46-B93C-7ECDD20714CE}"/>
              </a:ext>
            </a:extLst>
          </p:cNvPr>
          <p:cNvSpPr txBox="1"/>
          <p:nvPr/>
        </p:nvSpPr>
        <p:spPr>
          <a:xfrm>
            <a:off x="2562548" y="4069627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72B14-DC70-124B-82DD-1BA886B9363F}"/>
              </a:ext>
            </a:extLst>
          </p:cNvPr>
          <p:cNvSpPr txBox="1"/>
          <p:nvPr/>
        </p:nvSpPr>
        <p:spPr>
          <a:xfrm>
            <a:off x="2483183" y="3401853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5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18DB62-61E9-7148-A28F-B211F51DC3A9}"/>
              </a:ext>
            </a:extLst>
          </p:cNvPr>
          <p:cNvSpPr txBox="1"/>
          <p:nvPr/>
        </p:nvSpPr>
        <p:spPr>
          <a:xfrm>
            <a:off x="3473224" y="4333537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CAF97F-4D1A-4943-95D8-75DE424DF850}"/>
              </a:ext>
            </a:extLst>
          </p:cNvPr>
          <p:cNvSpPr txBox="1"/>
          <p:nvPr/>
        </p:nvSpPr>
        <p:spPr>
          <a:xfrm>
            <a:off x="4060519" y="4340973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FD780-EF58-2942-9BF2-099D09BC0843}"/>
              </a:ext>
            </a:extLst>
          </p:cNvPr>
          <p:cNvSpPr/>
          <p:nvPr/>
        </p:nvSpPr>
        <p:spPr>
          <a:xfrm>
            <a:off x="3545328" y="3822734"/>
            <a:ext cx="715911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VCO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CCB07A-8744-344B-AB14-443B24AB4E70}"/>
              </a:ext>
            </a:extLst>
          </p:cNvPr>
          <p:cNvSpPr txBox="1"/>
          <p:nvPr/>
        </p:nvSpPr>
        <p:spPr>
          <a:xfrm>
            <a:off x="6019275" y="4158840"/>
            <a:ext cx="9197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 (V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CC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95D741-456E-0A42-B1F7-3408404DE5F9}"/>
              </a:ext>
            </a:extLst>
          </p:cNvPr>
          <p:cNvSpPr txBox="1"/>
          <p:nvPr/>
        </p:nvSpPr>
        <p:spPr>
          <a:xfrm>
            <a:off x="6532363" y="3121773"/>
            <a:ext cx="362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EE5628-38B8-4442-8ABE-B24B5B0DEA41}"/>
              </a:ext>
            </a:extLst>
          </p:cNvPr>
          <p:cNvSpPr txBox="1"/>
          <p:nvPr/>
        </p:nvSpPr>
        <p:spPr>
          <a:xfrm>
            <a:off x="6144177" y="2110611"/>
            <a:ext cx="7080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6 (NC)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roup 864">
            <a:extLst>
              <a:ext uri="{FF2B5EF4-FFF2-40B4-BE49-F238E27FC236}">
                <a16:creationId xmlns:a16="http://schemas.microsoft.com/office/drawing/2014/main" id="{58DB06B9-3DF4-7E44-93DE-6A6E996D7635}"/>
              </a:ext>
            </a:extLst>
          </p:cNvPr>
          <p:cNvGrpSpPr>
            <a:grpSpLocks/>
          </p:cNvGrpSpPr>
          <p:nvPr/>
        </p:nvGrpSpPr>
        <p:grpSpPr bwMode="auto">
          <a:xfrm>
            <a:off x="5173635" y="2632715"/>
            <a:ext cx="821047" cy="650819"/>
            <a:chOff x="1843" y="1698"/>
            <a:chExt cx="576" cy="462"/>
          </a:xfrm>
        </p:grpSpPr>
        <p:grpSp>
          <p:nvGrpSpPr>
            <p:cNvPr id="66" name="Group 60">
              <a:extLst>
                <a:ext uri="{FF2B5EF4-FFF2-40B4-BE49-F238E27FC236}">
                  <a16:creationId xmlns:a16="http://schemas.microsoft.com/office/drawing/2014/main" id="{1A8AF531-AF8D-A243-B46B-FC24D678B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68" name="Line 55">
                <a:extLst>
                  <a:ext uri="{FF2B5EF4-FFF2-40B4-BE49-F238E27FC236}">
                    <a16:creationId xmlns:a16="http://schemas.microsoft.com/office/drawing/2014/main" id="{23D69D6E-0AF9-8646-82A3-BB2FC8CF1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56">
                <a:extLst>
                  <a:ext uri="{FF2B5EF4-FFF2-40B4-BE49-F238E27FC236}">
                    <a16:creationId xmlns:a16="http://schemas.microsoft.com/office/drawing/2014/main" id="{D77C2840-595B-9049-B477-E1D58B45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67" name="Freeform 863">
              <a:extLst>
                <a:ext uri="{FF2B5EF4-FFF2-40B4-BE49-F238E27FC236}">
                  <a16:creationId xmlns:a16="http://schemas.microsoft.com/office/drawing/2014/main" id="{85DB35CA-5609-2B46-A3B9-47EB7031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/>
              <p:nvPr/>
            </p:nvSpPr>
            <p:spPr>
              <a:xfrm>
                <a:off x="2421486" y="2518474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86" y="2518474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54A2B9-F44F-9543-A288-3C3530307D9A}"/>
              </a:ext>
            </a:extLst>
          </p:cNvPr>
          <p:cNvCxnSpPr>
            <a:cxnSpLocks/>
          </p:cNvCxnSpPr>
          <p:nvPr/>
        </p:nvCxnSpPr>
        <p:spPr>
          <a:xfrm>
            <a:off x="1090720" y="2825299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7E8135-9662-D149-8D3D-808BA32D583B}"/>
              </a:ext>
            </a:extLst>
          </p:cNvPr>
          <p:cNvCxnSpPr>
            <a:cxnSpLocks/>
          </p:cNvCxnSpPr>
          <p:nvPr/>
        </p:nvCxnSpPr>
        <p:spPr>
          <a:xfrm>
            <a:off x="1580508" y="3100360"/>
            <a:ext cx="137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CF15BBA-030E-8649-A6E1-9828FD61B9EA}"/>
              </a:ext>
            </a:extLst>
          </p:cNvPr>
          <p:cNvSpPr/>
          <p:nvPr/>
        </p:nvSpPr>
        <p:spPr>
          <a:xfrm>
            <a:off x="3837965" y="2669515"/>
            <a:ext cx="679674" cy="56209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208">
            <a:extLst>
              <a:ext uri="{FF2B5EF4-FFF2-40B4-BE49-F238E27FC236}">
                <a16:creationId xmlns:a16="http://schemas.microsoft.com/office/drawing/2014/main" id="{BA36CC19-3796-4941-A54A-3F202E0017F4}"/>
              </a:ext>
            </a:extLst>
          </p:cNvPr>
          <p:cNvSpPr/>
          <p:nvPr/>
        </p:nvSpPr>
        <p:spPr>
          <a:xfrm flipV="1">
            <a:off x="6818731" y="4359558"/>
            <a:ext cx="13716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4A424-FD04-C54F-8567-3687B0E9EEF3}"/>
              </a:ext>
            </a:extLst>
          </p:cNvPr>
          <p:cNvSpPr/>
          <p:nvPr/>
        </p:nvSpPr>
        <p:spPr>
          <a:xfrm>
            <a:off x="8343923" y="419254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CC</a:t>
            </a:r>
            <a:endParaRPr lang="en-US" dirty="0"/>
          </a:p>
        </p:txBody>
      </p:sp>
      <p:sp>
        <p:nvSpPr>
          <p:cNvPr id="78" name="Shape 208">
            <a:extLst>
              <a:ext uri="{FF2B5EF4-FFF2-40B4-BE49-F238E27FC236}">
                <a16:creationId xmlns:a16="http://schemas.microsoft.com/office/drawing/2014/main" id="{191BF8FF-4349-2841-B947-51A9934C339D}"/>
              </a:ext>
            </a:extLst>
          </p:cNvPr>
          <p:cNvSpPr/>
          <p:nvPr/>
        </p:nvSpPr>
        <p:spPr>
          <a:xfrm flipV="1">
            <a:off x="3368028" y="2950564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208">
            <a:extLst>
              <a:ext uri="{FF2B5EF4-FFF2-40B4-BE49-F238E27FC236}">
                <a16:creationId xmlns:a16="http://schemas.microsoft.com/office/drawing/2014/main" id="{C2192C5F-1347-DB4B-A333-94B19D232A50}"/>
              </a:ext>
            </a:extLst>
          </p:cNvPr>
          <p:cNvSpPr/>
          <p:nvPr/>
        </p:nvSpPr>
        <p:spPr>
          <a:xfrm flipV="1">
            <a:off x="4517639" y="2967990"/>
            <a:ext cx="82296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5343D7-674C-5B4C-9A27-70E98CDDA236}"/>
              </a:ext>
            </a:extLst>
          </p:cNvPr>
          <p:cNvCxnSpPr>
            <a:cxnSpLocks/>
          </p:cNvCxnSpPr>
          <p:nvPr/>
        </p:nvCxnSpPr>
        <p:spPr>
          <a:xfrm>
            <a:off x="3700761" y="4193302"/>
            <a:ext cx="0" cy="141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556C4D3-FDDC-9842-8AA7-25841836466F}"/>
              </a:ext>
            </a:extLst>
          </p:cNvPr>
          <p:cNvCxnSpPr>
            <a:cxnSpLocks/>
          </p:cNvCxnSpPr>
          <p:nvPr/>
        </p:nvCxnSpPr>
        <p:spPr>
          <a:xfrm>
            <a:off x="4076181" y="4200739"/>
            <a:ext cx="0" cy="10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FBCD92-B6AF-CC46-B8FA-2DBFF448AF75}"/>
              </a:ext>
            </a:extLst>
          </p:cNvPr>
          <p:cNvCxnSpPr>
            <a:cxnSpLocks/>
          </p:cNvCxnSpPr>
          <p:nvPr/>
        </p:nvCxnSpPr>
        <p:spPr>
          <a:xfrm>
            <a:off x="5823866" y="2954714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C2A269-559A-8941-BA14-41CC1C72969F}"/>
              </a:ext>
            </a:extLst>
          </p:cNvPr>
          <p:cNvCxnSpPr>
            <a:cxnSpLocks/>
          </p:cNvCxnSpPr>
          <p:nvPr/>
        </p:nvCxnSpPr>
        <p:spPr>
          <a:xfrm>
            <a:off x="5916136" y="2961714"/>
            <a:ext cx="0" cy="10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Shape 208">
            <a:extLst>
              <a:ext uri="{FF2B5EF4-FFF2-40B4-BE49-F238E27FC236}">
                <a16:creationId xmlns:a16="http://schemas.microsoft.com/office/drawing/2014/main" id="{7AADB41E-B8C4-1E4A-B54F-7B2069C23283}"/>
              </a:ext>
            </a:extLst>
          </p:cNvPr>
          <p:cNvSpPr/>
          <p:nvPr/>
        </p:nvSpPr>
        <p:spPr>
          <a:xfrm flipV="1">
            <a:off x="4261239" y="4047843"/>
            <a:ext cx="164592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6F1995-8DA3-C741-829D-75BE51A64A8E}"/>
              </a:ext>
            </a:extLst>
          </p:cNvPr>
          <p:cNvCxnSpPr>
            <a:cxnSpLocks/>
          </p:cNvCxnSpPr>
          <p:nvPr/>
        </p:nvCxnSpPr>
        <p:spPr>
          <a:xfrm>
            <a:off x="3158068" y="3182546"/>
            <a:ext cx="0" cy="54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1B6FF4-4AF3-9643-8200-CC4ECD3C9902}"/>
              </a:ext>
            </a:extLst>
          </p:cNvPr>
          <p:cNvCxnSpPr>
            <a:cxnSpLocks/>
          </p:cNvCxnSpPr>
          <p:nvPr/>
        </p:nvCxnSpPr>
        <p:spPr>
          <a:xfrm>
            <a:off x="2045352" y="3703075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12CF159-2A51-154B-9524-322AB0046A66}"/>
              </a:ext>
            </a:extLst>
          </p:cNvPr>
          <p:cNvCxnSpPr>
            <a:cxnSpLocks/>
          </p:cNvCxnSpPr>
          <p:nvPr/>
        </p:nvCxnSpPr>
        <p:spPr>
          <a:xfrm>
            <a:off x="2045352" y="4014390"/>
            <a:ext cx="149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reeform 12">
            <a:extLst>
              <a:ext uri="{FF2B5EF4-FFF2-40B4-BE49-F238E27FC236}">
                <a16:creationId xmlns:a16="http://schemas.microsoft.com/office/drawing/2014/main" id="{FEF01F42-6455-7B4D-ADAC-B4425B744CD9}"/>
              </a:ext>
            </a:extLst>
          </p:cNvPr>
          <p:cNvSpPr>
            <a:spLocks/>
          </p:cNvSpPr>
          <p:nvPr/>
        </p:nvSpPr>
        <p:spPr bwMode="auto">
          <a:xfrm flipH="1">
            <a:off x="1461563" y="2102631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210">
            <a:extLst>
              <a:ext uri="{FF2B5EF4-FFF2-40B4-BE49-F238E27FC236}">
                <a16:creationId xmlns:a16="http://schemas.microsoft.com/office/drawing/2014/main" id="{9BE6BD32-8B91-2C46-9DE3-4BD37F344D7D}"/>
              </a:ext>
            </a:extLst>
          </p:cNvPr>
          <p:cNvGrpSpPr>
            <a:grpSpLocks/>
          </p:cNvGrpSpPr>
          <p:nvPr/>
        </p:nvGrpSpPr>
        <p:grpSpPr bwMode="auto">
          <a:xfrm>
            <a:off x="7725376" y="4373953"/>
            <a:ext cx="274320" cy="548640"/>
            <a:chOff x="3216" y="1728"/>
            <a:chExt cx="192" cy="480"/>
          </a:xfrm>
        </p:grpSpPr>
        <p:sp>
          <p:nvSpPr>
            <p:cNvPr id="92" name="Line 8">
              <a:extLst>
                <a:ext uri="{FF2B5EF4-FFF2-40B4-BE49-F238E27FC236}">
                  <a16:creationId xmlns:a16="http://schemas.microsoft.com/office/drawing/2014/main" id="{4D6701B9-9B3D-4740-AB80-33BA43EF86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3" name="Line 9">
              <a:extLst>
                <a:ext uri="{FF2B5EF4-FFF2-40B4-BE49-F238E27FC236}">
                  <a16:creationId xmlns:a16="http://schemas.microsoft.com/office/drawing/2014/main" id="{929589DF-DB86-C944-84DE-25E4A4FD14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" name="Line 10">
              <a:extLst>
                <a:ext uri="{FF2B5EF4-FFF2-40B4-BE49-F238E27FC236}">
                  <a16:creationId xmlns:a16="http://schemas.microsoft.com/office/drawing/2014/main" id="{C4040525-2192-684A-8D55-2EA97D772C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" name="Line 11">
              <a:extLst>
                <a:ext uri="{FF2B5EF4-FFF2-40B4-BE49-F238E27FC236}">
                  <a16:creationId xmlns:a16="http://schemas.microsoft.com/office/drawing/2014/main" id="{E70D1ADD-88E6-FF41-9708-408C423AF2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6" name="Group 222">
            <a:extLst>
              <a:ext uri="{FF2B5EF4-FFF2-40B4-BE49-F238E27FC236}">
                <a16:creationId xmlns:a16="http://schemas.microsoft.com/office/drawing/2014/main" id="{216A936B-3689-EF4C-B05B-8E50A7637A2F}"/>
              </a:ext>
            </a:extLst>
          </p:cNvPr>
          <p:cNvGrpSpPr>
            <a:grpSpLocks/>
          </p:cNvGrpSpPr>
          <p:nvPr/>
        </p:nvGrpSpPr>
        <p:grpSpPr bwMode="auto">
          <a:xfrm>
            <a:off x="7704868" y="4834608"/>
            <a:ext cx="304800" cy="381000"/>
            <a:chOff x="4272" y="3072"/>
            <a:chExt cx="192" cy="240"/>
          </a:xfrm>
        </p:grpSpPr>
        <p:sp>
          <p:nvSpPr>
            <p:cNvPr id="97" name="Line 99">
              <a:extLst>
                <a:ext uri="{FF2B5EF4-FFF2-40B4-BE49-F238E27FC236}">
                  <a16:creationId xmlns:a16="http://schemas.microsoft.com/office/drawing/2014/main" id="{0B23BEF3-2DB2-254A-8298-53A0244D5E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B4EA2A45-35D9-804F-B823-2E062D8D6D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01">
              <a:extLst>
                <a:ext uri="{FF2B5EF4-FFF2-40B4-BE49-F238E27FC236}">
                  <a16:creationId xmlns:a16="http://schemas.microsoft.com/office/drawing/2014/main" id="{F9312A7E-FB9E-8D44-93AF-9B1A09D8AF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2">
              <a:extLst>
                <a:ext uri="{FF2B5EF4-FFF2-40B4-BE49-F238E27FC236}">
                  <a16:creationId xmlns:a16="http://schemas.microsoft.com/office/drawing/2014/main" id="{3F88F2B9-C0D0-A447-A692-E2D017E476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3">
              <a:extLst>
                <a:ext uri="{FF2B5EF4-FFF2-40B4-BE49-F238E27FC236}">
                  <a16:creationId xmlns:a16="http://schemas.microsoft.com/office/drawing/2014/main" id="{4AAB268E-6896-2443-A059-9EDBD7D095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4">
              <a:extLst>
                <a:ext uri="{FF2B5EF4-FFF2-40B4-BE49-F238E27FC236}">
                  <a16:creationId xmlns:a16="http://schemas.microsoft.com/office/drawing/2014/main" id="{789009B1-BEBB-3B47-872A-C05A761451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76631755-8DF2-9F41-AFFD-C46DC39B5D11}"/>
              </a:ext>
            </a:extLst>
          </p:cNvPr>
          <p:cNvSpPr/>
          <p:nvPr/>
        </p:nvSpPr>
        <p:spPr>
          <a:xfrm>
            <a:off x="8158369" y="43162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210">
            <a:extLst>
              <a:ext uri="{FF2B5EF4-FFF2-40B4-BE49-F238E27FC236}">
                <a16:creationId xmlns:a16="http://schemas.microsoft.com/office/drawing/2014/main" id="{3052A146-A0F2-F043-97E4-9D6177542D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213341" y="5010237"/>
            <a:ext cx="274320" cy="548640"/>
            <a:chOff x="3216" y="1728"/>
            <a:chExt cx="192" cy="480"/>
          </a:xfrm>
        </p:grpSpPr>
        <p:sp>
          <p:nvSpPr>
            <p:cNvPr id="105" name="Line 8">
              <a:extLst>
                <a:ext uri="{FF2B5EF4-FFF2-40B4-BE49-F238E27FC236}">
                  <a16:creationId xmlns:a16="http://schemas.microsoft.com/office/drawing/2014/main" id="{8CC0D612-BB3B-8044-A974-BEE760AA67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6" name="Line 9">
              <a:extLst>
                <a:ext uri="{FF2B5EF4-FFF2-40B4-BE49-F238E27FC236}">
                  <a16:creationId xmlns:a16="http://schemas.microsoft.com/office/drawing/2014/main" id="{ACABE878-A277-7440-918F-F64C6E7B1F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7" name="Line 10">
              <a:extLst>
                <a:ext uri="{FF2B5EF4-FFF2-40B4-BE49-F238E27FC236}">
                  <a16:creationId xmlns:a16="http://schemas.microsoft.com/office/drawing/2014/main" id="{1D32032E-0F4A-7848-A004-F5B13BE130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8" name="Line 11">
              <a:extLst>
                <a:ext uri="{FF2B5EF4-FFF2-40B4-BE49-F238E27FC236}">
                  <a16:creationId xmlns:a16="http://schemas.microsoft.com/office/drawing/2014/main" id="{450D5F1E-C22C-6249-A0E7-14E3213C5B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10" name="Freeform 12">
            <a:extLst>
              <a:ext uri="{FF2B5EF4-FFF2-40B4-BE49-F238E27FC236}">
                <a16:creationId xmlns:a16="http://schemas.microsoft.com/office/drawing/2014/main" id="{FDD60BD4-300B-F241-84B1-ECC3A375412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3960570" y="5233285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37D2526-ADD4-F04C-BADD-4025A70F856A}"/>
              </a:ext>
            </a:extLst>
          </p:cNvPr>
          <p:cNvCxnSpPr>
            <a:cxnSpLocks/>
          </p:cNvCxnSpPr>
          <p:nvPr/>
        </p:nvCxnSpPr>
        <p:spPr>
          <a:xfrm>
            <a:off x="4514373" y="5282778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3899447-76F4-1942-A7EC-380EBCE934FE}"/>
              </a:ext>
            </a:extLst>
          </p:cNvPr>
          <p:cNvCxnSpPr>
            <a:cxnSpLocks/>
          </p:cNvCxnSpPr>
          <p:nvPr/>
        </p:nvCxnSpPr>
        <p:spPr>
          <a:xfrm>
            <a:off x="4323069" y="5599045"/>
            <a:ext cx="2926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F7548BF-FDA5-7747-8D79-3B5EEC9B129C}"/>
              </a:ext>
            </a:extLst>
          </p:cNvPr>
          <p:cNvSpPr txBox="1"/>
          <p:nvPr/>
        </p:nvSpPr>
        <p:spPr>
          <a:xfrm>
            <a:off x="4369307" y="4909612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 pF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5EDCE3-E7C9-C44F-83A7-0F03E60D7D9C}"/>
              </a:ext>
            </a:extLst>
          </p:cNvPr>
          <p:cNvSpPr txBox="1"/>
          <p:nvPr/>
        </p:nvSpPr>
        <p:spPr>
          <a:xfrm>
            <a:off x="4309835" y="5641871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R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40251DE-3840-1741-8D9C-DFD414D72D02}"/>
              </a:ext>
            </a:extLst>
          </p:cNvPr>
          <p:cNvCxnSpPr>
            <a:cxnSpLocks/>
          </p:cNvCxnSpPr>
          <p:nvPr/>
        </p:nvCxnSpPr>
        <p:spPr>
          <a:xfrm>
            <a:off x="2048273" y="3703075"/>
            <a:ext cx="0" cy="329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Freeform 12">
            <a:extLst>
              <a:ext uri="{FF2B5EF4-FFF2-40B4-BE49-F238E27FC236}">
                <a16:creationId xmlns:a16="http://schemas.microsoft.com/office/drawing/2014/main" id="{9AFBD6DC-2643-AD44-9C77-24749E7CF910}"/>
              </a:ext>
            </a:extLst>
          </p:cNvPr>
          <p:cNvSpPr>
            <a:spLocks/>
          </p:cNvSpPr>
          <p:nvPr/>
        </p:nvSpPr>
        <p:spPr bwMode="auto">
          <a:xfrm flipH="1">
            <a:off x="1502451" y="309137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210">
            <a:extLst>
              <a:ext uri="{FF2B5EF4-FFF2-40B4-BE49-F238E27FC236}">
                <a16:creationId xmlns:a16="http://schemas.microsoft.com/office/drawing/2014/main" id="{681E39B6-2448-1742-9812-22B405B9EA4A}"/>
              </a:ext>
            </a:extLst>
          </p:cNvPr>
          <p:cNvGrpSpPr>
            <a:grpSpLocks/>
          </p:cNvGrpSpPr>
          <p:nvPr/>
        </p:nvGrpSpPr>
        <p:grpSpPr bwMode="auto">
          <a:xfrm>
            <a:off x="1454683" y="3701168"/>
            <a:ext cx="274320" cy="548640"/>
            <a:chOff x="3216" y="1728"/>
            <a:chExt cx="192" cy="480"/>
          </a:xfrm>
        </p:grpSpPr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717B6D11-A66C-2044-B0DA-66DBA1EAC7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3" name="Line 9">
              <a:extLst>
                <a:ext uri="{FF2B5EF4-FFF2-40B4-BE49-F238E27FC236}">
                  <a16:creationId xmlns:a16="http://schemas.microsoft.com/office/drawing/2014/main" id="{05D486E5-022C-1744-B948-3123CD92DF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4" name="Line 10">
              <a:extLst>
                <a:ext uri="{FF2B5EF4-FFF2-40B4-BE49-F238E27FC236}">
                  <a16:creationId xmlns:a16="http://schemas.microsoft.com/office/drawing/2014/main" id="{AB45E3F5-24E6-8A40-BCFE-AA15C0676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5" name="Line 11">
              <a:extLst>
                <a:ext uri="{FF2B5EF4-FFF2-40B4-BE49-F238E27FC236}">
                  <a16:creationId xmlns:a16="http://schemas.microsoft.com/office/drawing/2014/main" id="{13960E84-EBE2-D144-8AC4-32628659D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126" name="Group 222">
            <a:extLst>
              <a:ext uri="{FF2B5EF4-FFF2-40B4-BE49-F238E27FC236}">
                <a16:creationId xmlns:a16="http://schemas.microsoft.com/office/drawing/2014/main" id="{4BD8CBD6-EA84-EB42-8580-F0C9F19BF9B4}"/>
              </a:ext>
            </a:extLst>
          </p:cNvPr>
          <p:cNvGrpSpPr>
            <a:grpSpLocks/>
          </p:cNvGrpSpPr>
          <p:nvPr/>
        </p:nvGrpSpPr>
        <p:grpSpPr bwMode="auto">
          <a:xfrm>
            <a:off x="1447492" y="4161823"/>
            <a:ext cx="304800" cy="381000"/>
            <a:chOff x="4272" y="3072"/>
            <a:chExt cx="192" cy="240"/>
          </a:xfrm>
        </p:grpSpPr>
        <p:sp>
          <p:nvSpPr>
            <p:cNvPr id="127" name="Line 99">
              <a:extLst>
                <a:ext uri="{FF2B5EF4-FFF2-40B4-BE49-F238E27FC236}">
                  <a16:creationId xmlns:a16="http://schemas.microsoft.com/office/drawing/2014/main" id="{B12930A2-3BFB-264A-9DBE-9DF0AB88B4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0">
              <a:extLst>
                <a:ext uri="{FF2B5EF4-FFF2-40B4-BE49-F238E27FC236}">
                  <a16:creationId xmlns:a16="http://schemas.microsoft.com/office/drawing/2014/main" id="{8FDCC30C-E2EA-6246-BCAE-F1E7FE9ED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1">
              <a:extLst>
                <a:ext uri="{FF2B5EF4-FFF2-40B4-BE49-F238E27FC236}">
                  <a16:creationId xmlns:a16="http://schemas.microsoft.com/office/drawing/2014/main" id="{57DC107D-D554-3841-B74E-A2601BBE4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2">
              <a:extLst>
                <a:ext uri="{FF2B5EF4-FFF2-40B4-BE49-F238E27FC236}">
                  <a16:creationId xmlns:a16="http://schemas.microsoft.com/office/drawing/2014/main" id="{B73C4B30-18E1-1E43-BE5E-0BC063E335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3">
              <a:extLst>
                <a:ext uri="{FF2B5EF4-FFF2-40B4-BE49-F238E27FC236}">
                  <a16:creationId xmlns:a16="http://schemas.microsoft.com/office/drawing/2014/main" id="{316789B7-9D92-4048-9666-42606C3908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4">
              <a:extLst>
                <a:ext uri="{FF2B5EF4-FFF2-40B4-BE49-F238E27FC236}">
                  <a16:creationId xmlns:a16="http://schemas.microsoft.com/office/drawing/2014/main" id="{91A47027-3D2F-CC4B-AAFA-F811F2E37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96F0442C-3CC5-7942-BABE-F368C77C62DF}"/>
              </a:ext>
            </a:extLst>
          </p:cNvPr>
          <p:cNvSpPr/>
          <p:nvPr/>
        </p:nvSpPr>
        <p:spPr>
          <a:xfrm>
            <a:off x="672190" y="27736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AA4066-CC70-D349-AABB-EE60CA9EF787}"/>
              </a:ext>
            </a:extLst>
          </p:cNvPr>
          <p:cNvSpPr txBox="1"/>
          <p:nvPr/>
        </p:nvSpPr>
        <p:spPr>
          <a:xfrm>
            <a:off x="8015272" y="4717334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</a:rPr>
              <a:t>C</a:t>
            </a:r>
            <a:r>
              <a:rPr lang="en-US" sz="1400" baseline="-25000" dirty="0" err="1">
                <a:solidFill>
                  <a:srgbClr val="000000"/>
                </a:solidFill>
              </a:rPr>
              <a:t>by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94C5622-0617-584C-A578-DFEECE6ED5C4}"/>
              </a:ext>
            </a:extLst>
          </p:cNvPr>
          <p:cNvSpPr txBox="1"/>
          <p:nvPr/>
        </p:nvSpPr>
        <p:spPr>
          <a:xfrm>
            <a:off x="1151710" y="3998204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</a:rPr>
              <a:t>C</a:t>
            </a:r>
            <a:r>
              <a:rPr lang="en-US" sz="1400" baseline="-25000" dirty="0" err="1">
                <a:solidFill>
                  <a:srgbClr val="000000"/>
                </a:solidFill>
              </a:rPr>
              <a:t>by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B4D818-9FE0-C444-B84D-9F615F09C297}"/>
              </a:ext>
            </a:extLst>
          </p:cNvPr>
          <p:cNvSpPr txBox="1"/>
          <p:nvPr/>
        </p:nvSpPr>
        <p:spPr>
          <a:xfrm>
            <a:off x="726420" y="291540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</a:rPr>
              <a:t>C</a:t>
            </a:r>
            <a:r>
              <a:rPr lang="en-US" sz="1400" baseline="-25000" dirty="0" err="1">
                <a:solidFill>
                  <a:srgbClr val="000000"/>
                </a:solidFill>
              </a:rPr>
              <a:t>by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C09283-B8BA-8E4A-8BD1-B60FCC2ED286}"/>
              </a:ext>
            </a:extLst>
          </p:cNvPr>
          <p:cNvSpPr txBox="1"/>
          <p:nvPr/>
        </p:nvSpPr>
        <p:spPr>
          <a:xfrm>
            <a:off x="1798933" y="3290373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917E01E-60BF-9745-9828-906E9105098A}"/>
              </a:ext>
            </a:extLst>
          </p:cNvPr>
          <p:cNvSpPr txBox="1"/>
          <p:nvPr/>
        </p:nvSpPr>
        <p:spPr>
          <a:xfrm>
            <a:off x="1717158" y="2405710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roup 210">
            <a:extLst>
              <a:ext uri="{FF2B5EF4-FFF2-40B4-BE49-F238E27FC236}">
                <a16:creationId xmlns:a16="http://schemas.microsoft.com/office/drawing/2014/main" id="{787B7870-C2FD-5A4C-AA10-85AFB281C4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9936" y="2558721"/>
            <a:ext cx="274320" cy="548640"/>
            <a:chOff x="3216" y="1728"/>
            <a:chExt cx="192" cy="480"/>
          </a:xfrm>
        </p:grpSpPr>
        <p:sp>
          <p:nvSpPr>
            <p:cNvPr id="140" name="Line 8">
              <a:extLst>
                <a:ext uri="{FF2B5EF4-FFF2-40B4-BE49-F238E27FC236}">
                  <a16:creationId xmlns:a16="http://schemas.microsoft.com/office/drawing/2014/main" id="{E9385F17-A047-E045-8D7F-DC4392ECC3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1" name="Line 9">
              <a:extLst>
                <a:ext uri="{FF2B5EF4-FFF2-40B4-BE49-F238E27FC236}">
                  <a16:creationId xmlns:a16="http://schemas.microsoft.com/office/drawing/2014/main" id="{64DE1B20-86FC-A042-8FB3-AF8104F1E6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id="{1CA072BF-CD4C-EE46-977C-362409875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3" name="Line 11">
              <a:extLst>
                <a:ext uri="{FF2B5EF4-FFF2-40B4-BE49-F238E27FC236}">
                  <a16:creationId xmlns:a16="http://schemas.microsoft.com/office/drawing/2014/main" id="{67CF59A8-9E5E-6145-B86F-1139F52681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C8CB3810-5AE9-6A47-B764-81AFBE7D07B3}"/>
              </a:ext>
            </a:extLst>
          </p:cNvPr>
          <p:cNvSpPr txBox="1"/>
          <p:nvPr/>
        </p:nvSpPr>
        <p:spPr>
          <a:xfrm>
            <a:off x="388473" y="2451191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baseline="-25000" dirty="0">
                <a:solidFill>
                  <a:srgbClr val="000000"/>
                </a:solidFill>
              </a:rPr>
              <a:t>in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376116-68E8-614E-9812-19ED3A5C6CFF}"/>
              </a:ext>
            </a:extLst>
          </p:cNvPr>
          <p:cNvCxnSpPr>
            <a:cxnSpLocks/>
          </p:cNvCxnSpPr>
          <p:nvPr/>
        </p:nvCxnSpPr>
        <p:spPr>
          <a:xfrm>
            <a:off x="7262573" y="4373238"/>
            <a:ext cx="0" cy="1243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210">
            <a:extLst>
              <a:ext uri="{FF2B5EF4-FFF2-40B4-BE49-F238E27FC236}">
                <a16:creationId xmlns:a16="http://schemas.microsoft.com/office/drawing/2014/main" id="{E1FEBBD8-78B8-C845-9649-B65F98B14AF6}"/>
              </a:ext>
            </a:extLst>
          </p:cNvPr>
          <p:cNvGrpSpPr>
            <a:grpSpLocks/>
          </p:cNvGrpSpPr>
          <p:nvPr/>
        </p:nvGrpSpPr>
        <p:grpSpPr bwMode="auto">
          <a:xfrm>
            <a:off x="6952224" y="2942879"/>
            <a:ext cx="274320" cy="548640"/>
            <a:chOff x="3216" y="1728"/>
            <a:chExt cx="192" cy="480"/>
          </a:xfrm>
        </p:grpSpPr>
        <p:sp>
          <p:nvSpPr>
            <p:cNvPr id="147" name="Line 8">
              <a:extLst>
                <a:ext uri="{FF2B5EF4-FFF2-40B4-BE49-F238E27FC236}">
                  <a16:creationId xmlns:a16="http://schemas.microsoft.com/office/drawing/2014/main" id="{D3B5D51A-F6E2-0744-8EA0-C7575216AD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4C314750-5F85-EB43-B5EE-A702040C11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CA462642-ED6E-0D48-B4A7-35BD00D78E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0" name="Line 11">
              <a:extLst>
                <a:ext uri="{FF2B5EF4-FFF2-40B4-BE49-F238E27FC236}">
                  <a16:creationId xmlns:a16="http://schemas.microsoft.com/office/drawing/2014/main" id="{FE4E3F8D-06BA-4B44-BAFB-49FB7BEEE5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9D048FB-D485-5747-A6B4-7757B798022E}"/>
              </a:ext>
            </a:extLst>
          </p:cNvPr>
          <p:cNvSpPr txBox="1"/>
          <p:nvPr/>
        </p:nvSpPr>
        <p:spPr>
          <a:xfrm>
            <a:off x="7163980" y="3307873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330pF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6366E4-E543-134E-82A0-20C5E84850EB}"/>
              </a:ext>
            </a:extLst>
          </p:cNvPr>
          <p:cNvCxnSpPr>
            <a:cxnSpLocks/>
          </p:cNvCxnSpPr>
          <p:nvPr/>
        </p:nvCxnSpPr>
        <p:spPr>
          <a:xfrm>
            <a:off x="7089384" y="3332410"/>
            <a:ext cx="0" cy="1028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0">
            <a:extLst>
              <a:ext uri="{FF2B5EF4-FFF2-40B4-BE49-F238E27FC236}">
                <a16:creationId xmlns:a16="http://schemas.microsoft.com/office/drawing/2014/main" id="{4598F5A9-FFA7-5342-9BE6-E8275BF6D93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24672" y="2679782"/>
            <a:ext cx="274320" cy="548640"/>
            <a:chOff x="3216" y="1728"/>
            <a:chExt cx="192" cy="480"/>
          </a:xfrm>
        </p:grpSpPr>
        <p:sp>
          <p:nvSpPr>
            <p:cNvPr id="155" name="Line 8">
              <a:extLst>
                <a:ext uri="{FF2B5EF4-FFF2-40B4-BE49-F238E27FC236}">
                  <a16:creationId xmlns:a16="http://schemas.microsoft.com/office/drawing/2014/main" id="{AB32778D-6B28-1B41-BFAE-D1BA36E8BF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6" name="Line 9">
              <a:extLst>
                <a:ext uri="{FF2B5EF4-FFF2-40B4-BE49-F238E27FC236}">
                  <a16:creationId xmlns:a16="http://schemas.microsoft.com/office/drawing/2014/main" id="{DC5AEEA6-78D9-174F-A621-A25DA21FB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7" name="Line 10">
              <a:extLst>
                <a:ext uri="{FF2B5EF4-FFF2-40B4-BE49-F238E27FC236}">
                  <a16:creationId xmlns:a16="http://schemas.microsoft.com/office/drawing/2014/main" id="{AF2AAEEE-65C8-B24C-9BC9-DC58169389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8E4D2FF3-7D1C-3D4E-BE6B-C9CC46A278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805557DC-FA67-6745-9B80-3187188C7D85}"/>
              </a:ext>
            </a:extLst>
          </p:cNvPr>
          <p:cNvSpPr/>
          <p:nvPr/>
        </p:nvSpPr>
        <p:spPr>
          <a:xfrm>
            <a:off x="7898175" y="29075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4EC7444-C04C-344C-8ED8-DA9EC087C044}"/>
              </a:ext>
            </a:extLst>
          </p:cNvPr>
          <p:cNvSpPr txBox="1"/>
          <p:nvPr/>
        </p:nvSpPr>
        <p:spPr>
          <a:xfrm>
            <a:off x="7936152" y="2515627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</a:rPr>
              <a:t>v</a:t>
            </a:r>
            <a:r>
              <a:rPr lang="en-US" sz="1400" baseline="-25000" dirty="0" err="1">
                <a:solidFill>
                  <a:srgbClr val="000000"/>
                </a:solidFill>
              </a:rPr>
              <a:t>out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ADF9CAB-870C-4740-817E-56DD5DA99EF9}"/>
              </a:ext>
            </a:extLst>
          </p:cNvPr>
          <p:cNvSpPr txBox="1"/>
          <p:nvPr/>
        </p:nvSpPr>
        <p:spPr>
          <a:xfrm>
            <a:off x="7314613" y="2428893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</a:rPr>
              <a:t>C</a:t>
            </a:r>
            <a:r>
              <a:rPr lang="en-US" sz="1400" baseline="-25000" dirty="0" err="1">
                <a:solidFill>
                  <a:srgbClr val="000000"/>
                </a:solidFill>
              </a:rPr>
              <a:t>by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6892726-1EDA-2442-915B-4BE600D4CA7D}"/>
              </a:ext>
            </a:extLst>
          </p:cNvPr>
          <p:cNvSpPr/>
          <p:nvPr/>
        </p:nvSpPr>
        <p:spPr>
          <a:xfrm>
            <a:off x="1504812" y="20228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835393-5FFB-D34F-A509-86475624E7CF}"/>
              </a:ext>
            </a:extLst>
          </p:cNvPr>
          <p:cNvSpPr txBox="1"/>
          <p:nvPr/>
        </p:nvSpPr>
        <p:spPr>
          <a:xfrm>
            <a:off x="1097334" y="174463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4.5V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59335C5-DBDB-7D4F-B391-2A527C57D2D7}"/>
              </a:ext>
            </a:extLst>
          </p:cNvPr>
          <p:cNvSpPr txBox="1"/>
          <p:nvPr/>
        </p:nvSpPr>
        <p:spPr>
          <a:xfrm>
            <a:off x="4445477" y="1961930"/>
            <a:ext cx="7080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565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0082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42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Helvetica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163</cp:revision>
  <dcterms:modified xsi:type="dcterms:W3CDTF">2020-07-31T21:39:50Z</dcterms:modified>
</cp:coreProperties>
</file>