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6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517867" y="318468"/>
            <a:ext cx="45204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000" dirty="0"/>
              <a:t>VCO</a:t>
            </a:r>
            <a:endParaRPr sz="2000" dirty="0"/>
          </a:p>
        </p:txBody>
      </p:sp>
      <p:grpSp>
        <p:nvGrpSpPr>
          <p:cNvPr id="22" name="Group 209">
            <a:extLst>
              <a:ext uri="{FF2B5EF4-FFF2-40B4-BE49-F238E27FC236}">
                <a16:creationId xmlns:a16="http://schemas.microsoft.com/office/drawing/2014/main" id="{812ECC75-BE7D-1949-82B2-5610B08EE350}"/>
              </a:ext>
            </a:extLst>
          </p:cNvPr>
          <p:cNvGrpSpPr>
            <a:grpSpLocks/>
          </p:cNvGrpSpPr>
          <p:nvPr/>
        </p:nvGrpSpPr>
        <p:grpSpPr bwMode="auto">
          <a:xfrm>
            <a:off x="2417936" y="2524477"/>
            <a:ext cx="152400" cy="762000"/>
            <a:chOff x="3935" y="1728"/>
            <a:chExt cx="96" cy="480"/>
          </a:xfrm>
        </p:grpSpPr>
        <p:sp>
          <p:nvSpPr>
            <p:cNvPr id="23" name="Arc 59">
              <a:extLst>
                <a:ext uri="{FF2B5EF4-FFF2-40B4-BE49-F238E27FC236}">
                  <a16:creationId xmlns:a16="http://schemas.microsoft.com/office/drawing/2014/main" id="{80087F9D-D8DF-2843-BAD8-EC0752299AA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rc 60">
              <a:extLst>
                <a:ext uri="{FF2B5EF4-FFF2-40B4-BE49-F238E27FC236}">
                  <a16:creationId xmlns:a16="http://schemas.microsoft.com/office/drawing/2014/main" id="{3877627A-0583-0544-8960-C5834DCE9DA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rc 61">
              <a:extLst>
                <a:ext uri="{FF2B5EF4-FFF2-40B4-BE49-F238E27FC236}">
                  <a16:creationId xmlns:a16="http://schemas.microsoft.com/office/drawing/2014/main" id="{62CE45E1-8321-764A-9F29-AE66B9282F3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rc 62">
              <a:extLst>
                <a:ext uri="{FF2B5EF4-FFF2-40B4-BE49-F238E27FC236}">
                  <a16:creationId xmlns:a16="http://schemas.microsoft.com/office/drawing/2014/main" id="{8A830816-75D1-DE4E-B627-BCD2831B944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3">
              <a:extLst>
                <a:ext uri="{FF2B5EF4-FFF2-40B4-BE49-F238E27FC236}">
                  <a16:creationId xmlns:a16="http://schemas.microsoft.com/office/drawing/2014/main" id="{A6982451-6D45-0D4F-950B-CFEC484399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4">
              <a:extLst>
                <a:ext uri="{FF2B5EF4-FFF2-40B4-BE49-F238E27FC236}">
                  <a16:creationId xmlns:a16="http://schemas.microsoft.com/office/drawing/2014/main" id="{9E63CE17-3F2B-3045-8FEF-F36AAD8B0D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rc 65">
              <a:extLst>
                <a:ext uri="{FF2B5EF4-FFF2-40B4-BE49-F238E27FC236}">
                  <a16:creationId xmlns:a16="http://schemas.microsoft.com/office/drawing/2014/main" id="{EB435B9A-DC20-0B43-8543-0A2AB6A3B6B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rc 66">
              <a:extLst>
                <a:ext uri="{FF2B5EF4-FFF2-40B4-BE49-F238E27FC236}">
                  <a16:creationId xmlns:a16="http://schemas.microsoft.com/office/drawing/2014/main" id="{28AD33E6-9AC4-8746-BC2D-CDCA5875002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rc 67">
              <a:extLst>
                <a:ext uri="{FF2B5EF4-FFF2-40B4-BE49-F238E27FC236}">
                  <a16:creationId xmlns:a16="http://schemas.microsoft.com/office/drawing/2014/main" id="{BA5F007D-E256-C647-A5F2-97F65D331C5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rc 68">
              <a:extLst>
                <a:ext uri="{FF2B5EF4-FFF2-40B4-BE49-F238E27FC236}">
                  <a16:creationId xmlns:a16="http://schemas.microsoft.com/office/drawing/2014/main" id="{A403DA07-D373-8541-B2A6-867F2FFF1DC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69">
              <a:extLst>
                <a:ext uri="{FF2B5EF4-FFF2-40B4-BE49-F238E27FC236}">
                  <a16:creationId xmlns:a16="http://schemas.microsoft.com/office/drawing/2014/main" id="{B4FAAA06-65BD-724D-94A3-19F21C61FF5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70">
              <a:extLst>
                <a:ext uri="{FF2B5EF4-FFF2-40B4-BE49-F238E27FC236}">
                  <a16:creationId xmlns:a16="http://schemas.microsoft.com/office/drawing/2014/main" id="{4D100F13-C346-814E-B26E-2934B1600AC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71">
              <a:extLst>
                <a:ext uri="{FF2B5EF4-FFF2-40B4-BE49-F238E27FC236}">
                  <a16:creationId xmlns:a16="http://schemas.microsoft.com/office/drawing/2014/main" id="{4603148F-CDF9-6C4C-BDB6-46AD6CD63DF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10">
            <a:extLst>
              <a:ext uri="{FF2B5EF4-FFF2-40B4-BE49-F238E27FC236}">
                <a16:creationId xmlns:a16="http://schemas.microsoft.com/office/drawing/2014/main" id="{88C66129-D3B0-6144-9F6C-0A558B253466}"/>
              </a:ext>
            </a:extLst>
          </p:cNvPr>
          <p:cNvGrpSpPr>
            <a:grpSpLocks/>
          </p:cNvGrpSpPr>
          <p:nvPr/>
        </p:nvGrpSpPr>
        <p:grpSpPr bwMode="auto">
          <a:xfrm>
            <a:off x="2754490" y="2503839"/>
            <a:ext cx="304800" cy="762000"/>
            <a:chOff x="3216" y="1728"/>
            <a:chExt cx="192" cy="480"/>
          </a:xfrm>
        </p:grpSpPr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59ABCB3C-4CE2-F748-B282-CABA2DED31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892C9219-8362-0D43-8960-4F28B2CE02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8A211CA8-351B-D647-B304-9C62381419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101585FA-6F6A-8647-A2C8-F5616DC943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Freeform 12">
            <a:extLst>
              <a:ext uri="{FF2B5EF4-FFF2-40B4-BE49-F238E27FC236}">
                <a16:creationId xmlns:a16="http://schemas.microsoft.com/office/drawing/2014/main" id="{9195D1A1-028A-E34B-A6FB-2CBDE786B972}"/>
              </a:ext>
            </a:extLst>
          </p:cNvPr>
          <p:cNvSpPr>
            <a:spLocks noChangeAspect="1"/>
          </p:cNvSpPr>
          <p:nvPr/>
        </p:nvSpPr>
        <p:spPr bwMode="auto">
          <a:xfrm>
            <a:off x="4869370" y="319638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" name="Group 222">
            <a:extLst>
              <a:ext uri="{FF2B5EF4-FFF2-40B4-BE49-F238E27FC236}">
                <a16:creationId xmlns:a16="http://schemas.microsoft.com/office/drawing/2014/main" id="{52D0E3CA-A9A1-1646-9F1E-C70F3A083141}"/>
              </a:ext>
            </a:extLst>
          </p:cNvPr>
          <p:cNvGrpSpPr>
            <a:grpSpLocks/>
          </p:cNvGrpSpPr>
          <p:nvPr/>
        </p:nvGrpSpPr>
        <p:grpSpPr bwMode="auto">
          <a:xfrm>
            <a:off x="2346671" y="3152333"/>
            <a:ext cx="304800" cy="381000"/>
            <a:chOff x="4272" y="3072"/>
            <a:chExt cx="192" cy="240"/>
          </a:xfrm>
        </p:grpSpPr>
        <p:sp>
          <p:nvSpPr>
            <p:cNvPr id="44" name="Line 99">
              <a:extLst>
                <a:ext uri="{FF2B5EF4-FFF2-40B4-BE49-F238E27FC236}">
                  <a16:creationId xmlns:a16="http://schemas.microsoft.com/office/drawing/2014/main" id="{0CD9FF3D-5F56-484B-9B1E-CF5BED6910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0">
              <a:extLst>
                <a:ext uri="{FF2B5EF4-FFF2-40B4-BE49-F238E27FC236}">
                  <a16:creationId xmlns:a16="http://schemas.microsoft.com/office/drawing/2014/main" id="{3DB78679-20A2-D348-8B07-502342DD8A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1">
              <a:extLst>
                <a:ext uri="{FF2B5EF4-FFF2-40B4-BE49-F238E27FC236}">
                  <a16:creationId xmlns:a16="http://schemas.microsoft.com/office/drawing/2014/main" id="{9A4F8527-DE52-2445-AB48-DADFB1EAE7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2">
              <a:extLst>
                <a:ext uri="{FF2B5EF4-FFF2-40B4-BE49-F238E27FC236}">
                  <a16:creationId xmlns:a16="http://schemas.microsoft.com/office/drawing/2014/main" id="{2E78F5C5-1834-BB4F-ACD4-7A0F8321DC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3">
              <a:extLst>
                <a:ext uri="{FF2B5EF4-FFF2-40B4-BE49-F238E27FC236}">
                  <a16:creationId xmlns:a16="http://schemas.microsoft.com/office/drawing/2014/main" id="{9572BF98-C336-1D4C-B804-2EE66F258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4">
              <a:extLst>
                <a:ext uri="{FF2B5EF4-FFF2-40B4-BE49-F238E27FC236}">
                  <a16:creationId xmlns:a16="http://schemas.microsoft.com/office/drawing/2014/main" id="{754A2BF2-FDF0-1440-8DFF-F6B344B24A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BD8629-A689-D04C-8E43-CFFEA8A553AE}"/>
              </a:ext>
            </a:extLst>
          </p:cNvPr>
          <p:cNvCxnSpPr>
            <a:cxnSpLocks/>
          </p:cNvCxnSpPr>
          <p:nvPr/>
        </p:nvCxnSpPr>
        <p:spPr>
          <a:xfrm>
            <a:off x="3256848" y="2515003"/>
            <a:ext cx="914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59A249-E561-4647-9820-29824A093221}"/>
              </a:ext>
            </a:extLst>
          </p:cNvPr>
          <p:cNvGrpSpPr/>
          <p:nvPr/>
        </p:nvGrpSpPr>
        <p:grpSpPr>
          <a:xfrm>
            <a:off x="4170983" y="2240714"/>
            <a:ext cx="796405" cy="548640"/>
            <a:chOff x="2940494" y="1190847"/>
            <a:chExt cx="796405" cy="5486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55C7257-410C-3040-B8EE-0023443A1CAD}"/>
                </a:ext>
              </a:extLst>
            </p:cNvPr>
            <p:cNvSpPr/>
            <p:nvPr/>
          </p:nvSpPr>
          <p:spPr>
            <a:xfrm>
              <a:off x="3104707" y="1190847"/>
              <a:ext cx="548640" cy="54864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9D6427E-DEE1-5449-A9FE-F75F544F9B0D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2B4C9E-FD58-ED4D-BB79-736A345D8181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ACD3D0-8EEF-EA4E-8012-DE106C4346F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FB015C-0DE1-294D-A3AE-D5B077BAC510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2D1BC54-0D44-2442-8F75-B2B5F339A392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2" name="Freeform 12">
            <a:extLst>
              <a:ext uri="{FF2B5EF4-FFF2-40B4-BE49-F238E27FC236}">
                <a16:creationId xmlns:a16="http://schemas.microsoft.com/office/drawing/2014/main" id="{75C703EF-A611-FB47-8B4C-85DB32A22247}"/>
              </a:ext>
            </a:extLst>
          </p:cNvPr>
          <p:cNvSpPr>
            <a:spLocks noChangeAspect="1"/>
          </p:cNvSpPr>
          <p:nvPr/>
        </p:nvSpPr>
        <p:spPr bwMode="auto">
          <a:xfrm>
            <a:off x="4882443" y="159455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4" name="Group 210">
            <a:extLst>
              <a:ext uri="{FF2B5EF4-FFF2-40B4-BE49-F238E27FC236}">
                <a16:creationId xmlns:a16="http://schemas.microsoft.com/office/drawing/2014/main" id="{33970317-41BE-2C4F-BE0D-A8C84140B53D}"/>
              </a:ext>
            </a:extLst>
          </p:cNvPr>
          <p:cNvGrpSpPr>
            <a:grpSpLocks/>
          </p:cNvGrpSpPr>
          <p:nvPr/>
        </p:nvGrpSpPr>
        <p:grpSpPr bwMode="auto">
          <a:xfrm>
            <a:off x="3922889" y="2531533"/>
            <a:ext cx="304800" cy="762000"/>
            <a:chOff x="3216" y="1728"/>
            <a:chExt cx="192" cy="480"/>
          </a:xfrm>
        </p:grpSpPr>
        <p:sp>
          <p:nvSpPr>
            <p:cNvPr id="115" name="Line 8">
              <a:extLst>
                <a:ext uri="{FF2B5EF4-FFF2-40B4-BE49-F238E27FC236}">
                  <a16:creationId xmlns:a16="http://schemas.microsoft.com/office/drawing/2014/main" id="{65A8A928-22AA-2147-BC71-5D14EC8E50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9">
              <a:extLst>
                <a:ext uri="{FF2B5EF4-FFF2-40B4-BE49-F238E27FC236}">
                  <a16:creationId xmlns:a16="http://schemas.microsoft.com/office/drawing/2014/main" id="{FCABFDC2-D16F-6347-B64D-50DFC1E84F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">
              <a:extLst>
                <a:ext uri="{FF2B5EF4-FFF2-40B4-BE49-F238E27FC236}">
                  <a16:creationId xmlns:a16="http://schemas.microsoft.com/office/drawing/2014/main" id="{DAF92CAC-0B19-B543-9A12-6F13A662C4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8F4D8903-5074-6D46-8B99-BA3F4B5D6D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10">
            <a:extLst>
              <a:ext uri="{FF2B5EF4-FFF2-40B4-BE49-F238E27FC236}">
                <a16:creationId xmlns:a16="http://schemas.microsoft.com/office/drawing/2014/main" id="{7060CF7B-0BBB-DD4A-879E-4066587A3AF3}"/>
              </a:ext>
            </a:extLst>
          </p:cNvPr>
          <p:cNvGrpSpPr>
            <a:grpSpLocks/>
          </p:cNvGrpSpPr>
          <p:nvPr/>
        </p:nvGrpSpPr>
        <p:grpSpPr bwMode="auto">
          <a:xfrm>
            <a:off x="3928532" y="3225804"/>
            <a:ext cx="304800" cy="762000"/>
            <a:chOff x="3216" y="1728"/>
            <a:chExt cx="192" cy="480"/>
          </a:xfrm>
        </p:grpSpPr>
        <p:sp>
          <p:nvSpPr>
            <p:cNvPr id="120" name="Line 8">
              <a:extLst>
                <a:ext uri="{FF2B5EF4-FFF2-40B4-BE49-F238E27FC236}">
                  <a16:creationId xmlns:a16="http://schemas.microsoft.com/office/drawing/2014/main" id="{29EB76D1-C480-574D-B0F3-F088023F9C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9">
              <a:extLst>
                <a:ext uri="{FF2B5EF4-FFF2-40B4-BE49-F238E27FC236}">
                  <a16:creationId xmlns:a16="http://schemas.microsoft.com/office/drawing/2014/main" id="{3176EA26-CFE7-614D-A0FF-1703BE4747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0">
              <a:extLst>
                <a:ext uri="{FF2B5EF4-FFF2-40B4-BE49-F238E27FC236}">
                  <a16:creationId xmlns:a16="http://schemas.microsoft.com/office/drawing/2014/main" id="{769C6A98-4575-5C45-94EA-CDA2E4370E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">
              <a:extLst>
                <a:ext uri="{FF2B5EF4-FFF2-40B4-BE49-F238E27FC236}">
                  <a16:creationId xmlns:a16="http://schemas.microsoft.com/office/drawing/2014/main" id="{DD7320B4-1BDE-024A-B08D-2FF5675B0F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Freeform 12">
            <a:extLst>
              <a:ext uri="{FF2B5EF4-FFF2-40B4-BE49-F238E27FC236}">
                <a16:creationId xmlns:a16="http://schemas.microsoft.com/office/drawing/2014/main" id="{4753562A-B2C3-B147-BA86-1D6313856C33}"/>
              </a:ext>
            </a:extLst>
          </p:cNvPr>
          <p:cNvSpPr>
            <a:spLocks noChangeAspect="1"/>
          </p:cNvSpPr>
          <p:nvPr/>
        </p:nvSpPr>
        <p:spPr bwMode="auto">
          <a:xfrm>
            <a:off x="3369729" y="253153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2" name="Group 210">
            <a:extLst>
              <a:ext uri="{FF2B5EF4-FFF2-40B4-BE49-F238E27FC236}">
                <a16:creationId xmlns:a16="http://schemas.microsoft.com/office/drawing/2014/main" id="{854776DB-477E-E545-A714-69E9277C49F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042356" y="2138297"/>
            <a:ext cx="304800" cy="762000"/>
            <a:chOff x="3216" y="1728"/>
            <a:chExt cx="192" cy="480"/>
          </a:xfrm>
        </p:grpSpPr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2F34DDD2-64E2-3541-A38C-93FACDBD61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9A497FD8-B528-2F4D-BBC2-047B31599D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32FE0AAA-420E-454F-937F-F15189A317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D53B3339-06AD-C741-BD74-B1ED0A6ABF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922DCF1-341F-0447-8B26-90BEF4046C02}"/>
              </a:ext>
            </a:extLst>
          </p:cNvPr>
          <p:cNvCxnSpPr>
            <a:cxnSpLocks/>
          </p:cNvCxnSpPr>
          <p:nvPr/>
        </p:nvCxnSpPr>
        <p:spPr>
          <a:xfrm>
            <a:off x="2122313" y="2519247"/>
            <a:ext cx="10058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8" name="Freeform 12">
            <a:extLst>
              <a:ext uri="{FF2B5EF4-FFF2-40B4-BE49-F238E27FC236}">
                <a16:creationId xmlns:a16="http://schemas.microsoft.com/office/drawing/2014/main" id="{6A02E1B9-945D-AA47-99E7-516370E4F64F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1676704" y="284835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0" name="Group 218">
            <a:extLst>
              <a:ext uri="{FF2B5EF4-FFF2-40B4-BE49-F238E27FC236}">
                <a16:creationId xmlns:a16="http://schemas.microsoft.com/office/drawing/2014/main" id="{BA487844-1D1E-8F4F-8FDD-E6AF9005DF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051011" y="2503314"/>
            <a:ext cx="152400" cy="762000"/>
            <a:chOff x="5280" y="1200"/>
            <a:chExt cx="96" cy="480"/>
          </a:xfrm>
        </p:grpSpPr>
        <p:sp>
          <p:nvSpPr>
            <p:cNvPr id="141" name="Line 106">
              <a:extLst>
                <a:ext uri="{FF2B5EF4-FFF2-40B4-BE49-F238E27FC236}">
                  <a16:creationId xmlns:a16="http://schemas.microsoft.com/office/drawing/2014/main" id="{2DAE8200-8E6D-654A-AA3A-C48D3C2942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07">
              <a:extLst>
                <a:ext uri="{FF2B5EF4-FFF2-40B4-BE49-F238E27FC236}">
                  <a16:creationId xmlns:a16="http://schemas.microsoft.com/office/drawing/2014/main" id="{43A70624-FAD0-3D4D-AC25-A93FC9BE34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08">
              <a:extLst>
                <a:ext uri="{FF2B5EF4-FFF2-40B4-BE49-F238E27FC236}">
                  <a16:creationId xmlns:a16="http://schemas.microsoft.com/office/drawing/2014/main" id="{4AB89746-43C9-854B-BEA2-2F06EDC534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09">
              <a:extLst>
                <a:ext uri="{FF2B5EF4-FFF2-40B4-BE49-F238E27FC236}">
                  <a16:creationId xmlns:a16="http://schemas.microsoft.com/office/drawing/2014/main" id="{A4C38775-EBCA-D34A-B76C-103B972B00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4637A2-BB51-6E49-81A5-4A3B5C660FAF}"/>
              </a:ext>
            </a:extLst>
          </p:cNvPr>
          <p:cNvCxnSpPr/>
          <p:nvPr/>
        </p:nvCxnSpPr>
        <p:spPr>
          <a:xfrm>
            <a:off x="2042539" y="3008490"/>
            <a:ext cx="16459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7" name="Group 218">
            <a:extLst>
              <a:ext uri="{FF2B5EF4-FFF2-40B4-BE49-F238E27FC236}">
                <a16:creationId xmlns:a16="http://schemas.microsoft.com/office/drawing/2014/main" id="{9BFD12EE-BCF0-2E40-A1C4-45997A884A71}"/>
              </a:ext>
            </a:extLst>
          </p:cNvPr>
          <p:cNvGrpSpPr>
            <a:grpSpLocks/>
          </p:cNvGrpSpPr>
          <p:nvPr/>
        </p:nvGrpSpPr>
        <p:grpSpPr bwMode="auto">
          <a:xfrm>
            <a:off x="2046766" y="3208864"/>
            <a:ext cx="152400" cy="762000"/>
            <a:chOff x="5280" y="1200"/>
            <a:chExt cx="96" cy="480"/>
          </a:xfrm>
        </p:grpSpPr>
        <p:sp>
          <p:nvSpPr>
            <p:cNvPr id="148" name="Line 106">
              <a:extLst>
                <a:ext uri="{FF2B5EF4-FFF2-40B4-BE49-F238E27FC236}">
                  <a16:creationId xmlns:a16="http://schemas.microsoft.com/office/drawing/2014/main" id="{FBBA237A-3E10-654A-A000-AB5FF22AA2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07">
              <a:extLst>
                <a:ext uri="{FF2B5EF4-FFF2-40B4-BE49-F238E27FC236}">
                  <a16:creationId xmlns:a16="http://schemas.microsoft.com/office/drawing/2014/main" id="{B58098CD-4215-A344-865F-2BD0B3D1C3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08">
              <a:extLst>
                <a:ext uri="{FF2B5EF4-FFF2-40B4-BE49-F238E27FC236}">
                  <a16:creationId xmlns:a16="http://schemas.microsoft.com/office/drawing/2014/main" id="{951478D5-412F-6F40-8342-0F57086F5A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09">
              <a:extLst>
                <a:ext uri="{FF2B5EF4-FFF2-40B4-BE49-F238E27FC236}">
                  <a16:creationId xmlns:a16="http://schemas.microsoft.com/office/drawing/2014/main" id="{A4C4C37A-CCEB-1E48-A0E7-C4F8CAF124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324769-2788-FD48-9F4D-45BF7FF81296}"/>
              </a:ext>
            </a:extLst>
          </p:cNvPr>
          <p:cNvCxnSpPr/>
          <p:nvPr/>
        </p:nvCxnSpPr>
        <p:spPr>
          <a:xfrm>
            <a:off x="2048184" y="3465682"/>
            <a:ext cx="16459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3" name="Group 222">
            <a:extLst>
              <a:ext uri="{FF2B5EF4-FFF2-40B4-BE49-F238E27FC236}">
                <a16:creationId xmlns:a16="http://schemas.microsoft.com/office/drawing/2014/main" id="{D95DD10C-62C0-C848-9121-69280E50A95E}"/>
              </a:ext>
            </a:extLst>
          </p:cNvPr>
          <p:cNvGrpSpPr>
            <a:grpSpLocks/>
          </p:cNvGrpSpPr>
          <p:nvPr/>
        </p:nvGrpSpPr>
        <p:grpSpPr bwMode="auto">
          <a:xfrm>
            <a:off x="1970566" y="3897486"/>
            <a:ext cx="304800" cy="381000"/>
            <a:chOff x="4272" y="3072"/>
            <a:chExt cx="192" cy="240"/>
          </a:xfrm>
        </p:grpSpPr>
        <p:sp>
          <p:nvSpPr>
            <p:cNvPr id="154" name="Line 99">
              <a:extLst>
                <a:ext uri="{FF2B5EF4-FFF2-40B4-BE49-F238E27FC236}">
                  <a16:creationId xmlns:a16="http://schemas.microsoft.com/office/drawing/2014/main" id="{2C70C12A-D841-BB46-B180-D224F46643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00">
              <a:extLst>
                <a:ext uri="{FF2B5EF4-FFF2-40B4-BE49-F238E27FC236}">
                  <a16:creationId xmlns:a16="http://schemas.microsoft.com/office/drawing/2014/main" id="{71AA9A0B-F619-0C46-8C50-9380936548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01">
              <a:extLst>
                <a:ext uri="{FF2B5EF4-FFF2-40B4-BE49-F238E27FC236}">
                  <a16:creationId xmlns:a16="http://schemas.microsoft.com/office/drawing/2014/main" id="{4E5D8E4D-B0A1-3645-8329-34F49FD55F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02">
              <a:extLst>
                <a:ext uri="{FF2B5EF4-FFF2-40B4-BE49-F238E27FC236}">
                  <a16:creationId xmlns:a16="http://schemas.microsoft.com/office/drawing/2014/main" id="{F6B8B349-DECE-8B46-AD0E-EC442D3D76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03">
              <a:extLst>
                <a:ext uri="{FF2B5EF4-FFF2-40B4-BE49-F238E27FC236}">
                  <a16:creationId xmlns:a16="http://schemas.microsoft.com/office/drawing/2014/main" id="{AF912B3C-E986-6A4D-B456-85B573B9E7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04">
              <a:extLst>
                <a:ext uri="{FF2B5EF4-FFF2-40B4-BE49-F238E27FC236}">
                  <a16:creationId xmlns:a16="http://schemas.microsoft.com/office/drawing/2014/main" id="{A12E72AE-D43F-FD4B-9070-1168B6CB3B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" name="Group 222">
            <a:extLst>
              <a:ext uri="{FF2B5EF4-FFF2-40B4-BE49-F238E27FC236}">
                <a16:creationId xmlns:a16="http://schemas.microsoft.com/office/drawing/2014/main" id="{D527CFEF-1641-6342-B1FA-C197A70F67EA}"/>
              </a:ext>
            </a:extLst>
          </p:cNvPr>
          <p:cNvGrpSpPr>
            <a:grpSpLocks/>
          </p:cNvGrpSpPr>
          <p:nvPr/>
        </p:nvGrpSpPr>
        <p:grpSpPr bwMode="auto">
          <a:xfrm>
            <a:off x="2754490" y="3096771"/>
            <a:ext cx="304800" cy="381000"/>
            <a:chOff x="4272" y="3072"/>
            <a:chExt cx="192" cy="240"/>
          </a:xfrm>
        </p:grpSpPr>
        <p:sp>
          <p:nvSpPr>
            <p:cNvPr id="161" name="Line 99">
              <a:extLst>
                <a:ext uri="{FF2B5EF4-FFF2-40B4-BE49-F238E27FC236}">
                  <a16:creationId xmlns:a16="http://schemas.microsoft.com/office/drawing/2014/main" id="{EB783D34-B952-F343-A23D-C8BB53E6C5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00">
              <a:extLst>
                <a:ext uri="{FF2B5EF4-FFF2-40B4-BE49-F238E27FC236}">
                  <a16:creationId xmlns:a16="http://schemas.microsoft.com/office/drawing/2014/main" id="{6F91EFEE-B6DE-0440-9386-5A468F5860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01">
              <a:extLst>
                <a:ext uri="{FF2B5EF4-FFF2-40B4-BE49-F238E27FC236}">
                  <a16:creationId xmlns:a16="http://schemas.microsoft.com/office/drawing/2014/main" id="{8B83E026-998A-F042-9C96-E4C48947DA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02">
              <a:extLst>
                <a:ext uri="{FF2B5EF4-FFF2-40B4-BE49-F238E27FC236}">
                  <a16:creationId xmlns:a16="http://schemas.microsoft.com/office/drawing/2014/main" id="{841EFD65-7B50-5847-824A-5EB3B4BF08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03">
              <a:extLst>
                <a:ext uri="{FF2B5EF4-FFF2-40B4-BE49-F238E27FC236}">
                  <a16:creationId xmlns:a16="http://schemas.microsoft.com/office/drawing/2014/main" id="{A3A65952-6D04-2E44-8C3B-7EF6FD4A59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04">
              <a:extLst>
                <a:ext uri="{FF2B5EF4-FFF2-40B4-BE49-F238E27FC236}">
                  <a16:creationId xmlns:a16="http://schemas.microsoft.com/office/drawing/2014/main" id="{69A3A939-FD13-3A4B-A8DD-E80AC9B90E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" name="Group 222">
            <a:extLst>
              <a:ext uri="{FF2B5EF4-FFF2-40B4-BE49-F238E27FC236}">
                <a16:creationId xmlns:a16="http://schemas.microsoft.com/office/drawing/2014/main" id="{D10B9ACE-A3FC-4841-917D-36DE1C4F37BB}"/>
              </a:ext>
            </a:extLst>
          </p:cNvPr>
          <p:cNvGrpSpPr>
            <a:grpSpLocks/>
          </p:cNvGrpSpPr>
          <p:nvPr/>
        </p:nvGrpSpPr>
        <p:grpSpPr bwMode="auto">
          <a:xfrm>
            <a:off x="3292832" y="3162501"/>
            <a:ext cx="304800" cy="381000"/>
            <a:chOff x="4272" y="3072"/>
            <a:chExt cx="192" cy="240"/>
          </a:xfrm>
        </p:grpSpPr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C3E8FD8-C78A-3B48-AC1F-76FC872F75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00">
              <a:extLst>
                <a:ext uri="{FF2B5EF4-FFF2-40B4-BE49-F238E27FC236}">
                  <a16:creationId xmlns:a16="http://schemas.microsoft.com/office/drawing/2014/main" id="{FF9AE76C-F725-6041-BC9D-6853ECAC0D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01">
              <a:extLst>
                <a:ext uri="{FF2B5EF4-FFF2-40B4-BE49-F238E27FC236}">
                  <a16:creationId xmlns:a16="http://schemas.microsoft.com/office/drawing/2014/main" id="{B68521C8-9956-6543-B123-22BBD3D168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02">
              <a:extLst>
                <a:ext uri="{FF2B5EF4-FFF2-40B4-BE49-F238E27FC236}">
                  <a16:creationId xmlns:a16="http://schemas.microsoft.com/office/drawing/2014/main" id="{B9761B8A-7939-A74B-8A8E-DAF94C66C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03">
              <a:extLst>
                <a:ext uri="{FF2B5EF4-FFF2-40B4-BE49-F238E27FC236}">
                  <a16:creationId xmlns:a16="http://schemas.microsoft.com/office/drawing/2014/main" id="{16ECAF20-2240-544E-90FB-7CF19AC377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04">
              <a:extLst>
                <a:ext uri="{FF2B5EF4-FFF2-40B4-BE49-F238E27FC236}">
                  <a16:creationId xmlns:a16="http://schemas.microsoft.com/office/drawing/2014/main" id="{34C036BB-A7EC-8249-91BA-F918EDE2AA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10">
            <a:extLst>
              <a:ext uri="{FF2B5EF4-FFF2-40B4-BE49-F238E27FC236}">
                <a16:creationId xmlns:a16="http://schemas.microsoft.com/office/drawing/2014/main" id="{34771759-BA74-CA4B-B442-596F10DA4E7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78484" y="1332609"/>
            <a:ext cx="304800" cy="762000"/>
            <a:chOff x="3216" y="1728"/>
            <a:chExt cx="192" cy="480"/>
          </a:xfrm>
        </p:grpSpPr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B881E938-DE0A-DA4F-9308-16129D33CB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9">
              <a:extLst>
                <a:ext uri="{FF2B5EF4-FFF2-40B4-BE49-F238E27FC236}">
                  <a16:creationId xmlns:a16="http://schemas.microsoft.com/office/drawing/2014/main" id="{768AD784-70E3-974E-878D-9B5BD573E8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0">
              <a:extLst>
                <a:ext uri="{FF2B5EF4-FFF2-40B4-BE49-F238E27FC236}">
                  <a16:creationId xmlns:a16="http://schemas.microsoft.com/office/drawing/2014/main" id="{59373D00-4543-094B-B70C-12EC85BB2B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1">
              <a:extLst>
                <a:ext uri="{FF2B5EF4-FFF2-40B4-BE49-F238E27FC236}">
                  <a16:creationId xmlns:a16="http://schemas.microsoft.com/office/drawing/2014/main" id="{C2D231D8-18B0-3D48-8675-A76DDBACD5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22">
            <a:extLst>
              <a:ext uri="{FF2B5EF4-FFF2-40B4-BE49-F238E27FC236}">
                <a16:creationId xmlns:a16="http://schemas.microsoft.com/office/drawing/2014/main" id="{279E7505-526A-E44B-B3FE-B31C8657F622}"/>
              </a:ext>
            </a:extLst>
          </p:cNvPr>
          <p:cNvGrpSpPr>
            <a:grpSpLocks/>
          </p:cNvGrpSpPr>
          <p:nvPr/>
        </p:nvGrpSpPr>
        <p:grpSpPr bwMode="auto">
          <a:xfrm>
            <a:off x="3926498" y="3820231"/>
            <a:ext cx="304800" cy="381000"/>
            <a:chOff x="4272" y="3072"/>
            <a:chExt cx="192" cy="240"/>
          </a:xfrm>
        </p:grpSpPr>
        <p:sp>
          <p:nvSpPr>
            <p:cNvPr id="199" name="Line 99">
              <a:extLst>
                <a:ext uri="{FF2B5EF4-FFF2-40B4-BE49-F238E27FC236}">
                  <a16:creationId xmlns:a16="http://schemas.microsoft.com/office/drawing/2014/main" id="{00981ED7-3EDE-2B40-9D74-D323D1F7C4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00">
              <a:extLst>
                <a:ext uri="{FF2B5EF4-FFF2-40B4-BE49-F238E27FC236}">
                  <a16:creationId xmlns:a16="http://schemas.microsoft.com/office/drawing/2014/main" id="{99119698-DB4F-4241-9705-B0ABAC8E87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101">
              <a:extLst>
                <a:ext uri="{FF2B5EF4-FFF2-40B4-BE49-F238E27FC236}">
                  <a16:creationId xmlns:a16="http://schemas.microsoft.com/office/drawing/2014/main" id="{A9A95F21-1694-4446-A7EA-2747204B62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102">
              <a:extLst>
                <a:ext uri="{FF2B5EF4-FFF2-40B4-BE49-F238E27FC236}">
                  <a16:creationId xmlns:a16="http://schemas.microsoft.com/office/drawing/2014/main" id="{4C4B8B9D-71E3-264E-A49A-52134BA731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03">
              <a:extLst>
                <a:ext uri="{FF2B5EF4-FFF2-40B4-BE49-F238E27FC236}">
                  <a16:creationId xmlns:a16="http://schemas.microsoft.com/office/drawing/2014/main" id="{7755C713-0928-4B4A-84CA-3624583EE5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04">
              <a:extLst>
                <a:ext uri="{FF2B5EF4-FFF2-40B4-BE49-F238E27FC236}">
                  <a16:creationId xmlns:a16="http://schemas.microsoft.com/office/drawing/2014/main" id="{81911E58-0F61-3344-B851-DBD6AE944E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222">
            <a:extLst>
              <a:ext uri="{FF2B5EF4-FFF2-40B4-BE49-F238E27FC236}">
                <a16:creationId xmlns:a16="http://schemas.microsoft.com/office/drawing/2014/main" id="{A2E61266-62AD-A14C-AC41-DFA0110C8E5E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03161" y="1518185"/>
            <a:ext cx="304800" cy="381000"/>
            <a:chOff x="4272" y="3072"/>
            <a:chExt cx="192" cy="240"/>
          </a:xfrm>
        </p:grpSpPr>
        <p:sp>
          <p:nvSpPr>
            <p:cNvPr id="206" name="Line 99">
              <a:extLst>
                <a:ext uri="{FF2B5EF4-FFF2-40B4-BE49-F238E27FC236}">
                  <a16:creationId xmlns:a16="http://schemas.microsoft.com/office/drawing/2014/main" id="{60C71201-91BB-4043-B0F5-F212EC4568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00">
              <a:extLst>
                <a:ext uri="{FF2B5EF4-FFF2-40B4-BE49-F238E27FC236}">
                  <a16:creationId xmlns:a16="http://schemas.microsoft.com/office/drawing/2014/main" id="{476A8322-4321-BE41-897D-A9CD5C868B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101">
              <a:extLst>
                <a:ext uri="{FF2B5EF4-FFF2-40B4-BE49-F238E27FC236}">
                  <a16:creationId xmlns:a16="http://schemas.microsoft.com/office/drawing/2014/main" id="{30514DFE-CCF9-5640-9BAF-DE41500509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102">
              <a:extLst>
                <a:ext uri="{FF2B5EF4-FFF2-40B4-BE49-F238E27FC236}">
                  <a16:creationId xmlns:a16="http://schemas.microsoft.com/office/drawing/2014/main" id="{A7E11EA9-D5CF-3B4C-81C0-45DCBB80B0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103">
              <a:extLst>
                <a:ext uri="{FF2B5EF4-FFF2-40B4-BE49-F238E27FC236}">
                  <a16:creationId xmlns:a16="http://schemas.microsoft.com/office/drawing/2014/main" id="{2182C344-5B3B-EF45-8D0D-FC3BECE602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104">
              <a:extLst>
                <a:ext uri="{FF2B5EF4-FFF2-40B4-BE49-F238E27FC236}">
                  <a16:creationId xmlns:a16="http://schemas.microsoft.com/office/drawing/2014/main" id="{C7A0F2B8-8127-1549-9B5C-4317111FFF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5F706E-65DC-8547-AA80-D1D5AE439345}"/>
              </a:ext>
            </a:extLst>
          </p:cNvPr>
          <p:cNvCxnSpPr/>
          <p:nvPr/>
        </p:nvCxnSpPr>
        <p:spPr>
          <a:xfrm flipV="1">
            <a:off x="2285999" y="2732439"/>
            <a:ext cx="457200" cy="34290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E99ADC4D-32B6-E64D-AF76-E74A526EE272}"/>
              </a:ext>
            </a:extLst>
          </p:cNvPr>
          <p:cNvSpPr/>
          <p:nvPr/>
        </p:nvSpPr>
        <p:spPr>
          <a:xfrm>
            <a:off x="1357990" y="31733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BFC2FE5-3C69-9746-857F-B689F313D76D}"/>
              </a:ext>
            </a:extLst>
          </p:cNvPr>
          <p:cNvSpPr/>
          <p:nvPr/>
        </p:nvSpPr>
        <p:spPr>
          <a:xfrm>
            <a:off x="4903302" y="15691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22">
            <a:extLst>
              <a:ext uri="{FF2B5EF4-FFF2-40B4-BE49-F238E27FC236}">
                <a16:creationId xmlns:a16="http://schemas.microsoft.com/office/drawing/2014/main" id="{1C0B028D-1697-4E4F-A94B-44EA2E4E645B}"/>
              </a:ext>
            </a:extLst>
          </p:cNvPr>
          <p:cNvGrpSpPr>
            <a:grpSpLocks/>
          </p:cNvGrpSpPr>
          <p:nvPr/>
        </p:nvGrpSpPr>
        <p:grpSpPr bwMode="auto">
          <a:xfrm>
            <a:off x="4788762" y="3840290"/>
            <a:ext cx="304800" cy="381000"/>
            <a:chOff x="4272" y="3072"/>
            <a:chExt cx="192" cy="240"/>
          </a:xfrm>
        </p:grpSpPr>
        <p:sp>
          <p:nvSpPr>
            <p:cNvPr id="215" name="Line 99">
              <a:extLst>
                <a:ext uri="{FF2B5EF4-FFF2-40B4-BE49-F238E27FC236}">
                  <a16:creationId xmlns:a16="http://schemas.microsoft.com/office/drawing/2014/main" id="{6505AB10-7F86-6A45-8CE1-F314BD828B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00">
              <a:extLst>
                <a:ext uri="{FF2B5EF4-FFF2-40B4-BE49-F238E27FC236}">
                  <a16:creationId xmlns:a16="http://schemas.microsoft.com/office/drawing/2014/main" id="{CC613DD5-F306-9749-96BA-E2EAF8F308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1">
              <a:extLst>
                <a:ext uri="{FF2B5EF4-FFF2-40B4-BE49-F238E27FC236}">
                  <a16:creationId xmlns:a16="http://schemas.microsoft.com/office/drawing/2014/main" id="{F311FDD0-6862-B44E-B345-A3A925C71A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02">
              <a:extLst>
                <a:ext uri="{FF2B5EF4-FFF2-40B4-BE49-F238E27FC236}">
                  <a16:creationId xmlns:a16="http://schemas.microsoft.com/office/drawing/2014/main" id="{75B3B0A3-90A4-DC4E-A00E-9CBD0496AD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03">
              <a:extLst>
                <a:ext uri="{FF2B5EF4-FFF2-40B4-BE49-F238E27FC236}">
                  <a16:creationId xmlns:a16="http://schemas.microsoft.com/office/drawing/2014/main" id="{2D5EFD63-362B-BE41-BD2D-1B426B6291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04">
              <a:extLst>
                <a:ext uri="{FF2B5EF4-FFF2-40B4-BE49-F238E27FC236}">
                  <a16:creationId xmlns:a16="http://schemas.microsoft.com/office/drawing/2014/main" id="{DFDE45A6-5671-7344-85F0-2214F55EE0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347F9CD-C563-BE43-98A3-08983F3437A1}"/>
              </a:ext>
            </a:extLst>
          </p:cNvPr>
          <p:cNvCxnSpPr>
            <a:cxnSpLocks/>
          </p:cNvCxnSpPr>
          <p:nvPr/>
        </p:nvCxnSpPr>
        <p:spPr>
          <a:xfrm>
            <a:off x="4866064" y="2347382"/>
            <a:ext cx="10058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4020F1D-DD04-7F41-ADC3-EAE48D753DEF}"/>
              </a:ext>
            </a:extLst>
          </p:cNvPr>
          <p:cNvCxnSpPr>
            <a:cxnSpLocks/>
          </p:cNvCxnSpPr>
          <p:nvPr/>
        </p:nvCxnSpPr>
        <p:spPr>
          <a:xfrm>
            <a:off x="4944620" y="2656511"/>
            <a:ext cx="0" cy="56929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5CB0A22-B7CA-E443-BBBC-F4EB4CE6EC94}"/>
              </a:ext>
            </a:extLst>
          </p:cNvPr>
          <p:cNvCxnSpPr>
            <a:cxnSpLocks/>
          </p:cNvCxnSpPr>
          <p:nvPr/>
        </p:nvCxnSpPr>
        <p:spPr>
          <a:xfrm>
            <a:off x="4049622" y="3224574"/>
            <a:ext cx="886778" cy="12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EB77081B-0828-8A4C-A262-C9BEBEB2AE0C}"/>
              </a:ext>
            </a:extLst>
          </p:cNvPr>
          <p:cNvSpPr txBox="1"/>
          <p:nvPr/>
        </p:nvSpPr>
        <p:spPr>
          <a:xfrm>
            <a:off x="4716834" y="1215868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9.0V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717AF25-BBC9-3246-8735-007006C8B85F}"/>
              </a:ext>
            </a:extLst>
          </p:cNvPr>
          <p:cNvSpPr txBox="1"/>
          <p:nvPr/>
        </p:nvSpPr>
        <p:spPr>
          <a:xfrm>
            <a:off x="4398639" y="181028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100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117663E-B63F-E24A-AA6F-E41707D18EDA}"/>
              </a:ext>
            </a:extLst>
          </p:cNvPr>
          <p:cNvSpPr txBox="1"/>
          <p:nvPr/>
        </p:nvSpPr>
        <p:spPr>
          <a:xfrm>
            <a:off x="5071739" y="347398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100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4B3851F-2B3E-AB4F-A493-51E5C28110EB}"/>
              </a:ext>
            </a:extLst>
          </p:cNvPr>
          <p:cNvSpPr txBox="1"/>
          <p:nvPr/>
        </p:nvSpPr>
        <p:spPr>
          <a:xfrm>
            <a:off x="5186039" y="184838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.01 </a:t>
            </a:r>
            <a:r>
              <a:rPr lang="en-US" sz="1400" dirty="0" err="1">
                <a:solidFill>
                  <a:srgbClr val="000000"/>
                </a:solidFill>
              </a:rPr>
              <a:t>uF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BB2EEE8-51F6-EE4A-83E3-AEFA96B84C2C}"/>
              </a:ext>
            </a:extLst>
          </p:cNvPr>
          <p:cNvSpPr txBox="1"/>
          <p:nvPr/>
        </p:nvSpPr>
        <p:spPr>
          <a:xfrm>
            <a:off x="4195439" y="288978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68 pF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1DBAD27-496E-EA48-8A5A-D8C3F45C2ABF}"/>
              </a:ext>
            </a:extLst>
          </p:cNvPr>
          <p:cNvSpPr txBox="1"/>
          <p:nvPr/>
        </p:nvSpPr>
        <p:spPr>
          <a:xfrm>
            <a:off x="4220839" y="333428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68 pF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5F022B5-E6D5-F844-8019-7E8FABBD24B2}"/>
              </a:ext>
            </a:extLst>
          </p:cNvPr>
          <p:cNvSpPr txBox="1"/>
          <p:nvPr/>
        </p:nvSpPr>
        <p:spPr>
          <a:xfrm>
            <a:off x="3521432" y="2953389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100K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D67893F-043F-E34C-99C1-422D4A24CD3D}"/>
              </a:ext>
            </a:extLst>
          </p:cNvPr>
          <p:cNvSpPr txBox="1"/>
          <p:nvPr/>
        </p:nvSpPr>
        <p:spPr>
          <a:xfrm>
            <a:off x="2912274" y="2953388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27pF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965A06A-FBDA-9E4C-BCE3-12297B89B660}"/>
              </a:ext>
            </a:extLst>
          </p:cNvPr>
          <p:cNvSpPr txBox="1"/>
          <p:nvPr/>
        </p:nvSpPr>
        <p:spPr>
          <a:xfrm>
            <a:off x="3064674" y="1950088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1000pF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FE63B5C-1EFF-7B4A-994E-649F474BBB3B}"/>
              </a:ext>
            </a:extLst>
          </p:cNvPr>
          <p:cNvSpPr txBox="1"/>
          <p:nvPr/>
        </p:nvSpPr>
        <p:spPr>
          <a:xfrm>
            <a:off x="1478404" y="2774009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10K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075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15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Roman</vt:lpstr>
      <vt:lpstr>Calibri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162</cp:revision>
  <dcterms:modified xsi:type="dcterms:W3CDTF">2020-07-31T21:41:47Z</dcterms:modified>
</cp:coreProperties>
</file>