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2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843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0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517867" y="318468"/>
            <a:ext cx="232916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000" dirty="0"/>
              <a:t>Variable power supply</a:t>
            </a:r>
            <a:endParaRPr sz="2000" dirty="0"/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9CB6E384-A0E2-184F-9BA4-22BB1AB1875F}"/>
              </a:ext>
            </a:extLst>
          </p:cNvPr>
          <p:cNvSpPr>
            <a:spLocks noChangeAspect="1"/>
          </p:cNvSpPr>
          <p:nvPr/>
        </p:nvSpPr>
        <p:spPr bwMode="auto">
          <a:xfrm>
            <a:off x="3695168" y="2217826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" name="Group 222">
            <a:extLst>
              <a:ext uri="{FF2B5EF4-FFF2-40B4-BE49-F238E27FC236}">
                <a16:creationId xmlns:a16="http://schemas.microsoft.com/office/drawing/2014/main" id="{F86BB25A-04F4-4542-8F55-1B9509F92CCB}"/>
              </a:ext>
            </a:extLst>
          </p:cNvPr>
          <p:cNvGrpSpPr>
            <a:grpSpLocks/>
          </p:cNvGrpSpPr>
          <p:nvPr/>
        </p:nvGrpSpPr>
        <p:grpSpPr bwMode="auto">
          <a:xfrm>
            <a:off x="1967086" y="3592875"/>
            <a:ext cx="304800" cy="381000"/>
            <a:chOff x="4272" y="3072"/>
            <a:chExt cx="192" cy="240"/>
          </a:xfrm>
        </p:grpSpPr>
        <p:sp>
          <p:nvSpPr>
            <p:cNvPr id="39" name="Line 99">
              <a:extLst>
                <a:ext uri="{FF2B5EF4-FFF2-40B4-BE49-F238E27FC236}">
                  <a16:creationId xmlns:a16="http://schemas.microsoft.com/office/drawing/2014/main" id="{554712F4-EFA6-7844-B598-7331EF7B3F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0">
              <a:extLst>
                <a:ext uri="{FF2B5EF4-FFF2-40B4-BE49-F238E27FC236}">
                  <a16:creationId xmlns:a16="http://schemas.microsoft.com/office/drawing/2014/main" id="{6404D0DA-9224-5349-8706-E3F958CE6F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1">
              <a:extLst>
                <a:ext uri="{FF2B5EF4-FFF2-40B4-BE49-F238E27FC236}">
                  <a16:creationId xmlns:a16="http://schemas.microsoft.com/office/drawing/2014/main" id="{73A557F8-AA67-6B40-95E9-7986817D1C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2">
              <a:extLst>
                <a:ext uri="{FF2B5EF4-FFF2-40B4-BE49-F238E27FC236}">
                  <a16:creationId xmlns:a16="http://schemas.microsoft.com/office/drawing/2014/main" id="{95EBD48F-15BC-9446-B51B-40E5E86434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03">
              <a:extLst>
                <a:ext uri="{FF2B5EF4-FFF2-40B4-BE49-F238E27FC236}">
                  <a16:creationId xmlns:a16="http://schemas.microsoft.com/office/drawing/2014/main" id="{8800208F-823F-D749-A842-441590D370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04">
              <a:extLst>
                <a:ext uri="{FF2B5EF4-FFF2-40B4-BE49-F238E27FC236}">
                  <a16:creationId xmlns:a16="http://schemas.microsoft.com/office/drawing/2014/main" id="{B74E4902-63B4-804B-AED0-22634E8B29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300">
            <a:extLst>
              <a:ext uri="{FF2B5EF4-FFF2-40B4-BE49-F238E27FC236}">
                <a16:creationId xmlns:a16="http://schemas.microsoft.com/office/drawing/2014/main" id="{FAAE45F6-FDD7-1742-BFC8-A9AE67704A37}"/>
              </a:ext>
            </a:extLst>
          </p:cNvPr>
          <p:cNvGrpSpPr>
            <a:grpSpLocks/>
          </p:cNvGrpSpPr>
          <p:nvPr/>
        </p:nvGrpSpPr>
        <p:grpSpPr bwMode="auto">
          <a:xfrm>
            <a:off x="1464133" y="2201333"/>
            <a:ext cx="533400" cy="762000"/>
            <a:chOff x="4896" y="1728"/>
            <a:chExt cx="336" cy="480"/>
          </a:xfrm>
        </p:grpSpPr>
        <p:grpSp>
          <p:nvGrpSpPr>
            <p:cNvPr id="66" name="Group 267">
              <a:extLst>
                <a:ext uri="{FF2B5EF4-FFF2-40B4-BE49-F238E27FC236}">
                  <a16:creationId xmlns:a16="http://schemas.microsoft.com/office/drawing/2014/main" id="{C79F89FE-E1E1-C044-ADE2-4DC19092D5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96" cy="480"/>
              <a:chOff x="3935" y="1728"/>
              <a:chExt cx="96" cy="480"/>
            </a:xfrm>
          </p:grpSpPr>
          <p:sp>
            <p:nvSpPr>
              <p:cNvPr id="83" name="Arc 268">
                <a:extLst>
                  <a:ext uri="{FF2B5EF4-FFF2-40B4-BE49-F238E27FC236}">
                    <a16:creationId xmlns:a16="http://schemas.microsoft.com/office/drawing/2014/main" id="{C660DDAF-E373-B749-B44A-C00AF3292DD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rc 269">
                <a:extLst>
                  <a:ext uri="{FF2B5EF4-FFF2-40B4-BE49-F238E27FC236}">
                    <a16:creationId xmlns:a16="http://schemas.microsoft.com/office/drawing/2014/main" id="{2A566670-4447-714D-9AE3-9137534171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rc 270">
                <a:extLst>
                  <a:ext uri="{FF2B5EF4-FFF2-40B4-BE49-F238E27FC236}">
                    <a16:creationId xmlns:a16="http://schemas.microsoft.com/office/drawing/2014/main" id="{91F1D8DF-0C70-0640-A7ED-6216B535EF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rc 271">
                <a:extLst>
                  <a:ext uri="{FF2B5EF4-FFF2-40B4-BE49-F238E27FC236}">
                    <a16:creationId xmlns:a16="http://schemas.microsoft.com/office/drawing/2014/main" id="{3999FC8A-8BA5-C94B-89B5-FFD4556376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272">
                <a:extLst>
                  <a:ext uri="{FF2B5EF4-FFF2-40B4-BE49-F238E27FC236}">
                    <a16:creationId xmlns:a16="http://schemas.microsoft.com/office/drawing/2014/main" id="{9DE3FCD8-2A5A-BD48-AF6A-99A4DBA4F3D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273">
                <a:extLst>
                  <a:ext uri="{FF2B5EF4-FFF2-40B4-BE49-F238E27FC236}">
                    <a16:creationId xmlns:a16="http://schemas.microsoft.com/office/drawing/2014/main" id="{5E4290FF-2F8C-574B-A859-02A186440BE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rc 274">
                <a:extLst>
                  <a:ext uri="{FF2B5EF4-FFF2-40B4-BE49-F238E27FC236}">
                    <a16:creationId xmlns:a16="http://schemas.microsoft.com/office/drawing/2014/main" id="{7DD0F483-9884-F941-80AB-8DD1B42EBA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rc 275">
                <a:extLst>
                  <a:ext uri="{FF2B5EF4-FFF2-40B4-BE49-F238E27FC236}">
                    <a16:creationId xmlns:a16="http://schemas.microsoft.com/office/drawing/2014/main" id="{8840E867-0DAA-E746-A92D-020C900FC5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rc 276">
                <a:extLst>
                  <a:ext uri="{FF2B5EF4-FFF2-40B4-BE49-F238E27FC236}">
                    <a16:creationId xmlns:a16="http://schemas.microsoft.com/office/drawing/2014/main" id="{C592C882-BB49-7944-9A8C-DF2097DAACA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rc 277">
                <a:extLst>
                  <a:ext uri="{FF2B5EF4-FFF2-40B4-BE49-F238E27FC236}">
                    <a16:creationId xmlns:a16="http://schemas.microsoft.com/office/drawing/2014/main" id="{F030F5A7-FB5C-8C49-AA7C-C192EC3ABD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rc 278">
                <a:extLst>
                  <a:ext uri="{FF2B5EF4-FFF2-40B4-BE49-F238E27FC236}">
                    <a16:creationId xmlns:a16="http://schemas.microsoft.com/office/drawing/2014/main" id="{CA6C6BFE-277E-974C-BCE2-2266689BE0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rc 279">
                <a:extLst>
                  <a:ext uri="{FF2B5EF4-FFF2-40B4-BE49-F238E27FC236}">
                    <a16:creationId xmlns:a16="http://schemas.microsoft.com/office/drawing/2014/main" id="{0DE76B27-90CF-D14F-9DCC-41DFC94358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rc 280">
                <a:extLst>
                  <a:ext uri="{FF2B5EF4-FFF2-40B4-BE49-F238E27FC236}">
                    <a16:creationId xmlns:a16="http://schemas.microsoft.com/office/drawing/2014/main" id="{0AB530BA-CD00-9140-B862-F01D7DCC71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281">
              <a:extLst>
                <a:ext uri="{FF2B5EF4-FFF2-40B4-BE49-F238E27FC236}">
                  <a16:creationId xmlns:a16="http://schemas.microsoft.com/office/drawing/2014/main" id="{99A580CC-A1E5-4049-B2F4-34E2031F9F8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136" y="1728"/>
              <a:ext cx="96" cy="480"/>
              <a:chOff x="3935" y="1728"/>
              <a:chExt cx="96" cy="480"/>
            </a:xfrm>
          </p:grpSpPr>
          <p:sp>
            <p:nvSpPr>
              <p:cNvPr id="70" name="Arc 282">
                <a:extLst>
                  <a:ext uri="{FF2B5EF4-FFF2-40B4-BE49-F238E27FC236}">
                    <a16:creationId xmlns:a16="http://schemas.microsoft.com/office/drawing/2014/main" id="{C0FF5D95-5055-E541-8ABC-2F7102BC89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rc 283">
                <a:extLst>
                  <a:ext uri="{FF2B5EF4-FFF2-40B4-BE49-F238E27FC236}">
                    <a16:creationId xmlns:a16="http://schemas.microsoft.com/office/drawing/2014/main" id="{B0493188-A98E-B948-BAF9-3BF5F0D27A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rc 284">
                <a:extLst>
                  <a:ext uri="{FF2B5EF4-FFF2-40B4-BE49-F238E27FC236}">
                    <a16:creationId xmlns:a16="http://schemas.microsoft.com/office/drawing/2014/main" id="{7081DCE0-9860-E34D-83F5-2B4C73B126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rc 285">
                <a:extLst>
                  <a:ext uri="{FF2B5EF4-FFF2-40B4-BE49-F238E27FC236}">
                    <a16:creationId xmlns:a16="http://schemas.microsoft.com/office/drawing/2014/main" id="{83B021C3-CD7A-0C4E-B561-AE40D35092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286">
                <a:extLst>
                  <a:ext uri="{FF2B5EF4-FFF2-40B4-BE49-F238E27FC236}">
                    <a16:creationId xmlns:a16="http://schemas.microsoft.com/office/drawing/2014/main" id="{A7219777-E405-FA47-859A-FDCE6263601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287">
                <a:extLst>
                  <a:ext uri="{FF2B5EF4-FFF2-40B4-BE49-F238E27FC236}">
                    <a16:creationId xmlns:a16="http://schemas.microsoft.com/office/drawing/2014/main" id="{A0259CA9-4104-F043-8981-DD539BCB8CC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Arc 288">
                <a:extLst>
                  <a:ext uri="{FF2B5EF4-FFF2-40B4-BE49-F238E27FC236}">
                    <a16:creationId xmlns:a16="http://schemas.microsoft.com/office/drawing/2014/main" id="{3BCFD826-8881-8543-964E-32D0F91A67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rc 289">
                <a:extLst>
                  <a:ext uri="{FF2B5EF4-FFF2-40B4-BE49-F238E27FC236}">
                    <a16:creationId xmlns:a16="http://schemas.microsoft.com/office/drawing/2014/main" id="{F70F1953-26D5-9C49-85D6-B0FE0D35E3D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rc 290">
                <a:extLst>
                  <a:ext uri="{FF2B5EF4-FFF2-40B4-BE49-F238E27FC236}">
                    <a16:creationId xmlns:a16="http://schemas.microsoft.com/office/drawing/2014/main" id="{2D7EEC33-5C27-6C4F-A2A9-8946296B8E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rc 291">
                <a:extLst>
                  <a:ext uri="{FF2B5EF4-FFF2-40B4-BE49-F238E27FC236}">
                    <a16:creationId xmlns:a16="http://schemas.microsoft.com/office/drawing/2014/main" id="{FDA92CC7-875C-3148-85CD-3BDAD48B0A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rc 292">
                <a:extLst>
                  <a:ext uri="{FF2B5EF4-FFF2-40B4-BE49-F238E27FC236}">
                    <a16:creationId xmlns:a16="http://schemas.microsoft.com/office/drawing/2014/main" id="{4381AD73-DC92-C945-930A-C9E69573E7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rc 293">
                <a:extLst>
                  <a:ext uri="{FF2B5EF4-FFF2-40B4-BE49-F238E27FC236}">
                    <a16:creationId xmlns:a16="http://schemas.microsoft.com/office/drawing/2014/main" id="{670B4560-ABAB-674C-8D17-708F9062D8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rc 294">
                <a:extLst>
                  <a:ext uri="{FF2B5EF4-FFF2-40B4-BE49-F238E27FC236}">
                    <a16:creationId xmlns:a16="http://schemas.microsoft.com/office/drawing/2014/main" id="{6A140B6D-870D-994B-8E8E-F4551991BA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Line 295">
              <a:extLst>
                <a:ext uri="{FF2B5EF4-FFF2-40B4-BE49-F238E27FC236}">
                  <a16:creationId xmlns:a16="http://schemas.microsoft.com/office/drawing/2014/main" id="{02FC6D0B-0B62-2540-923E-CF286052C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96">
              <a:extLst>
                <a:ext uri="{FF2B5EF4-FFF2-40B4-BE49-F238E27FC236}">
                  <a16:creationId xmlns:a16="http://schemas.microsoft.com/office/drawing/2014/main" id="{CF684A4B-E925-4D43-B82E-8116AF14A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218">
            <a:extLst>
              <a:ext uri="{FF2B5EF4-FFF2-40B4-BE49-F238E27FC236}">
                <a16:creationId xmlns:a16="http://schemas.microsoft.com/office/drawing/2014/main" id="{372168C2-CD0F-F84A-9888-42C0D09E396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230103" y="1835282"/>
            <a:ext cx="152400" cy="762000"/>
            <a:chOff x="5280" y="1200"/>
            <a:chExt cx="96" cy="480"/>
          </a:xfrm>
        </p:grpSpPr>
        <p:sp>
          <p:nvSpPr>
            <p:cNvPr id="97" name="Line 106">
              <a:extLst>
                <a:ext uri="{FF2B5EF4-FFF2-40B4-BE49-F238E27FC236}">
                  <a16:creationId xmlns:a16="http://schemas.microsoft.com/office/drawing/2014/main" id="{F3799324-AA5D-D143-A038-870B599DFC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7">
              <a:extLst>
                <a:ext uri="{FF2B5EF4-FFF2-40B4-BE49-F238E27FC236}">
                  <a16:creationId xmlns:a16="http://schemas.microsoft.com/office/drawing/2014/main" id="{36FD8BF2-4010-8241-BB21-3AB91E0D50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08">
              <a:extLst>
                <a:ext uri="{FF2B5EF4-FFF2-40B4-BE49-F238E27FC236}">
                  <a16:creationId xmlns:a16="http://schemas.microsoft.com/office/drawing/2014/main" id="{3418DE3F-CD5B-254E-B2E4-9E55D5D39C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9">
              <a:extLst>
                <a:ext uri="{FF2B5EF4-FFF2-40B4-BE49-F238E27FC236}">
                  <a16:creationId xmlns:a16="http://schemas.microsoft.com/office/drawing/2014/main" id="{BDE9B70E-0513-9E48-942E-F1719704DD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81287BF-07D7-8142-8BD9-A0022AC15E3C}"/>
              </a:ext>
            </a:extLst>
          </p:cNvPr>
          <p:cNvCxnSpPr>
            <a:cxnSpLocks/>
          </p:cNvCxnSpPr>
          <p:nvPr/>
        </p:nvCxnSpPr>
        <p:spPr>
          <a:xfrm>
            <a:off x="2674088" y="2214678"/>
            <a:ext cx="1097280" cy="123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4D67A80-05AF-3F4C-B96C-2E8A31BDAC29}"/>
              </a:ext>
            </a:extLst>
          </p:cNvPr>
          <p:cNvCxnSpPr>
            <a:cxnSpLocks/>
          </p:cNvCxnSpPr>
          <p:nvPr/>
        </p:nvCxnSpPr>
        <p:spPr>
          <a:xfrm>
            <a:off x="2120038" y="2589532"/>
            <a:ext cx="0" cy="104241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B86955A-4A2F-9D4F-9083-EAB9ED8749BC}"/>
              </a:ext>
            </a:extLst>
          </p:cNvPr>
          <p:cNvCxnSpPr>
            <a:cxnSpLocks/>
          </p:cNvCxnSpPr>
          <p:nvPr/>
        </p:nvCxnSpPr>
        <p:spPr>
          <a:xfrm>
            <a:off x="1165185" y="2209800"/>
            <a:ext cx="365760" cy="123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48E4C76-1EDD-2E41-A75C-EEF2B67D45A1}"/>
              </a:ext>
            </a:extLst>
          </p:cNvPr>
          <p:cNvCxnSpPr>
            <a:cxnSpLocks/>
          </p:cNvCxnSpPr>
          <p:nvPr/>
        </p:nvCxnSpPr>
        <p:spPr>
          <a:xfrm>
            <a:off x="2687303" y="2205850"/>
            <a:ext cx="0" cy="73152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114232D-ADCE-2245-824E-A84202C212CA}"/>
              </a:ext>
            </a:extLst>
          </p:cNvPr>
          <p:cNvCxnSpPr>
            <a:cxnSpLocks/>
          </p:cNvCxnSpPr>
          <p:nvPr/>
        </p:nvCxnSpPr>
        <p:spPr>
          <a:xfrm>
            <a:off x="1173652" y="2946402"/>
            <a:ext cx="365760" cy="123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0CD7F6AC-94E1-D54E-80FC-698253DB5B75}"/>
              </a:ext>
            </a:extLst>
          </p:cNvPr>
          <p:cNvSpPr/>
          <p:nvPr/>
        </p:nvSpPr>
        <p:spPr>
          <a:xfrm>
            <a:off x="1123387" y="21628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F816569-B241-444F-AC39-C000DD8789C3}"/>
              </a:ext>
            </a:extLst>
          </p:cNvPr>
          <p:cNvSpPr/>
          <p:nvPr/>
        </p:nvSpPr>
        <p:spPr>
          <a:xfrm>
            <a:off x="1140320" y="28994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218">
            <a:extLst>
              <a:ext uri="{FF2B5EF4-FFF2-40B4-BE49-F238E27FC236}">
                <a16:creationId xmlns:a16="http://schemas.microsoft.com/office/drawing/2014/main" id="{6255F1F9-300E-9A4D-BD42-5298375EF6F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230103" y="2574128"/>
            <a:ext cx="152400" cy="762000"/>
            <a:chOff x="5280" y="1200"/>
            <a:chExt cx="96" cy="480"/>
          </a:xfrm>
        </p:grpSpPr>
        <p:sp>
          <p:nvSpPr>
            <p:cNvPr id="109" name="Line 106">
              <a:extLst>
                <a:ext uri="{FF2B5EF4-FFF2-40B4-BE49-F238E27FC236}">
                  <a16:creationId xmlns:a16="http://schemas.microsoft.com/office/drawing/2014/main" id="{6E8E074A-3917-D344-B2F9-77D88B60DF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2B3309DF-BCAD-6046-9559-BBB20AAC4A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8">
              <a:extLst>
                <a:ext uri="{FF2B5EF4-FFF2-40B4-BE49-F238E27FC236}">
                  <a16:creationId xmlns:a16="http://schemas.microsoft.com/office/drawing/2014/main" id="{7634B57D-655A-714A-B3BF-18F0EF7723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9">
              <a:extLst>
                <a:ext uri="{FF2B5EF4-FFF2-40B4-BE49-F238E27FC236}">
                  <a16:creationId xmlns:a16="http://schemas.microsoft.com/office/drawing/2014/main" id="{FC72C221-2ABD-B644-8F0E-048B53C7D6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99071AB-96C2-3B42-A9CC-CC2138078BA8}"/>
              </a:ext>
            </a:extLst>
          </p:cNvPr>
          <p:cNvCxnSpPr>
            <a:cxnSpLocks/>
          </p:cNvCxnSpPr>
          <p:nvPr/>
        </p:nvCxnSpPr>
        <p:spPr>
          <a:xfrm>
            <a:off x="1946178" y="2595568"/>
            <a:ext cx="182880" cy="123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4" name="Group 210">
            <a:extLst>
              <a:ext uri="{FF2B5EF4-FFF2-40B4-BE49-F238E27FC236}">
                <a16:creationId xmlns:a16="http://schemas.microsoft.com/office/drawing/2014/main" id="{DF495948-9EB3-3642-A9FA-3AB5CAE64A2E}"/>
              </a:ext>
            </a:extLst>
          </p:cNvPr>
          <p:cNvGrpSpPr>
            <a:grpSpLocks/>
          </p:cNvGrpSpPr>
          <p:nvPr/>
        </p:nvGrpSpPr>
        <p:grpSpPr bwMode="auto">
          <a:xfrm>
            <a:off x="2530155" y="2878928"/>
            <a:ext cx="304800" cy="762000"/>
            <a:chOff x="3216" y="1728"/>
            <a:chExt cx="192" cy="480"/>
          </a:xfrm>
        </p:grpSpPr>
        <p:sp>
          <p:nvSpPr>
            <p:cNvPr id="115" name="Line 8">
              <a:extLst>
                <a:ext uri="{FF2B5EF4-FFF2-40B4-BE49-F238E27FC236}">
                  <a16:creationId xmlns:a16="http://schemas.microsoft.com/office/drawing/2014/main" id="{AF598E4C-C972-154C-8634-2D31B5A395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9">
              <a:extLst>
                <a:ext uri="{FF2B5EF4-FFF2-40B4-BE49-F238E27FC236}">
                  <a16:creationId xmlns:a16="http://schemas.microsoft.com/office/drawing/2014/main" id="{53879EDA-C6B3-7945-909C-BC356CD77F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0">
              <a:extLst>
                <a:ext uri="{FF2B5EF4-FFF2-40B4-BE49-F238E27FC236}">
                  <a16:creationId xmlns:a16="http://schemas.microsoft.com/office/drawing/2014/main" id="{9011A7BA-A9E4-0B4B-AEDB-5CD9FFB2CD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1">
              <a:extLst>
                <a:ext uri="{FF2B5EF4-FFF2-40B4-BE49-F238E27FC236}">
                  <a16:creationId xmlns:a16="http://schemas.microsoft.com/office/drawing/2014/main" id="{73BE5856-22A5-6B4E-8334-5A119818B9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2B9A36E-17A0-834D-A099-8E0BF9167D03}"/>
              </a:ext>
            </a:extLst>
          </p:cNvPr>
          <p:cNvCxnSpPr>
            <a:cxnSpLocks/>
          </p:cNvCxnSpPr>
          <p:nvPr/>
        </p:nvCxnSpPr>
        <p:spPr>
          <a:xfrm>
            <a:off x="2111019" y="3638809"/>
            <a:ext cx="3931920" cy="123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0" name="Group 438">
            <a:extLst>
              <a:ext uri="{FF2B5EF4-FFF2-40B4-BE49-F238E27FC236}">
                <a16:creationId xmlns:a16="http://schemas.microsoft.com/office/drawing/2014/main" id="{7BA37E70-FE81-894C-A389-57781BA909D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011729" y="3205616"/>
            <a:ext cx="304800" cy="469719"/>
            <a:chOff x="1498" y="3312"/>
            <a:chExt cx="230" cy="576"/>
          </a:xfrm>
        </p:grpSpPr>
        <p:grpSp>
          <p:nvGrpSpPr>
            <p:cNvPr id="121" name="Group 309">
              <a:extLst>
                <a:ext uri="{FF2B5EF4-FFF2-40B4-BE49-F238E27FC236}">
                  <a16:creationId xmlns:a16="http://schemas.microsoft.com/office/drawing/2014/main" id="{2B0EAEED-3A6B-A840-ABAF-399EB814D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" y="3312"/>
              <a:ext cx="230" cy="576"/>
              <a:chOff x="1613" y="2851"/>
              <a:chExt cx="230" cy="576"/>
            </a:xfrm>
          </p:grpSpPr>
          <p:grpSp>
            <p:nvGrpSpPr>
              <p:cNvPr id="123" name="Group 310">
                <a:extLst>
                  <a:ext uri="{FF2B5EF4-FFF2-40B4-BE49-F238E27FC236}">
                    <a16:creationId xmlns:a16="http://schemas.microsoft.com/office/drawing/2014/main" id="{87CFF3D4-0642-B141-BECD-9F6659234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3" y="2851"/>
                <a:ext cx="230" cy="576"/>
                <a:chOff x="3341" y="1584"/>
                <a:chExt cx="230" cy="576"/>
              </a:xfrm>
            </p:grpSpPr>
            <p:sp>
              <p:nvSpPr>
                <p:cNvPr id="127" name="AutoShape 311">
                  <a:extLst>
                    <a:ext uri="{FF2B5EF4-FFF2-40B4-BE49-F238E27FC236}">
                      <a16:creationId xmlns:a16="http://schemas.microsoft.com/office/drawing/2014/main" id="{66E571DF-0E36-E24E-B802-8DE1C43B2C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28" name="Line 312">
                  <a:extLst>
                    <a:ext uri="{FF2B5EF4-FFF2-40B4-BE49-F238E27FC236}">
                      <a16:creationId xmlns:a16="http://schemas.microsoft.com/office/drawing/2014/main" id="{59DD4CAE-ACCC-DC47-946F-06167AE4D7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Line 313">
                  <a:extLst>
                    <a:ext uri="{FF2B5EF4-FFF2-40B4-BE49-F238E27FC236}">
                      <a16:creationId xmlns:a16="http://schemas.microsoft.com/office/drawing/2014/main" id="{702DD97B-C6FD-0742-BBD5-062E400FD9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Line 314">
                  <a:extLst>
                    <a:ext uri="{FF2B5EF4-FFF2-40B4-BE49-F238E27FC236}">
                      <a16:creationId xmlns:a16="http://schemas.microsoft.com/office/drawing/2014/main" id="{15E643FF-307E-7A43-BD8F-65A53EA8F1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5" name="Line 316">
                <a:extLst>
                  <a:ext uri="{FF2B5EF4-FFF2-40B4-BE49-F238E27FC236}">
                    <a16:creationId xmlns:a16="http://schemas.microsoft.com/office/drawing/2014/main" id="{3A707501-2437-1F46-B734-D212760C4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3254"/>
                <a:ext cx="0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7">
                <a:extLst>
                  <a:ext uri="{FF2B5EF4-FFF2-40B4-BE49-F238E27FC236}">
                    <a16:creationId xmlns:a16="http://schemas.microsoft.com/office/drawing/2014/main" id="{289141D9-21A9-704A-82DA-B189B6C0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197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Freeform 435">
              <a:extLst>
                <a:ext uri="{FF2B5EF4-FFF2-40B4-BE49-F238E27FC236}">
                  <a16:creationId xmlns:a16="http://schemas.microsoft.com/office/drawing/2014/main" id="{2208360A-F71D-F64A-B969-1EB0C9F41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43BB61-DBA7-8349-8CC7-07073B37C26F}"/>
              </a:ext>
            </a:extLst>
          </p:cNvPr>
          <p:cNvCxnSpPr>
            <a:cxnSpLocks/>
          </p:cNvCxnSpPr>
          <p:nvPr/>
        </p:nvCxnSpPr>
        <p:spPr>
          <a:xfrm>
            <a:off x="2674088" y="3445983"/>
            <a:ext cx="29098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2" name="Freeform 12">
            <a:extLst>
              <a:ext uri="{FF2B5EF4-FFF2-40B4-BE49-F238E27FC236}">
                <a16:creationId xmlns:a16="http://schemas.microsoft.com/office/drawing/2014/main" id="{8B2D5BB8-53E6-D14A-80AA-152C5BBD0457}"/>
              </a:ext>
            </a:extLst>
          </p:cNvPr>
          <p:cNvSpPr>
            <a:spLocks noChangeAspect="1"/>
          </p:cNvSpPr>
          <p:nvPr/>
        </p:nvSpPr>
        <p:spPr bwMode="auto">
          <a:xfrm>
            <a:off x="3695166" y="290362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E2AEBE9-7B0E-8347-8D92-BFD3F1A523C7}"/>
              </a:ext>
            </a:extLst>
          </p:cNvPr>
          <p:cNvCxnSpPr>
            <a:cxnSpLocks/>
          </p:cNvCxnSpPr>
          <p:nvPr/>
        </p:nvCxnSpPr>
        <p:spPr>
          <a:xfrm>
            <a:off x="3390522" y="2945837"/>
            <a:ext cx="0" cy="49163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B2CD46A-8906-B249-814A-01B8B6143402}"/>
              </a:ext>
            </a:extLst>
          </p:cNvPr>
          <p:cNvCxnSpPr>
            <a:cxnSpLocks/>
          </p:cNvCxnSpPr>
          <p:nvPr/>
        </p:nvCxnSpPr>
        <p:spPr>
          <a:xfrm>
            <a:off x="3375504" y="2953811"/>
            <a:ext cx="402336" cy="123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5" name="Group 478">
            <a:extLst>
              <a:ext uri="{FF2B5EF4-FFF2-40B4-BE49-F238E27FC236}">
                <a16:creationId xmlns:a16="http://schemas.microsoft.com/office/drawing/2014/main" id="{2B65DE28-0605-FA44-ACA2-2949E647FA1C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4271572" y="2782362"/>
            <a:ext cx="401622" cy="609600"/>
            <a:chOff x="4656" y="1344"/>
            <a:chExt cx="192" cy="384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F178A217-92D3-AB43-A059-1276F49541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37" name="Line 36">
              <a:extLst>
                <a:ext uri="{FF2B5EF4-FFF2-40B4-BE49-F238E27FC236}">
                  <a16:creationId xmlns:a16="http://schemas.microsoft.com/office/drawing/2014/main" id="{808E09E9-0ACF-924E-9864-21DE62DA861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38" name="Line 37">
              <a:extLst>
                <a:ext uri="{FF2B5EF4-FFF2-40B4-BE49-F238E27FC236}">
                  <a16:creationId xmlns:a16="http://schemas.microsoft.com/office/drawing/2014/main" id="{DEE58F26-4A5A-AC4F-AD29-F2CA38442D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336D951D-6E7F-5941-B49A-EA3D31C1DB0A}"/>
                </a:ext>
              </a:extLst>
            </p:cNvPr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145" name="Group 478">
            <a:extLst>
              <a:ext uri="{FF2B5EF4-FFF2-40B4-BE49-F238E27FC236}">
                <a16:creationId xmlns:a16="http://schemas.microsoft.com/office/drawing/2014/main" id="{0E77A223-915A-FB45-8174-A4E0CD4E5995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4556500" y="2386340"/>
            <a:ext cx="401622" cy="609600"/>
            <a:chOff x="4656" y="1344"/>
            <a:chExt cx="192" cy="384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D6A5F80B-0400-A44A-9E35-1467772ADB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7" name="Line 36">
              <a:extLst>
                <a:ext uri="{FF2B5EF4-FFF2-40B4-BE49-F238E27FC236}">
                  <a16:creationId xmlns:a16="http://schemas.microsoft.com/office/drawing/2014/main" id="{3962520C-58AD-8A4D-939F-E7749ECB76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8" name="Line 37">
              <a:extLst>
                <a:ext uri="{FF2B5EF4-FFF2-40B4-BE49-F238E27FC236}">
                  <a16:creationId xmlns:a16="http://schemas.microsoft.com/office/drawing/2014/main" id="{2EF03A58-4A9E-754A-9EDC-EF25C0EB61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D05B0C5E-0D7B-9D49-97E1-C91993A19C9F}"/>
                </a:ext>
              </a:extLst>
            </p:cNvPr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150" name="Group 210">
            <a:extLst>
              <a:ext uri="{FF2B5EF4-FFF2-40B4-BE49-F238E27FC236}">
                <a16:creationId xmlns:a16="http://schemas.microsoft.com/office/drawing/2014/main" id="{FDE5D424-7208-5245-A501-7B71AEC0A630}"/>
              </a:ext>
            </a:extLst>
          </p:cNvPr>
          <p:cNvGrpSpPr>
            <a:grpSpLocks/>
          </p:cNvGrpSpPr>
          <p:nvPr/>
        </p:nvGrpSpPr>
        <p:grpSpPr bwMode="auto">
          <a:xfrm>
            <a:off x="5215730" y="2192365"/>
            <a:ext cx="304800" cy="762000"/>
            <a:chOff x="3216" y="1728"/>
            <a:chExt cx="192" cy="480"/>
          </a:xfrm>
        </p:grpSpPr>
        <p:sp>
          <p:nvSpPr>
            <p:cNvPr id="151" name="Line 8">
              <a:extLst>
                <a:ext uri="{FF2B5EF4-FFF2-40B4-BE49-F238E27FC236}">
                  <a16:creationId xmlns:a16="http://schemas.microsoft.com/office/drawing/2014/main" id="{B8B35E65-BFE7-7C4E-B3AE-C4CEC26DF1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9">
              <a:extLst>
                <a:ext uri="{FF2B5EF4-FFF2-40B4-BE49-F238E27FC236}">
                  <a16:creationId xmlns:a16="http://schemas.microsoft.com/office/drawing/2014/main" id="{EB243D26-320D-B74C-B762-55D864F3CD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0">
              <a:extLst>
                <a:ext uri="{FF2B5EF4-FFF2-40B4-BE49-F238E27FC236}">
                  <a16:creationId xmlns:a16="http://schemas.microsoft.com/office/drawing/2014/main" id="{C42E2541-9E54-CA49-89B8-9B29837D29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1">
              <a:extLst>
                <a:ext uri="{FF2B5EF4-FFF2-40B4-BE49-F238E27FC236}">
                  <a16:creationId xmlns:a16="http://schemas.microsoft.com/office/drawing/2014/main" id="{458006D1-6D8C-2C4D-BB7F-FA0D8D9277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" name="Freeform 12">
            <a:extLst>
              <a:ext uri="{FF2B5EF4-FFF2-40B4-BE49-F238E27FC236}">
                <a16:creationId xmlns:a16="http://schemas.microsoft.com/office/drawing/2014/main" id="{45464E12-0E59-EC44-8F2D-56B136980D86}"/>
              </a:ext>
            </a:extLst>
          </p:cNvPr>
          <p:cNvSpPr>
            <a:spLocks noChangeAspect="1"/>
          </p:cNvSpPr>
          <p:nvPr/>
        </p:nvSpPr>
        <p:spPr bwMode="auto">
          <a:xfrm>
            <a:off x="5650971" y="217549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FC63A42-337D-8F48-96F7-CF2CC969A2E6}"/>
              </a:ext>
            </a:extLst>
          </p:cNvPr>
          <p:cNvCxnSpPr>
            <a:cxnSpLocks/>
          </p:cNvCxnSpPr>
          <p:nvPr/>
        </p:nvCxnSpPr>
        <p:spPr>
          <a:xfrm flipV="1">
            <a:off x="3745704" y="2209552"/>
            <a:ext cx="731520" cy="360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29D3ED8-7CA5-1246-A564-1FBEFA23A8D4}"/>
              </a:ext>
            </a:extLst>
          </p:cNvPr>
          <p:cNvCxnSpPr>
            <a:cxnSpLocks/>
          </p:cNvCxnSpPr>
          <p:nvPr/>
        </p:nvCxnSpPr>
        <p:spPr>
          <a:xfrm>
            <a:off x="4167583" y="2215293"/>
            <a:ext cx="0" cy="67105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F43F4F3-5BCD-BD4B-865C-BF4CA5B2A4F1}"/>
              </a:ext>
            </a:extLst>
          </p:cNvPr>
          <p:cNvCxnSpPr>
            <a:cxnSpLocks/>
          </p:cNvCxnSpPr>
          <p:nvPr/>
        </p:nvCxnSpPr>
        <p:spPr>
          <a:xfrm>
            <a:off x="4472383" y="2208567"/>
            <a:ext cx="0" cy="27432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41DEBB8-902E-FC48-93D3-FDA9176E9206}"/>
              </a:ext>
            </a:extLst>
          </p:cNvPr>
          <p:cNvCxnSpPr>
            <a:cxnSpLocks/>
          </p:cNvCxnSpPr>
          <p:nvPr/>
        </p:nvCxnSpPr>
        <p:spPr>
          <a:xfrm flipV="1">
            <a:off x="5044627" y="2188024"/>
            <a:ext cx="914400" cy="360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6F65CAD-09B1-EE4B-B62A-4FB439D4EB19}"/>
              </a:ext>
            </a:extLst>
          </p:cNvPr>
          <p:cNvCxnSpPr>
            <a:cxnSpLocks/>
          </p:cNvCxnSpPr>
          <p:nvPr/>
        </p:nvCxnSpPr>
        <p:spPr>
          <a:xfrm>
            <a:off x="5062111" y="2181182"/>
            <a:ext cx="0" cy="31089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FAC4B91C-8AF0-7E43-B972-4D6844A46D04}"/>
              </a:ext>
            </a:extLst>
          </p:cNvPr>
          <p:cNvSpPr/>
          <p:nvPr/>
        </p:nvSpPr>
        <p:spPr>
          <a:xfrm>
            <a:off x="5940935" y="214591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99E2756A-DA13-7343-83A9-FBCABB8550F0}"/>
              </a:ext>
            </a:extLst>
          </p:cNvPr>
          <p:cNvSpPr/>
          <p:nvPr/>
        </p:nvSpPr>
        <p:spPr>
          <a:xfrm>
            <a:off x="6008667" y="36021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45678A4-602D-E644-AE94-9E4BA15CD70D}"/>
              </a:ext>
            </a:extLst>
          </p:cNvPr>
          <p:cNvCxnSpPr>
            <a:cxnSpLocks/>
          </p:cNvCxnSpPr>
          <p:nvPr/>
        </p:nvCxnSpPr>
        <p:spPr>
          <a:xfrm>
            <a:off x="5368130" y="2921132"/>
            <a:ext cx="0" cy="73152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D8C9913-A147-1A46-AE9F-9C0FE152386F}"/>
              </a:ext>
            </a:extLst>
          </p:cNvPr>
          <p:cNvCxnSpPr>
            <a:cxnSpLocks/>
          </p:cNvCxnSpPr>
          <p:nvPr/>
        </p:nvCxnSpPr>
        <p:spPr>
          <a:xfrm>
            <a:off x="5727171" y="2915769"/>
            <a:ext cx="0" cy="73152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0ED0AD-2474-9343-BC1B-B61FECBA0F5D}"/>
              </a:ext>
            </a:extLst>
          </p:cNvPr>
          <p:cNvCxnSpPr>
            <a:cxnSpLocks/>
          </p:cNvCxnSpPr>
          <p:nvPr/>
        </p:nvCxnSpPr>
        <p:spPr>
          <a:xfrm flipH="1" flipV="1">
            <a:off x="3826785" y="3280941"/>
            <a:ext cx="661439" cy="714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1E6AE32-34DD-D649-92A0-43E2A031E60E}"/>
              </a:ext>
            </a:extLst>
          </p:cNvPr>
          <p:cNvSpPr txBox="1"/>
          <p:nvPr/>
        </p:nvSpPr>
        <p:spPr>
          <a:xfrm>
            <a:off x="2673503" y="2936147"/>
            <a:ext cx="7080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</a:rPr>
              <a:t>1000 </a:t>
            </a:r>
            <a:r>
              <a:rPr lang="en-US" sz="1200" dirty="0" err="1">
                <a:solidFill>
                  <a:srgbClr val="000000"/>
                </a:solidFill>
              </a:rPr>
              <a:t>uF</a:t>
            </a:r>
            <a:endParaRPr kumimoji="0" lang="en-US" sz="12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2231392-6A26-9A4F-B0A8-D5E53353D657}"/>
              </a:ext>
            </a:extLst>
          </p:cNvPr>
          <p:cNvSpPr txBox="1"/>
          <p:nvPr/>
        </p:nvSpPr>
        <p:spPr>
          <a:xfrm>
            <a:off x="3434380" y="2345459"/>
            <a:ext cx="32729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1K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EC5DEB3-3A77-0F47-8E9D-5D89FE337757}"/>
              </a:ext>
            </a:extLst>
          </p:cNvPr>
          <p:cNvSpPr txBox="1"/>
          <p:nvPr/>
        </p:nvSpPr>
        <p:spPr>
          <a:xfrm>
            <a:off x="3874808" y="3269156"/>
            <a:ext cx="4289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10K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2B478F8-A5CA-BD44-86B9-4290ECA54624}"/>
              </a:ext>
            </a:extLst>
          </p:cNvPr>
          <p:cNvSpPr txBox="1"/>
          <p:nvPr/>
        </p:nvSpPr>
        <p:spPr>
          <a:xfrm>
            <a:off x="4428790" y="1975225"/>
            <a:ext cx="69996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2N6121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6116395-C2B4-5A48-815A-7D0428F6EED6}"/>
              </a:ext>
            </a:extLst>
          </p:cNvPr>
          <p:cNvSpPr txBox="1"/>
          <p:nvPr/>
        </p:nvSpPr>
        <p:spPr>
          <a:xfrm>
            <a:off x="4707473" y="2911967"/>
            <a:ext cx="73819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2N3904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DE2E723-3C1B-9F40-A345-67CDCF04417C}"/>
              </a:ext>
            </a:extLst>
          </p:cNvPr>
          <p:cNvSpPr txBox="1"/>
          <p:nvPr/>
        </p:nvSpPr>
        <p:spPr>
          <a:xfrm>
            <a:off x="5851836" y="2432842"/>
            <a:ext cx="590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2.7K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F25BBDC-5191-B542-85F6-CFF21FD80466}"/>
              </a:ext>
            </a:extLst>
          </p:cNvPr>
          <p:cNvSpPr txBox="1"/>
          <p:nvPr/>
        </p:nvSpPr>
        <p:spPr>
          <a:xfrm>
            <a:off x="4892249" y="2619255"/>
            <a:ext cx="590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100uF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EBE9D19-5668-6846-9332-D61ADE8F710D}"/>
              </a:ext>
            </a:extLst>
          </p:cNvPr>
          <p:cNvSpPr txBox="1"/>
          <p:nvPr/>
        </p:nvSpPr>
        <p:spPr>
          <a:xfrm>
            <a:off x="2039545" y="1733732"/>
            <a:ext cx="92553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N4001</a:t>
            </a:r>
            <a:endParaRPr kumimoji="0" lang="en-US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2F71844-1A9C-5F4A-97D7-93DA2D641763}"/>
              </a:ext>
            </a:extLst>
          </p:cNvPr>
          <p:cNvSpPr txBox="1"/>
          <p:nvPr/>
        </p:nvSpPr>
        <p:spPr>
          <a:xfrm>
            <a:off x="3055245" y="3766703"/>
            <a:ext cx="88943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N5247</a:t>
            </a:r>
            <a:endParaRPr kumimoji="0" lang="en-US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ACD2E1C-80E1-6049-AB0E-BC2849CB00AC}"/>
              </a:ext>
            </a:extLst>
          </p:cNvPr>
          <p:cNvSpPr txBox="1"/>
          <p:nvPr/>
        </p:nvSpPr>
        <p:spPr>
          <a:xfrm>
            <a:off x="1057351" y="1623134"/>
            <a:ext cx="7877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YD-1485</a:t>
            </a:r>
          </a:p>
        </p:txBody>
      </p:sp>
    </p:spTree>
    <p:extLst>
      <p:ext uri="{BB962C8B-B14F-4D97-AF65-F5344CB8AC3E}">
        <p14:creationId xmlns:p14="http://schemas.microsoft.com/office/powerpoint/2010/main" val="31023081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14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Calibri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159</cp:revision>
  <dcterms:modified xsi:type="dcterms:W3CDTF">2020-07-31T21:44:35Z</dcterms:modified>
</cp:coreProperties>
</file>