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86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1121088" y="902062"/>
            <a:ext cx="794375" cy="1371601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1222044" y="1133709"/>
            <a:ext cx="50052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555</a:t>
            </a:r>
          </a:p>
        </p:txBody>
      </p:sp>
      <p:sp>
        <p:nvSpPr>
          <p:cNvPr id="51" name="Shape 51"/>
          <p:cNvSpPr/>
          <p:nvPr/>
        </p:nvSpPr>
        <p:spPr>
          <a:xfrm>
            <a:off x="1668797" y="902061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8</a:t>
            </a:r>
          </a:p>
        </p:txBody>
      </p:sp>
      <p:sp>
        <p:nvSpPr>
          <p:cNvPr id="52" name="Shape 52"/>
          <p:cNvSpPr/>
          <p:nvPr/>
        </p:nvSpPr>
        <p:spPr>
          <a:xfrm>
            <a:off x="1613490" y="1245353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7</a:t>
            </a:r>
          </a:p>
        </p:txBody>
      </p:sp>
      <p:sp>
        <p:nvSpPr>
          <p:cNvPr id="53" name="Shape 53"/>
          <p:cNvSpPr/>
          <p:nvPr/>
        </p:nvSpPr>
        <p:spPr>
          <a:xfrm>
            <a:off x="1613490" y="1587861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6</a:t>
            </a:r>
          </a:p>
        </p:txBody>
      </p:sp>
      <p:sp>
        <p:nvSpPr>
          <p:cNvPr id="54" name="Shape 54"/>
          <p:cNvSpPr/>
          <p:nvPr/>
        </p:nvSpPr>
        <p:spPr>
          <a:xfrm>
            <a:off x="1623935" y="1965884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5</a:t>
            </a:r>
          </a:p>
        </p:txBody>
      </p:sp>
      <p:sp>
        <p:nvSpPr>
          <p:cNvPr id="55" name="Shape 55"/>
          <p:cNvSpPr/>
          <p:nvPr/>
        </p:nvSpPr>
        <p:spPr>
          <a:xfrm>
            <a:off x="1157086" y="902061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1</a:t>
            </a:r>
          </a:p>
        </p:txBody>
      </p:sp>
      <p:sp>
        <p:nvSpPr>
          <p:cNvPr id="56" name="Shape 56"/>
          <p:cNvSpPr/>
          <p:nvPr/>
        </p:nvSpPr>
        <p:spPr>
          <a:xfrm>
            <a:off x="1130956" y="1283061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2</a:t>
            </a:r>
          </a:p>
        </p:txBody>
      </p:sp>
      <p:sp>
        <p:nvSpPr>
          <p:cNvPr id="57" name="Shape 57"/>
          <p:cNvSpPr/>
          <p:nvPr/>
        </p:nvSpPr>
        <p:spPr>
          <a:xfrm>
            <a:off x="1140100" y="1587861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3</a:t>
            </a:r>
          </a:p>
        </p:txBody>
      </p:sp>
      <p:sp>
        <p:nvSpPr>
          <p:cNvPr id="58" name="Shape 58"/>
          <p:cNvSpPr/>
          <p:nvPr/>
        </p:nvSpPr>
        <p:spPr>
          <a:xfrm>
            <a:off x="1132257" y="1938452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4</a:t>
            </a:r>
          </a:p>
        </p:txBody>
      </p:sp>
      <p:sp>
        <p:nvSpPr>
          <p:cNvPr id="68" name="Shape 68"/>
          <p:cNvSpPr/>
          <p:nvPr/>
        </p:nvSpPr>
        <p:spPr>
          <a:xfrm>
            <a:off x="3655053" y="26120"/>
            <a:ext cx="5346421" cy="4955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28600" lvl="0" indent="-228600"/>
            <a:r>
              <a:rPr sz="1600" b="1" dirty="0"/>
              <a:t>Pin 1: </a:t>
            </a:r>
            <a:r>
              <a:rPr sz="1600" dirty="0"/>
              <a:t>-Vs</a:t>
            </a:r>
          </a:p>
          <a:p>
            <a:pPr marL="228600" lvl="0" indent="-228600"/>
            <a:r>
              <a:rPr sz="1600" b="1" dirty="0"/>
              <a:t>Pin 8: </a:t>
            </a:r>
            <a:r>
              <a:rPr sz="1600" dirty="0"/>
              <a:t>+Vs </a:t>
            </a:r>
          </a:p>
          <a:p>
            <a:pPr lvl="0"/>
            <a:r>
              <a:rPr sz="1600" b="1" dirty="0"/>
              <a:t>Pin 2 (Trigger):</a:t>
            </a:r>
            <a:r>
              <a:rPr sz="1600" dirty="0"/>
              <a:t> </a:t>
            </a:r>
            <a:r>
              <a:rPr lang="en-US" sz="1600" dirty="0"/>
              <a:t>Out HIGH if V &lt;</a:t>
            </a:r>
            <a:r>
              <a:rPr sz="1600" dirty="0"/>
              <a:t> </a:t>
            </a:r>
            <a:r>
              <a:rPr lang="en-US" sz="1600" dirty="0"/>
              <a:t>V</a:t>
            </a:r>
            <a:r>
              <a:rPr lang="en-US" sz="1600" baseline="-25000" dirty="0"/>
              <a:t>CC</a:t>
            </a:r>
            <a:r>
              <a:rPr sz="1600" dirty="0"/>
              <a:t>/3. Pin 2 control</a:t>
            </a:r>
            <a:r>
              <a:rPr lang="en-US" sz="1600" dirty="0"/>
              <a:t>s</a:t>
            </a:r>
            <a:r>
              <a:rPr sz="1600" dirty="0"/>
              <a:t> pin 6. If pin 2 is LOW, and pin 6 LOW, output goes and stays HIGH. If pin 6 HIGH, and pin 2 goes LOW, output goes LOW while pin 2 LOW. </a:t>
            </a:r>
            <a:r>
              <a:rPr lang="en-US" sz="1600" dirty="0"/>
              <a:t>P</a:t>
            </a:r>
            <a:r>
              <a:rPr sz="1600" dirty="0"/>
              <a:t>in </a:t>
            </a:r>
            <a:r>
              <a:rPr lang="en-US" sz="1600" dirty="0"/>
              <a:t>2</a:t>
            </a:r>
            <a:r>
              <a:rPr sz="1600" dirty="0"/>
              <a:t>has a very high impedance (about 10M) and will trigger with about 1uA. </a:t>
            </a:r>
            <a:br>
              <a:rPr sz="1600" dirty="0"/>
            </a:br>
            <a:r>
              <a:rPr sz="1600" b="1" dirty="0"/>
              <a:t>Pin 3 (Output):</a:t>
            </a:r>
            <a:r>
              <a:rPr sz="1600" dirty="0"/>
              <a:t> (Pins 3 and 7 are "in phase.") Goes HIGH (about 2v less than rail) and LOW (about 0.5v less than 0v) and will deliver up to 200mA. </a:t>
            </a:r>
            <a:br>
              <a:rPr sz="1600" dirty="0"/>
            </a:br>
            <a:r>
              <a:rPr sz="1600" b="1" dirty="0"/>
              <a:t>Pin 4 (Reset):</a:t>
            </a:r>
            <a:r>
              <a:rPr sz="1600" dirty="0"/>
              <a:t> Internally connected HIGH via 100k. Must </a:t>
            </a:r>
            <a:r>
              <a:rPr lang="en-US" sz="1600" dirty="0"/>
              <a:t>go</a:t>
            </a:r>
            <a:r>
              <a:rPr sz="1600" dirty="0"/>
              <a:t> below 0.8v to reset the chip. </a:t>
            </a:r>
            <a:br>
              <a:rPr sz="1600" dirty="0"/>
            </a:br>
            <a:r>
              <a:rPr sz="1600" b="1" dirty="0"/>
              <a:t>Pin 5 (Control):</a:t>
            </a:r>
            <a:r>
              <a:rPr sz="1600" dirty="0"/>
              <a:t> voltage applied to this pin will vary the timing of the RC network (quite considerably). </a:t>
            </a:r>
            <a:br>
              <a:rPr sz="1600" dirty="0"/>
            </a:br>
            <a:r>
              <a:rPr sz="1600" b="1" dirty="0"/>
              <a:t>Pin 6 (Threshold):</a:t>
            </a:r>
            <a:r>
              <a:rPr sz="1600" dirty="0"/>
              <a:t> </a:t>
            </a:r>
            <a:r>
              <a:rPr lang="en-US" sz="1600" dirty="0"/>
              <a:t>HIGH if </a:t>
            </a:r>
            <a:r>
              <a:rPr lang="bg-BG" sz="1600" dirty="0"/>
              <a:t>&gt; 2 V</a:t>
            </a:r>
            <a:r>
              <a:rPr lang="bg-BG" sz="1600" baseline="-25000" dirty="0"/>
              <a:t>CC </a:t>
            </a:r>
            <a:r>
              <a:rPr lang="bg-BG" sz="1600" dirty="0"/>
              <a:t>/3</a:t>
            </a:r>
            <a:r>
              <a:rPr lang="en-US" sz="1600" dirty="0"/>
              <a:t>, </a:t>
            </a:r>
            <a:r>
              <a:rPr sz="1600" dirty="0"/>
              <a:t>make output LOW only if pin 2 is HIGH. </a:t>
            </a:r>
            <a:r>
              <a:rPr lang="en-US" sz="1600" dirty="0"/>
              <a:t>Pin 6 </a:t>
            </a:r>
            <a:r>
              <a:rPr sz="1600" dirty="0"/>
              <a:t>has very high impedance </a:t>
            </a:r>
            <a:r>
              <a:rPr lang="en-US" sz="1600" dirty="0"/>
              <a:t>(~</a:t>
            </a:r>
            <a:r>
              <a:rPr sz="1600" dirty="0"/>
              <a:t>10M) and will trigger with about 0.2uA. </a:t>
            </a:r>
            <a:br>
              <a:rPr sz="1600" dirty="0"/>
            </a:br>
            <a:r>
              <a:rPr sz="1600" b="1" dirty="0"/>
              <a:t>Pin 7 (Discharge):</a:t>
            </a:r>
            <a:r>
              <a:rPr sz="1600" dirty="0"/>
              <a:t> Pin 7 is equal to pin 3 but pin 7 does not go high - it goes OPEN.  </a:t>
            </a:r>
            <a:r>
              <a:rPr lang="en-US" sz="1600" dirty="0"/>
              <a:t>When </a:t>
            </a:r>
            <a:r>
              <a:rPr sz="1600" dirty="0"/>
              <a:t>LOW </a:t>
            </a:r>
            <a:r>
              <a:rPr lang="en-US" sz="1600" dirty="0"/>
              <a:t>it </a:t>
            </a:r>
            <a:r>
              <a:rPr sz="1600" dirty="0"/>
              <a:t>sink</a:t>
            </a:r>
            <a:r>
              <a:rPr lang="en-US" sz="1600" dirty="0"/>
              <a:t>s</a:t>
            </a:r>
            <a:r>
              <a:rPr sz="1600" dirty="0"/>
              <a:t> about 200mA. </a:t>
            </a:r>
            <a:br>
              <a:rPr sz="1200" dirty="0"/>
            </a:br>
            <a:endParaRPr sz="1200" dirty="0"/>
          </a:p>
        </p:txBody>
      </p:sp>
      <p:sp>
        <p:nvSpPr>
          <p:cNvPr id="71" name="Shape 71"/>
          <p:cNvSpPr/>
          <p:nvPr/>
        </p:nvSpPr>
        <p:spPr>
          <a:xfrm>
            <a:off x="2234715" y="631633"/>
            <a:ext cx="67655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+Vs</a:t>
            </a:r>
          </a:p>
        </p:txBody>
      </p:sp>
      <p:sp>
        <p:nvSpPr>
          <p:cNvPr id="88" name="Shape 88"/>
          <p:cNvSpPr/>
          <p:nvPr/>
        </p:nvSpPr>
        <p:spPr>
          <a:xfrm>
            <a:off x="207059" y="1540235"/>
            <a:ext cx="6765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out</a:t>
            </a:r>
          </a:p>
        </p:txBody>
      </p:sp>
      <p:sp>
        <p:nvSpPr>
          <p:cNvPr id="89" name="Shape 89"/>
          <p:cNvSpPr/>
          <p:nvPr/>
        </p:nvSpPr>
        <p:spPr>
          <a:xfrm>
            <a:off x="670354" y="2128465"/>
            <a:ext cx="457201" cy="11702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34779" y="1970894"/>
            <a:ext cx="67655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+Vs</a:t>
            </a:r>
          </a:p>
        </p:txBody>
      </p:sp>
      <p:sp>
        <p:nvSpPr>
          <p:cNvPr id="106" name="Shape 106"/>
          <p:cNvSpPr/>
          <p:nvPr/>
        </p:nvSpPr>
        <p:spPr>
          <a:xfrm>
            <a:off x="2572376" y="1540154"/>
            <a:ext cx="67655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C</a:t>
            </a:r>
          </a:p>
        </p:txBody>
      </p:sp>
      <p:sp>
        <p:nvSpPr>
          <p:cNvPr id="107" name="Shape 107"/>
          <p:cNvSpPr/>
          <p:nvPr/>
        </p:nvSpPr>
        <p:spPr>
          <a:xfrm>
            <a:off x="2278592" y="1089791"/>
            <a:ext cx="676556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R</a:t>
            </a:r>
          </a:p>
        </p:txBody>
      </p:sp>
      <p:sp>
        <p:nvSpPr>
          <p:cNvPr id="109" name="Shape 109"/>
          <p:cNvSpPr/>
          <p:nvPr/>
        </p:nvSpPr>
        <p:spPr>
          <a:xfrm>
            <a:off x="1126713" y="4630586"/>
            <a:ext cx="768170" cy="1371601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300821" y="4862234"/>
            <a:ext cx="500524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555</a:t>
            </a:r>
          </a:p>
        </p:txBody>
      </p:sp>
      <p:sp>
        <p:nvSpPr>
          <p:cNvPr id="111" name="Shape 111"/>
          <p:cNvSpPr/>
          <p:nvPr/>
        </p:nvSpPr>
        <p:spPr>
          <a:xfrm>
            <a:off x="1674423" y="4630586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8</a:t>
            </a:r>
          </a:p>
        </p:txBody>
      </p:sp>
      <p:sp>
        <p:nvSpPr>
          <p:cNvPr id="112" name="Shape 112"/>
          <p:cNvSpPr/>
          <p:nvPr/>
        </p:nvSpPr>
        <p:spPr>
          <a:xfrm>
            <a:off x="1619114" y="5009976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7</a:t>
            </a:r>
          </a:p>
        </p:txBody>
      </p:sp>
      <p:sp>
        <p:nvSpPr>
          <p:cNvPr id="113" name="Shape 113"/>
          <p:cNvSpPr/>
          <p:nvPr/>
        </p:nvSpPr>
        <p:spPr>
          <a:xfrm>
            <a:off x="1619114" y="5427481"/>
            <a:ext cx="162847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6</a:t>
            </a:r>
          </a:p>
        </p:txBody>
      </p:sp>
      <p:sp>
        <p:nvSpPr>
          <p:cNvPr id="114" name="Shape 114"/>
          <p:cNvSpPr/>
          <p:nvPr/>
        </p:nvSpPr>
        <p:spPr>
          <a:xfrm>
            <a:off x="1629561" y="5694408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5</a:t>
            </a:r>
          </a:p>
        </p:txBody>
      </p:sp>
      <p:sp>
        <p:nvSpPr>
          <p:cNvPr id="115" name="Shape 115"/>
          <p:cNvSpPr/>
          <p:nvPr/>
        </p:nvSpPr>
        <p:spPr>
          <a:xfrm>
            <a:off x="1113943" y="4630586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1</a:t>
            </a:r>
          </a:p>
        </p:txBody>
      </p:sp>
      <p:sp>
        <p:nvSpPr>
          <p:cNvPr id="116" name="Shape 116"/>
          <p:cNvSpPr/>
          <p:nvPr/>
        </p:nvSpPr>
        <p:spPr>
          <a:xfrm>
            <a:off x="1124388" y="4938434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2</a:t>
            </a:r>
          </a:p>
        </p:txBody>
      </p:sp>
      <p:sp>
        <p:nvSpPr>
          <p:cNvPr id="117" name="Shape 117"/>
          <p:cNvSpPr/>
          <p:nvPr/>
        </p:nvSpPr>
        <p:spPr>
          <a:xfrm>
            <a:off x="1160964" y="5328578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3</a:t>
            </a:r>
          </a:p>
        </p:txBody>
      </p:sp>
      <p:sp>
        <p:nvSpPr>
          <p:cNvPr id="118" name="Shape 118"/>
          <p:cNvSpPr/>
          <p:nvPr/>
        </p:nvSpPr>
        <p:spPr>
          <a:xfrm>
            <a:off x="1159219" y="5682216"/>
            <a:ext cx="162847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 dirty="0"/>
              <a:t>4</a:t>
            </a:r>
          </a:p>
        </p:txBody>
      </p:sp>
      <p:sp>
        <p:nvSpPr>
          <p:cNvPr id="130" name="Shape 130"/>
          <p:cNvSpPr/>
          <p:nvPr/>
        </p:nvSpPr>
        <p:spPr>
          <a:xfrm>
            <a:off x="2199122" y="3817460"/>
            <a:ext cx="67655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+Vs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Shape 164"/>
              <p:cNvSpPr/>
              <p:nvPr/>
            </p:nvSpPr>
            <p:spPr>
              <a:xfrm>
                <a:off x="1714997" y="5972488"/>
                <a:ext cx="676555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1600"/>
                </a:lvl1pPr>
              </a:lstStyle>
              <a:p>
                <a:pPr lvl="0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sz="1400" dirty="0"/>
              </a:p>
            </p:txBody>
          </p:sp>
        </mc:Choice>
        <mc:Fallback xmlns="">
          <p:sp>
            <p:nvSpPr>
              <p:cNvPr id="164" name="Shape 1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997" y="5972488"/>
                <a:ext cx="676555" cy="30777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" name="Shape 165"/>
          <p:cNvSpPr/>
          <p:nvPr/>
        </p:nvSpPr>
        <p:spPr>
          <a:xfrm>
            <a:off x="2348454" y="4810377"/>
            <a:ext cx="676556" cy="371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600" dirty="0"/>
              <a:t>R</a:t>
            </a:r>
            <a:r>
              <a:rPr sz="1600" baseline="-25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Shape 166"/>
              <p:cNvSpPr/>
              <p:nvPr/>
            </p:nvSpPr>
            <p:spPr>
              <a:xfrm>
                <a:off x="2934527" y="4997662"/>
                <a:ext cx="2438400" cy="96173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/>
              <a:p>
                <a:pPr marL="228600" lvl="0" indent="-228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.7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  <a:p>
                <a:pPr marL="228600" lvl="0" indent="-228600"/>
                <a:endParaRPr lang="en-US" sz="1400" dirty="0"/>
              </a:p>
              <a:p>
                <a:pPr indent="-2286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𝑑𝑢𝑡𝑦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cycle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1400" dirty="0"/>
              </a:p>
            </p:txBody>
          </p:sp>
        </mc:Choice>
        <mc:Fallback xmlns="">
          <p:sp>
            <p:nvSpPr>
              <p:cNvPr id="166" name="Shape 1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527" y="4997662"/>
                <a:ext cx="2438400" cy="961738"/>
              </a:xfrm>
              <a:prstGeom prst="rect">
                <a:avLst/>
              </a:prstGeom>
              <a:blipFill>
                <a:blip r:embed="rId3"/>
                <a:stretch>
                  <a:fillRect l="-103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Shape 168"/>
          <p:cNvSpPr/>
          <p:nvPr/>
        </p:nvSpPr>
        <p:spPr>
          <a:xfrm>
            <a:off x="2372838" y="5244338"/>
            <a:ext cx="38100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/>
            <a:r>
              <a:rPr sz="1600" dirty="0"/>
              <a:t>R</a:t>
            </a:r>
            <a:r>
              <a:rPr sz="1600" baseline="-25000" dirty="0"/>
              <a:t>2</a:t>
            </a:r>
          </a:p>
        </p:txBody>
      </p:sp>
      <p:sp>
        <p:nvSpPr>
          <p:cNvPr id="226" name="Shape 127"/>
          <p:cNvSpPr/>
          <p:nvPr/>
        </p:nvSpPr>
        <p:spPr>
          <a:xfrm>
            <a:off x="381494" y="3799615"/>
            <a:ext cx="1052530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555 </a:t>
            </a:r>
            <a:r>
              <a:rPr lang="en-US" sz="1600" dirty="0"/>
              <a:t>a</a:t>
            </a:r>
            <a:r>
              <a:rPr sz="1600" dirty="0"/>
              <a:t>stable</a:t>
            </a:r>
          </a:p>
        </p:txBody>
      </p:sp>
      <p:sp>
        <p:nvSpPr>
          <p:cNvPr id="229" name="Shape 67"/>
          <p:cNvSpPr/>
          <p:nvPr/>
        </p:nvSpPr>
        <p:spPr>
          <a:xfrm>
            <a:off x="241194" y="422562"/>
            <a:ext cx="1194195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555 one shot</a:t>
            </a:r>
          </a:p>
        </p:txBody>
      </p:sp>
      <p:sp>
        <p:nvSpPr>
          <p:cNvPr id="298" name="Shape 120"/>
          <p:cNvSpPr/>
          <p:nvPr/>
        </p:nvSpPr>
        <p:spPr>
          <a:xfrm>
            <a:off x="7482605" y="4866582"/>
            <a:ext cx="1391818" cy="1653065"/>
          </a:xfrm>
          <a:prstGeom prst="rect">
            <a:avLst/>
          </a:prstGeom>
          <a:ln w="25400"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9" name="Shape 121"/>
          <p:cNvSpPr/>
          <p:nvPr/>
        </p:nvSpPr>
        <p:spPr>
          <a:xfrm>
            <a:off x="7482604" y="4866582"/>
            <a:ext cx="762001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rPr sz="1400"/>
              <a:t>1 (o1)</a:t>
            </a:r>
          </a:p>
          <a:p>
            <a:pPr lvl="0"/>
            <a:r>
              <a:rPr sz="1400"/>
              <a:t>2 (i1-)</a:t>
            </a:r>
          </a:p>
          <a:p>
            <a:pPr lvl="0"/>
            <a:r>
              <a:rPr sz="1400"/>
              <a:t>3 (i1+)</a:t>
            </a:r>
          </a:p>
          <a:p>
            <a:pPr lvl="0"/>
            <a:r>
              <a:rPr sz="1400"/>
              <a:t>4 (V+)</a:t>
            </a:r>
          </a:p>
          <a:p>
            <a:pPr lvl="0"/>
            <a:r>
              <a:rPr sz="1400"/>
              <a:t>5 (i2+)</a:t>
            </a:r>
          </a:p>
          <a:p>
            <a:pPr lvl="0"/>
            <a:r>
              <a:rPr sz="1400"/>
              <a:t>6 (i2-)</a:t>
            </a:r>
          </a:p>
          <a:p>
            <a:pPr lvl="0"/>
            <a:r>
              <a:rPr sz="1400"/>
              <a:t>7 (o2)</a:t>
            </a:r>
          </a:p>
        </p:txBody>
      </p:sp>
      <p:sp>
        <p:nvSpPr>
          <p:cNvPr id="300" name="Shape 122"/>
          <p:cNvSpPr/>
          <p:nvPr/>
        </p:nvSpPr>
        <p:spPr>
          <a:xfrm>
            <a:off x="8012138" y="4866582"/>
            <a:ext cx="846033" cy="151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algn="r"/>
            <a:r>
              <a:rPr sz="1400" dirty="0"/>
              <a:t>(o4) 14</a:t>
            </a:r>
          </a:p>
          <a:p>
            <a:pPr lvl="0" algn="r"/>
            <a:r>
              <a:rPr sz="1400" dirty="0"/>
              <a:t>(i4-) 13</a:t>
            </a:r>
          </a:p>
          <a:p>
            <a:pPr lvl="0" algn="r"/>
            <a:r>
              <a:rPr sz="1400" dirty="0"/>
              <a:t>(i4+) 12</a:t>
            </a:r>
          </a:p>
          <a:p>
            <a:pPr marL="342900" lvl="0" indent="-342900" algn="r"/>
            <a:r>
              <a:rPr sz="1400" dirty="0"/>
              <a:t>(GND) 11</a:t>
            </a:r>
          </a:p>
          <a:p>
            <a:pPr marL="342900" lvl="0" indent="-342900" algn="r"/>
            <a:r>
              <a:rPr sz="1400" dirty="0"/>
              <a:t>(i3-) 10</a:t>
            </a:r>
          </a:p>
          <a:p>
            <a:pPr marL="342900" lvl="0" indent="-342900" algn="r"/>
            <a:r>
              <a:rPr sz="1400" dirty="0"/>
              <a:t>(i3+)  9</a:t>
            </a:r>
          </a:p>
          <a:p>
            <a:pPr marL="342900" lvl="0" indent="-342900" algn="r"/>
            <a:r>
              <a:rPr sz="1400" dirty="0"/>
              <a:t>(o3)  8</a:t>
            </a:r>
          </a:p>
        </p:txBody>
      </p:sp>
      <p:sp>
        <p:nvSpPr>
          <p:cNvPr id="301" name="Shape 123"/>
          <p:cNvSpPr/>
          <p:nvPr/>
        </p:nvSpPr>
        <p:spPr>
          <a:xfrm>
            <a:off x="5925525" y="5296463"/>
            <a:ext cx="1082987" cy="3385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600" dirty="0"/>
              <a:t>324 op amp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5967169-143F-F74D-AA87-700638729C15}"/>
              </a:ext>
            </a:extLst>
          </p:cNvPr>
          <p:cNvSpPr/>
          <p:nvPr/>
        </p:nvSpPr>
        <p:spPr>
          <a:xfrm>
            <a:off x="616572" y="100375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Shape 89">
            <a:extLst>
              <a:ext uri="{FF2B5EF4-FFF2-40B4-BE49-F238E27FC236}">
                <a16:creationId xmlns:a16="http://schemas.microsoft.com/office/drawing/2014/main" id="{D8901826-F2B3-1F48-B888-174510CE077F}"/>
              </a:ext>
            </a:extLst>
          </p:cNvPr>
          <p:cNvSpPr/>
          <p:nvPr/>
        </p:nvSpPr>
        <p:spPr>
          <a:xfrm flipV="1">
            <a:off x="667841" y="1041839"/>
            <a:ext cx="45720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2E343DE-E92D-C24C-BA58-BCA0E1813D8F}"/>
              </a:ext>
            </a:extLst>
          </p:cNvPr>
          <p:cNvSpPr/>
          <p:nvPr/>
        </p:nvSpPr>
        <p:spPr>
          <a:xfrm>
            <a:off x="622668" y="136646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Shape 89">
            <a:extLst>
              <a:ext uri="{FF2B5EF4-FFF2-40B4-BE49-F238E27FC236}">
                <a16:creationId xmlns:a16="http://schemas.microsoft.com/office/drawing/2014/main" id="{D0DDDDCF-C4BA-2D4C-894B-7B2ECB5D8B3E}"/>
              </a:ext>
            </a:extLst>
          </p:cNvPr>
          <p:cNvSpPr/>
          <p:nvPr/>
        </p:nvSpPr>
        <p:spPr>
          <a:xfrm flipV="1">
            <a:off x="673937" y="1404551"/>
            <a:ext cx="45720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3CC6869-AAA5-2E45-A997-23190948ACBA}"/>
              </a:ext>
            </a:extLst>
          </p:cNvPr>
          <p:cNvSpPr/>
          <p:nvPr/>
        </p:nvSpPr>
        <p:spPr>
          <a:xfrm>
            <a:off x="610476" y="170174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Shape 89">
            <a:extLst>
              <a:ext uri="{FF2B5EF4-FFF2-40B4-BE49-F238E27FC236}">
                <a16:creationId xmlns:a16="http://schemas.microsoft.com/office/drawing/2014/main" id="{1EC64079-D4BA-5543-A4B4-026F9D0B7F2A}"/>
              </a:ext>
            </a:extLst>
          </p:cNvPr>
          <p:cNvSpPr/>
          <p:nvPr/>
        </p:nvSpPr>
        <p:spPr>
          <a:xfrm flipV="1">
            <a:off x="661745" y="1739831"/>
            <a:ext cx="45720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4D1952F-F618-1546-9BDA-C7C9337E7436}"/>
              </a:ext>
            </a:extLst>
          </p:cNvPr>
          <p:cNvSpPr/>
          <p:nvPr/>
        </p:nvSpPr>
        <p:spPr>
          <a:xfrm>
            <a:off x="622668" y="20766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Shape 89">
            <a:extLst>
              <a:ext uri="{FF2B5EF4-FFF2-40B4-BE49-F238E27FC236}">
                <a16:creationId xmlns:a16="http://schemas.microsoft.com/office/drawing/2014/main" id="{9ADE2F5F-6D36-C544-B10A-EB59128019E7}"/>
              </a:ext>
            </a:extLst>
          </p:cNvPr>
          <p:cNvSpPr/>
          <p:nvPr/>
        </p:nvSpPr>
        <p:spPr>
          <a:xfrm flipV="1">
            <a:off x="1907843" y="1003754"/>
            <a:ext cx="45720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CC7194D6-C8E1-D443-8932-99AA54E2370D}"/>
              </a:ext>
            </a:extLst>
          </p:cNvPr>
          <p:cNvSpPr/>
          <p:nvPr/>
        </p:nvSpPr>
        <p:spPr>
          <a:xfrm>
            <a:off x="2356980" y="97022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Shape 89">
            <a:extLst>
              <a:ext uri="{FF2B5EF4-FFF2-40B4-BE49-F238E27FC236}">
                <a16:creationId xmlns:a16="http://schemas.microsoft.com/office/drawing/2014/main" id="{75CE70FE-FF0F-4140-B0AE-0906B3E35024}"/>
              </a:ext>
            </a:extLst>
          </p:cNvPr>
          <p:cNvSpPr/>
          <p:nvPr/>
        </p:nvSpPr>
        <p:spPr>
          <a:xfrm flipV="1">
            <a:off x="1924947" y="1759658"/>
            <a:ext cx="64008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4" name="Freeform 12">
            <a:extLst>
              <a:ext uri="{FF2B5EF4-FFF2-40B4-BE49-F238E27FC236}">
                <a16:creationId xmlns:a16="http://schemas.microsoft.com/office/drawing/2014/main" id="{A9F7B683-B2A4-8D41-9386-6BE782C0DFC5}"/>
              </a:ext>
            </a:extLst>
          </p:cNvPr>
          <p:cNvSpPr>
            <a:spLocks noChangeAspect="1"/>
          </p:cNvSpPr>
          <p:nvPr/>
        </p:nvSpPr>
        <p:spPr bwMode="auto">
          <a:xfrm>
            <a:off x="2116014" y="1010988"/>
            <a:ext cx="91440" cy="4572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" name="Shape 89">
            <a:extLst>
              <a:ext uri="{FF2B5EF4-FFF2-40B4-BE49-F238E27FC236}">
                <a16:creationId xmlns:a16="http://schemas.microsoft.com/office/drawing/2014/main" id="{A193A201-156F-D846-9747-DEDF464649D6}"/>
              </a:ext>
            </a:extLst>
          </p:cNvPr>
          <p:cNvSpPr/>
          <p:nvPr/>
        </p:nvSpPr>
        <p:spPr>
          <a:xfrm flipV="1">
            <a:off x="1899196" y="1463335"/>
            <a:ext cx="27432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86" name="Group 210">
            <a:extLst>
              <a:ext uri="{FF2B5EF4-FFF2-40B4-BE49-F238E27FC236}">
                <a16:creationId xmlns:a16="http://schemas.microsoft.com/office/drawing/2014/main" id="{7D142708-4957-4C49-BC37-0ABE5D29E889}"/>
              </a:ext>
            </a:extLst>
          </p:cNvPr>
          <p:cNvGrpSpPr>
            <a:grpSpLocks/>
          </p:cNvGrpSpPr>
          <p:nvPr/>
        </p:nvGrpSpPr>
        <p:grpSpPr bwMode="auto">
          <a:xfrm>
            <a:off x="2419080" y="1751773"/>
            <a:ext cx="280202" cy="527478"/>
            <a:chOff x="3216" y="1728"/>
            <a:chExt cx="192" cy="480"/>
          </a:xfrm>
        </p:grpSpPr>
        <p:sp>
          <p:nvSpPr>
            <p:cNvPr id="187" name="Line 8">
              <a:extLst>
                <a:ext uri="{FF2B5EF4-FFF2-40B4-BE49-F238E27FC236}">
                  <a16:creationId xmlns:a16="http://schemas.microsoft.com/office/drawing/2014/main" id="{EB6348D2-3637-A84F-BBD6-8C677BC6BA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9">
              <a:extLst>
                <a:ext uri="{FF2B5EF4-FFF2-40B4-BE49-F238E27FC236}">
                  <a16:creationId xmlns:a16="http://schemas.microsoft.com/office/drawing/2014/main" id="{7CC000C0-1713-D745-B6A6-73F6912C57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0">
              <a:extLst>
                <a:ext uri="{FF2B5EF4-FFF2-40B4-BE49-F238E27FC236}">
                  <a16:creationId xmlns:a16="http://schemas.microsoft.com/office/drawing/2014/main" id="{4A85FD10-A2C6-AB4B-91AC-EE349E3D96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1">
              <a:extLst>
                <a:ext uri="{FF2B5EF4-FFF2-40B4-BE49-F238E27FC236}">
                  <a16:creationId xmlns:a16="http://schemas.microsoft.com/office/drawing/2014/main" id="{BD570F8E-CDCC-324B-B9F0-72783BABCC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1" name="Group 222">
            <a:extLst>
              <a:ext uri="{FF2B5EF4-FFF2-40B4-BE49-F238E27FC236}">
                <a16:creationId xmlns:a16="http://schemas.microsoft.com/office/drawing/2014/main" id="{979FD360-0D6C-E342-9B8C-A8B80F420E38}"/>
              </a:ext>
            </a:extLst>
          </p:cNvPr>
          <p:cNvGrpSpPr>
            <a:grpSpLocks/>
          </p:cNvGrpSpPr>
          <p:nvPr/>
        </p:nvGrpSpPr>
        <p:grpSpPr bwMode="auto">
          <a:xfrm>
            <a:off x="2411918" y="2216457"/>
            <a:ext cx="304800" cy="381000"/>
            <a:chOff x="4272" y="3072"/>
            <a:chExt cx="192" cy="240"/>
          </a:xfrm>
        </p:grpSpPr>
        <p:sp>
          <p:nvSpPr>
            <p:cNvPr id="192" name="Line 99">
              <a:extLst>
                <a:ext uri="{FF2B5EF4-FFF2-40B4-BE49-F238E27FC236}">
                  <a16:creationId xmlns:a16="http://schemas.microsoft.com/office/drawing/2014/main" id="{5BE37D65-93C5-9E4C-86CA-97BAF871B2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00">
              <a:extLst>
                <a:ext uri="{FF2B5EF4-FFF2-40B4-BE49-F238E27FC236}">
                  <a16:creationId xmlns:a16="http://schemas.microsoft.com/office/drawing/2014/main" id="{2FC8562D-B92A-7E4A-AE9F-AC4E8D98E3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01">
              <a:extLst>
                <a:ext uri="{FF2B5EF4-FFF2-40B4-BE49-F238E27FC236}">
                  <a16:creationId xmlns:a16="http://schemas.microsoft.com/office/drawing/2014/main" id="{592197C8-B73C-524F-A098-5B04CCFC40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02">
              <a:extLst>
                <a:ext uri="{FF2B5EF4-FFF2-40B4-BE49-F238E27FC236}">
                  <a16:creationId xmlns:a16="http://schemas.microsoft.com/office/drawing/2014/main" id="{7881B144-6EB2-FC4B-9901-5940141992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Line 103">
              <a:extLst>
                <a:ext uri="{FF2B5EF4-FFF2-40B4-BE49-F238E27FC236}">
                  <a16:creationId xmlns:a16="http://schemas.microsoft.com/office/drawing/2014/main" id="{1EEC09BD-BD7A-0C48-ABAF-B1F25D2B5C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104">
              <a:extLst>
                <a:ext uri="{FF2B5EF4-FFF2-40B4-BE49-F238E27FC236}">
                  <a16:creationId xmlns:a16="http://schemas.microsoft.com/office/drawing/2014/main" id="{9CF1D0F3-3F73-D74A-BFB5-03E38AF142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oup 210">
            <a:extLst>
              <a:ext uri="{FF2B5EF4-FFF2-40B4-BE49-F238E27FC236}">
                <a16:creationId xmlns:a16="http://schemas.microsoft.com/office/drawing/2014/main" id="{DEB8D1A6-CB6D-464F-B0EF-B7499F4007B1}"/>
              </a:ext>
            </a:extLst>
          </p:cNvPr>
          <p:cNvGrpSpPr>
            <a:grpSpLocks/>
          </p:cNvGrpSpPr>
          <p:nvPr/>
        </p:nvGrpSpPr>
        <p:grpSpPr bwMode="auto">
          <a:xfrm>
            <a:off x="2022840" y="2069591"/>
            <a:ext cx="288724" cy="374252"/>
            <a:chOff x="3216" y="1728"/>
            <a:chExt cx="192" cy="480"/>
          </a:xfrm>
        </p:grpSpPr>
        <p:sp>
          <p:nvSpPr>
            <p:cNvPr id="199" name="Line 8">
              <a:extLst>
                <a:ext uri="{FF2B5EF4-FFF2-40B4-BE49-F238E27FC236}">
                  <a16:creationId xmlns:a16="http://schemas.microsoft.com/office/drawing/2014/main" id="{2B2B50DE-4C6C-7441-B23E-0958E3F34B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9">
              <a:extLst>
                <a:ext uri="{FF2B5EF4-FFF2-40B4-BE49-F238E27FC236}">
                  <a16:creationId xmlns:a16="http://schemas.microsoft.com/office/drawing/2014/main" id="{61A1EFDD-9032-E246-B727-97DAFCC10E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Line 10">
              <a:extLst>
                <a:ext uri="{FF2B5EF4-FFF2-40B4-BE49-F238E27FC236}">
                  <a16:creationId xmlns:a16="http://schemas.microsoft.com/office/drawing/2014/main" id="{2E42AEB1-F259-884F-B81D-E392ABEA7B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Line 11">
              <a:extLst>
                <a:ext uri="{FF2B5EF4-FFF2-40B4-BE49-F238E27FC236}">
                  <a16:creationId xmlns:a16="http://schemas.microsoft.com/office/drawing/2014/main" id="{ACBF58EB-2305-DA4B-B5B3-C3CEB786406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3" name="Group 222">
            <a:extLst>
              <a:ext uri="{FF2B5EF4-FFF2-40B4-BE49-F238E27FC236}">
                <a16:creationId xmlns:a16="http://schemas.microsoft.com/office/drawing/2014/main" id="{DC859063-5A1D-3F45-83ED-7B8A7F2B69B7}"/>
              </a:ext>
            </a:extLst>
          </p:cNvPr>
          <p:cNvGrpSpPr>
            <a:grpSpLocks/>
          </p:cNvGrpSpPr>
          <p:nvPr/>
        </p:nvGrpSpPr>
        <p:grpSpPr bwMode="auto">
          <a:xfrm>
            <a:off x="2015513" y="2344473"/>
            <a:ext cx="287298" cy="313777"/>
            <a:chOff x="4272" y="3072"/>
            <a:chExt cx="192" cy="240"/>
          </a:xfrm>
        </p:grpSpPr>
        <p:sp>
          <p:nvSpPr>
            <p:cNvPr id="204" name="Line 99">
              <a:extLst>
                <a:ext uri="{FF2B5EF4-FFF2-40B4-BE49-F238E27FC236}">
                  <a16:creationId xmlns:a16="http://schemas.microsoft.com/office/drawing/2014/main" id="{D6DC20D3-09EB-764C-A9E5-DAFF8D67FC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Line 100">
              <a:extLst>
                <a:ext uri="{FF2B5EF4-FFF2-40B4-BE49-F238E27FC236}">
                  <a16:creationId xmlns:a16="http://schemas.microsoft.com/office/drawing/2014/main" id="{E446CA7E-6630-9C4C-B877-782DA03B99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Line 101">
              <a:extLst>
                <a:ext uri="{FF2B5EF4-FFF2-40B4-BE49-F238E27FC236}">
                  <a16:creationId xmlns:a16="http://schemas.microsoft.com/office/drawing/2014/main" id="{62740C19-5F34-6A46-A17F-3A9D62CCEF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Line 102">
              <a:extLst>
                <a:ext uri="{FF2B5EF4-FFF2-40B4-BE49-F238E27FC236}">
                  <a16:creationId xmlns:a16="http://schemas.microsoft.com/office/drawing/2014/main" id="{92C8B459-16D6-2041-BE61-8B8007465C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103">
              <a:extLst>
                <a:ext uri="{FF2B5EF4-FFF2-40B4-BE49-F238E27FC236}">
                  <a16:creationId xmlns:a16="http://schemas.microsoft.com/office/drawing/2014/main" id="{9FA0CF86-B618-C04B-8FF6-50A754FF6A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104">
              <a:extLst>
                <a:ext uri="{FF2B5EF4-FFF2-40B4-BE49-F238E27FC236}">
                  <a16:creationId xmlns:a16="http://schemas.microsoft.com/office/drawing/2014/main" id="{517B7C22-622B-9741-84F9-90B4191E5BD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0" name="Shape 89">
            <a:extLst>
              <a:ext uri="{FF2B5EF4-FFF2-40B4-BE49-F238E27FC236}">
                <a16:creationId xmlns:a16="http://schemas.microsoft.com/office/drawing/2014/main" id="{D57333F9-1C58-8447-85FF-5EBA7AE9C25D}"/>
              </a:ext>
            </a:extLst>
          </p:cNvPr>
          <p:cNvSpPr/>
          <p:nvPr/>
        </p:nvSpPr>
        <p:spPr>
          <a:xfrm flipV="1">
            <a:off x="1907843" y="2076650"/>
            <a:ext cx="27432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ED4DB2-18A7-744A-8C39-A19045DBFB70}"/>
              </a:ext>
            </a:extLst>
          </p:cNvPr>
          <p:cNvCxnSpPr>
            <a:cxnSpLocks/>
          </p:cNvCxnSpPr>
          <p:nvPr/>
        </p:nvCxnSpPr>
        <p:spPr>
          <a:xfrm>
            <a:off x="2155366" y="1464002"/>
            <a:ext cx="0" cy="27432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2A3E67D-B5E4-CF43-B9C1-DF042E00111D}"/>
              </a:ext>
            </a:extLst>
          </p:cNvPr>
          <p:cNvCxnSpPr/>
          <p:nvPr/>
        </p:nvCxnSpPr>
        <p:spPr>
          <a:xfrm>
            <a:off x="2765753" y="4203892"/>
            <a:ext cx="0" cy="54864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6" name="Shape 89">
            <a:extLst>
              <a:ext uri="{FF2B5EF4-FFF2-40B4-BE49-F238E27FC236}">
                <a16:creationId xmlns:a16="http://schemas.microsoft.com/office/drawing/2014/main" id="{0DD20C80-5816-6E4B-9DE6-399FCF5361C3}"/>
              </a:ext>
            </a:extLst>
          </p:cNvPr>
          <p:cNvSpPr/>
          <p:nvPr/>
        </p:nvSpPr>
        <p:spPr>
          <a:xfrm flipV="1">
            <a:off x="209988" y="4803245"/>
            <a:ext cx="91440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17" name="Group 222">
            <a:extLst>
              <a:ext uri="{FF2B5EF4-FFF2-40B4-BE49-F238E27FC236}">
                <a16:creationId xmlns:a16="http://schemas.microsoft.com/office/drawing/2014/main" id="{5A5450F6-C884-3A42-8238-A1CB126F0730}"/>
              </a:ext>
            </a:extLst>
          </p:cNvPr>
          <p:cNvGrpSpPr>
            <a:grpSpLocks/>
          </p:cNvGrpSpPr>
          <p:nvPr/>
        </p:nvGrpSpPr>
        <p:grpSpPr bwMode="auto">
          <a:xfrm>
            <a:off x="81927" y="4818574"/>
            <a:ext cx="287298" cy="313777"/>
            <a:chOff x="4272" y="3072"/>
            <a:chExt cx="192" cy="240"/>
          </a:xfrm>
        </p:grpSpPr>
        <p:sp>
          <p:nvSpPr>
            <p:cNvPr id="218" name="Line 99">
              <a:extLst>
                <a:ext uri="{FF2B5EF4-FFF2-40B4-BE49-F238E27FC236}">
                  <a16:creationId xmlns:a16="http://schemas.microsoft.com/office/drawing/2014/main" id="{EF44C44D-F91D-E14D-8551-B9B83AC4C8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Line 100">
              <a:extLst>
                <a:ext uri="{FF2B5EF4-FFF2-40B4-BE49-F238E27FC236}">
                  <a16:creationId xmlns:a16="http://schemas.microsoft.com/office/drawing/2014/main" id="{24477338-9A99-FB4D-AB44-C0AD75C798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101">
              <a:extLst>
                <a:ext uri="{FF2B5EF4-FFF2-40B4-BE49-F238E27FC236}">
                  <a16:creationId xmlns:a16="http://schemas.microsoft.com/office/drawing/2014/main" id="{E7A8853B-4496-3A4C-B183-9145D266B5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102">
              <a:extLst>
                <a:ext uri="{FF2B5EF4-FFF2-40B4-BE49-F238E27FC236}">
                  <a16:creationId xmlns:a16="http://schemas.microsoft.com/office/drawing/2014/main" id="{04FF4F56-76A9-8845-9978-53AA77C791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03">
              <a:extLst>
                <a:ext uri="{FF2B5EF4-FFF2-40B4-BE49-F238E27FC236}">
                  <a16:creationId xmlns:a16="http://schemas.microsoft.com/office/drawing/2014/main" id="{E5B99DA3-7EB9-9F4F-B8CD-A8D0B4D7DB7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104">
              <a:extLst>
                <a:ext uri="{FF2B5EF4-FFF2-40B4-BE49-F238E27FC236}">
                  <a16:creationId xmlns:a16="http://schemas.microsoft.com/office/drawing/2014/main" id="{A7081896-9061-434E-A54E-1EB6929C105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210">
            <a:extLst>
              <a:ext uri="{FF2B5EF4-FFF2-40B4-BE49-F238E27FC236}">
                <a16:creationId xmlns:a16="http://schemas.microsoft.com/office/drawing/2014/main" id="{0F8990EF-9C7D-3040-A245-D1F6B46BFB5A}"/>
              </a:ext>
            </a:extLst>
          </p:cNvPr>
          <p:cNvGrpSpPr>
            <a:grpSpLocks/>
          </p:cNvGrpSpPr>
          <p:nvPr/>
        </p:nvGrpSpPr>
        <p:grpSpPr bwMode="auto">
          <a:xfrm>
            <a:off x="2618584" y="5530227"/>
            <a:ext cx="280202" cy="527478"/>
            <a:chOff x="3216" y="1728"/>
            <a:chExt cx="192" cy="480"/>
          </a:xfrm>
        </p:grpSpPr>
        <p:sp>
          <p:nvSpPr>
            <p:cNvPr id="225" name="Line 8">
              <a:extLst>
                <a:ext uri="{FF2B5EF4-FFF2-40B4-BE49-F238E27FC236}">
                  <a16:creationId xmlns:a16="http://schemas.microsoft.com/office/drawing/2014/main" id="{D7274EA6-13E6-3849-A564-D3DF5689AE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9">
              <a:extLst>
                <a:ext uri="{FF2B5EF4-FFF2-40B4-BE49-F238E27FC236}">
                  <a16:creationId xmlns:a16="http://schemas.microsoft.com/office/drawing/2014/main" id="{BB88954A-818A-9E41-A25F-8A3B30BAAE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10">
              <a:extLst>
                <a:ext uri="{FF2B5EF4-FFF2-40B4-BE49-F238E27FC236}">
                  <a16:creationId xmlns:a16="http://schemas.microsoft.com/office/drawing/2014/main" id="{F3D149AB-A793-F54F-B998-7549B98F3F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1">
              <a:extLst>
                <a:ext uri="{FF2B5EF4-FFF2-40B4-BE49-F238E27FC236}">
                  <a16:creationId xmlns:a16="http://schemas.microsoft.com/office/drawing/2014/main" id="{5E3B2540-EB45-4D46-AC19-47DAEB24DF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3" name="Group 222">
            <a:extLst>
              <a:ext uri="{FF2B5EF4-FFF2-40B4-BE49-F238E27FC236}">
                <a16:creationId xmlns:a16="http://schemas.microsoft.com/office/drawing/2014/main" id="{3D7AE5DE-5341-2B4D-9E5A-8DD87E286397}"/>
              </a:ext>
            </a:extLst>
          </p:cNvPr>
          <p:cNvGrpSpPr>
            <a:grpSpLocks/>
          </p:cNvGrpSpPr>
          <p:nvPr/>
        </p:nvGrpSpPr>
        <p:grpSpPr bwMode="auto">
          <a:xfrm>
            <a:off x="2599575" y="5897566"/>
            <a:ext cx="304800" cy="381000"/>
            <a:chOff x="4272" y="3072"/>
            <a:chExt cx="192" cy="240"/>
          </a:xfrm>
        </p:grpSpPr>
        <p:sp>
          <p:nvSpPr>
            <p:cNvPr id="234" name="Line 99">
              <a:extLst>
                <a:ext uri="{FF2B5EF4-FFF2-40B4-BE49-F238E27FC236}">
                  <a16:creationId xmlns:a16="http://schemas.microsoft.com/office/drawing/2014/main" id="{7BE6C65E-08B4-3D41-9554-8B7643D75F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100">
              <a:extLst>
                <a:ext uri="{FF2B5EF4-FFF2-40B4-BE49-F238E27FC236}">
                  <a16:creationId xmlns:a16="http://schemas.microsoft.com/office/drawing/2014/main" id="{102E9574-E0EF-1B4D-A1DE-723D772984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101">
              <a:extLst>
                <a:ext uri="{FF2B5EF4-FFF2-40B4-BE49-F238E27FC236}">
                  <a16:creationId xmlns:a16="http://schemas.microsoft.com/office/drawing/2014/main" id="{EB654B99-FAA2-974B-8C19-944EF1714F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102">
              <a:extLst>
                <a:ext uri="{FF2B5EF4-FFF2-40B4-BE49-F238E27FC236}">
                  <a16:creationId xmlns:a16="http://schemas.microsoft.com/office/drawing/2014/main" id="{1C45793B-4278-464D-B790-B313CD8A48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03">
              <a:extLst>
                <a:ext uri="{FF2B5EF4-FFF2-40B4-BE49-F238E27FC236}">
                  <a16:creationId xmlns:a16="http://schemas.microsoft.com/office/drawing/2014/main" id="{FCEEB14B-2E86-2F46-ADB5-12996B033A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204E560D-A297-DA41-9BDB-6EF07B41F4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0" name="Shape 89">
            <a:extLst>
              <a:ext uri="{FF2B5EF4-FFF2-40B4-BE49-F238E27FC236}">
                <a16:creationId xmlns:a16="http://schemas.microsoft.com/office/drawing/2014/main" id="{9103A8EC-0BB7-1348-B1B2-A8DFD0422A44}"/>
              </a:ext>
            </a:extLst>
          </p:cNvPr>
          <p:cNvSpPr/>
          <p:nvPr/>
        </p:nvSpPr>
        <p:spPr>
          <a:xfrm flipV="1">
            <a:off x="1893148" y="4770207"/>
            <a:ext cx="877824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1" name="Freeform 12">
            <a:extLst>
              <a:ext uri="{FF2B5EF4-FFF2-40B4-BE49-F238E27FC236}">
                <a16:creationId xmlns:a16="http://schemas.microsoft.com/office/drawing/2014/main" id="{6D10F068-E771-D14C-89BA-86C128282573}"/>
              </a:ext>
            </a:extLst>
          </p:cNvPr>
          <p:cNvSpPr>
            <a:spLocks noChangeAspect="1"/>
          </p:cNvSpPr>
          <p:nvPr/>
        </p:nvSpPr>
        <p:spPr bwMode="auto">
          <a:xfrm>
            <a:off x="2718199" y="4753057"/>
            <a:ext cx="91440" cy="4572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" name="Freeform 12">
            <a:extLst>
              <a:ext uri="{FF2B5EF4-FFF2-40B4-BE49-F238E27FC236}">
                <a16:creationId xmlns:a16="http://schemas.microsoft.com/office/drawing/2014/main" id="{B41F4054-87DF-5A4B-B151-607BA08DDFA7}"/>
              </a:ext>
            </a:extLst>
          </p:cNvPr>
          <p:cNvSpPr>
            <a:spLocks noChangeAspect="1"/>
          </p:cNvSpPr>
          <p:nvPr/>
        </p:nvSpPr>
        <p:spPr bwMode="auto">
          <a:xfrm>
            <a:off x="2712103" y="5185873"/>
            <a:ext cx="91440" cy="4572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4" name="Shape 89">
            <a:extLst>
              <a:ext uri="{FF2B5EF4-FFF2-40B4-BE49-F238E27FC236}">
                <a16:creationId xmlns:a16="http://schemas.microsoft.com/office/drawing/2014/main" id="{2791E98C-5924-984F-8992-6EBD69902976}"/>
              </a:ext>
            </a:extLst>
          </p:cNvPr>
          <p:cNvSpPr/>
          <p:nvPr/>
        </p:nvSpPr>
        <p:spPr>
          <a:xfrm flipV="1">
            <a:off x="940805" y="4504760"/>
            <a:ext cx="182880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46" name="Shape 89">
            <a:extLst>
              <a:ext uri="{FF2B5EF4-FFF2-40B4-BE49-F238E27FC236}">
                <a16:creationId xmlns:a16="http://schemas.microsoft.com/office/drawing/2014/main" id="{03C17056-B2E6-4D48-BA61-A23D095629C7}"/>
              </a:ext>
            </a:extLst>
          </p:cNvPr>
          <p:cNvSpPr/>
          <p:nvPr/>
        </p:nvSpPr>
        <p:spPr>
          <a:xfrm>
            <a:off x="1123540" y="5173681"/>
            <a:ext cx="774739" cy="42086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249" name="Group 210">
            <a:extLst>
              <a:ext uri="{FF2B5EF4-FFF2-40B4-BE49-F238E27FC236}">
                <a16:creationId xmlns:a16="http://schemas.microsoft.com/office/drawing/2014/main" id="{016A80AA-D219-3244-9A93-136283DB0E0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016703" y="5585209"/>
            <a:ext cx="280202" cy="527478"/>
            <a:chOff x="3216" y="1728"/>
            <a:chExt cx="192" cy="480"/>
          </a:xfrm>
        </p:grpSpPr>
        <p:sp>
          <p:nvSpPr>
            <p:cNvPr id="250" name="Line 8">
              <a:extLst>
                <a:ext uri="{FF2B5EF4-FFF2-40B4-BE49-F238E27FC236}">
                  <a16:creationId xmlns:a16="http://schemas.microsoft.com/office/drawing/2014/main" id="{4E039D21-636F-FF4F-B753-F1B971FFF4A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9">
              <a:extLst>
                <a:ext uri="{FF2B5EF4-FFF2-40B4-BE49-F238E27FC236}">
                  <a16:creationId xmlns:a16="http://schemas.microsoft.com/office/drawing/2014/main" id="{0C754416-591F-A348-9993-9FEE36BE4F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10">
              <a:extLst>
                <a:ext uri="{FF2B5EF4-FFF2-40B4-BE49-F238E27FC236}">
                  <a16:creationId xmlns:a16="http://schemas.microsoft.com/office/drawing/2014/main" id="{57463D80-947C-4A45-B261-D82FDDBC2A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11">
              <a:extLst>
                <a:ext uri="{FF2B5EF4-FFF2-40B4-BE49-F238E27FC236}">
                  <a16:creationId xmlns:a16="http://schemas.microsoft.com/office/drawing/2014/main" id="{20BF49F7-B5C7-6448-A9C2-0BB2ED656A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4" name="Group 222">
            <a:extLst>
              <a:ext uri="{FF2B5EF4-FFF2-40B4-BE49-F238E27FC236}">
                <a16:creationId xmlns:a16="http://schemas.microsoft.com/office/drawing/2014/main" id="{600C94F3-0E30-F14F-A8D4-109130D6F777}"/>
              </a:ext>
            </a:extLst>
          </p:cNvPr>
          <p:cNvGrpSpPr>
            <a:grpSpLocks/>
          </p:cNvGrpSpPr>
          <p:nvPr/>
        </p:nvGrpSpPr>
        <p:grpSpPr bwMode="auto">
          <a:xfrm>
            <a:off x="2264956" y="5841728"/>
            <a:ext cx="304800" cy="381000"/>
            <a:chOff x="4272" y="3072"/>
            <a:chExt cx="192" cy="240"/>
          </a:xfrm>
        </p:grpSpPr>
        <p:sp>
          <p:nvSpPr>
            <p:cNvPr id="255" name="Line 99">
              <a:extLst>
                <a:ext uri="{FF2B5EF4-FFF2-40B4-BE49-F238E27FC236}">
                  <a16:creationId xmlns:a16="http://schemas.microsoft.com/office/drawing/2014/main" id="{5657DB53-7581-BD44-A177-83C9B895BA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Line 100">
              <a:extLst>
                <a:ext uri="{FF2B5EF4-FFF2-40B4-BE49-F238E27FC236}">
                  <a16:creationId xmlns:a16="http://schemas.microsoft.com/office/drawing/2014/main" id="{FD06A520-A410-6049-9243-1BCB38342C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Line 101">
              <a:extLst>
                <a:ext uri="{FF2B5EF4-FFF2-40B4-BE49-F238E27FC236}">
                  <a16:creationId xmlns:a16="http://schemas.microsoft.com/office/drawing/2014/main" id="{E031D5AD-1AE4-1641-81D1-DE25A911856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102">
              <a:extLst>
                <a:ext uri="{FF2B5EF4-FFF2-40B4-BE49-F238E27FC236}">
                  <a16:creationId xmlns:a16="http://schemas.microsoft.com/office/drawing/2014/main" id="{F6269135-3B7E-924C-9F63-EE61E59F00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103">
              <a:extLst>
                <a:ext uri="{FF2B5EF4-FFF2-40B4-BE49-F238E27FC236}">
                  <a16:creationId xmlns:a16="http://schemas.microsoft.com/office/drawing/2014/main" id="{C36113D0-24C7-5641-AD52-4B81DE8DB8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104">
              <a:extLst>
                <a:ext uri="{FF2B5EF4-FFF2-40B4-BE49-F238E27FC236}">
                  <a16:creationId xmlns:a16="http://schemas.microsoft.com/office/drawing/2014/main" id="{E690DB05-9EDA-7B48-ACB6-5E34AF9370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3" name="Shape 89">
            <a:extLst>
              <a:ext uri="{FF2B5EF4-FFF2-40B4-BE49-F238E27FC236}">
                <a16:creationId xmlns:a16="http://schemas.microsoft.com/office/drawing/2014/main" id="{FE91BDE9-5CEF-9A4A-90E4-2B55E90B3CBB}"/>
              </a:ext>
            </a:extLst>
          </p:cNvPr>
          <p:cNvSpPr/>
          <p:nvPr/>
        </p:nvSpPr>
        <p:spPr>
          <a:xfrm flipV="1">
            <a:off x="748183" y="5509419"/>
            <a:ext cx="36576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BE567882-D035-684A-ADC7-5CC12979F006}"/>
              </a:ext>
            </a:extLst>
          </p:cNvPr>
          <p:cNvSpPr/>
          <p:nvPr/>
        </p:nvSpPr>
        <p:spPr>
          <a:xfrm>
            <a:off x="731077" y="546515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Shape 88">
            <a:extLst>
              <a:ext uri="{FF2B5EF4-FFF2-40B4-BE49-F238E27FC236}">
                <a16:creationId xmlns:a16="http://schemas.microsoft.com/office/drawing/2014/main" id="{94EAD0EF-2128-3C45-8AC9-6B6499CA4ADC}"/>
              </a:ext>
            </a:extLst>
          </p:cNvPr>
          <p:cNvSpPr/>
          <p:nvPr/>
        </p:nvSpPr>
        <p:spPr>
          <a:xfrm>
            <a:off x="591085" y="5503171"/>
            <a:ext cx="67655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out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FCF96A3D-3CA1-CD44-B592-8A079EFEB771}"/>
              </a:ext>
            </a:extLst>
          </p:cNvPr>
          <p:cNvSpPr/>
          <p:nvPr/>
        </p:nvSpPr>
        <p:spPr>
          <a:xfrm>
            <a:off x="2714284" y="408797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D155923-C012-DB41-83C7-F07AE0E6DE86}"/>
              </a:ext>
            </a:extLst>
          </p:cNvPr>
          <p:cNvCxnSpPr/>
          <p:nvPr/>
        </p:nvCxnSpPr>
        <p:spPr>
          <a:xfrm>
            <a:off x="953288" y="4504760"/>
            <a:ext cx="0" cy="131673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5" name="Shape 89">
            <a:extLst>
              <a:ext uri="{FF2B5EF4-FFF2-40B4-BE49-F238E27FC236}">
                <a16:creationId xmlns:a16="http://schemas.microsoft.com/office/drawing/2014/main" id="{11FF288A-6DFF-AC47-BC93-EF96B559B20F}"/>
              </a:ext>
            </a:extLst>
          </p:cNvPr>
          <p:cNvSpPr/>
          <p:nvPr/>
        </p:nvSpPr>
        <p:spPr>
          <a:xfrm flipV="1">
            <a:off x="940805" y="5827196"/>
            <a:ext cx="22860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8394FAE1-CB13-AE46-BD85-579DCA0F6ABF}"/>
              </a:ext>
            </a:extLst>
          </p:cNvPr>
          <p:cNvSpPr/>
          <p:nvPr/>
        </p:nvSpPr>
        <p:spPr>
          <a:xfrm>
            <a:off x="2709229" y="445016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Shape 89">
            <a:extLst>
              <a:ext uri="{FF2B5EF4-FFF2-40B4-BE49-F238E27FC236}">
                <a16:creationId xmlns:a16="http://schemas.microsoft.com/office/drawing/2014/main" id="{75CB946D-78B5-7940-9D21-67089C8421EC}"/>
              </a:ext>
            </a:extLst>
          </p:cNvPr>
          <p:cNvSpPr/>
          <p:nvPr/>
        </p:nvSpPr>
        <p:spPr>
          <a:xfrm flipV="1">
            <a:off x="1889143" y="5163128"/>
            <a:ext cx="877824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1" name="Shape 89">
            <a:extLst>
              <a:ext uri="{FF2B5EF4-FFF2-40B4-BE49-F238E27FC236}">
                <a16:creationId xmlns:a16="http://schemas.microsoft.com/office/drawing/2014/main" id="{57AC5B3C-E027-8149-82B5-A72284B5BDEB}"/>
              </a:ext>
            </a:extLst>
          </p:cNvPr>
          <p:cNvSpPr/>
          <p:nvPr/>
        </p:nvSpPr>
        <p:spPr>
          <a:xfrm flipV="1">
            <a:off x="1886087" y="5594021"/>
            <a:ext cx="877824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323" name="Shape 106">
            <a:extLst>
              <a:ext uri="{FF2B5EF4-FFF2-40B4-BE49-F238E27FC236}">
                <a16:creationId xmlns:a16="http://schemas.microsoft.com/office/drawing/2014/main" id="{01A95E2E-D1D1-4D48-8E2F-8FB02FA6BAED}"/>
              </a:ext>
            </a:extLst>
          </p:cNvPr>
          <p:cNvSpPr/>
          <p:nvPr/>
        </p:nvSpPr>
        <p:spPr>
          <a:xfrm>
            <a:off x="2746524" y="5775561"/>
            <a:ext cx="676555" cy="33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Shape 164">
                <a:extLst>
                  <a:ext uri="{FF2B5EF4-FFF2-40B4-BE49-F238E27FC236}">
                    <a16:creationId xmlns:a16="http://schemas.microsoft.com/office/drawing/2014/main" id="{28B05628-B50D-8A4A-98A4-57EFEC18A3EC}"/>
                  </a:ext>
                </a:extLst>
              </p:cNvPr>
              <p:cNvSpPr/>
              <p:nvPr/>
            </p:nvSpPr>
            <p:spPr>
              <a:xfrm>
                <a:off x="1551724" y="2279187"/>
                <a:ext cx="676555" cy="30777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1600"/>
                </a:lvl1pPr>
              </a:lstStyle>
              <a:p>
                <a:pPr lvl="0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.1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sz="1400" dirty="0"/>
              </a:p>
            </p:txBody>
          </p:sp>
        </mc:Choice>
        <mc:Fallback xmlns="">
          <p:sp>
            <p:nvSpPr>
              <p:cNvPr id="324" name="Shape 164">
                <a:extLst>
                  <a:ext uri="{FF2B5EF4-FFF2-40B4-BE49-F238E27FC236}">
                    <a16:creationId xmlns:a16="http://schemas.microsoft.com/office/drawing/2014/main" id="{28B05628-B50D-8A4A-98A4-57EFEC18A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724" y="2279187"/>
                <a:ext cx="676555" cy="307777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B08B30-688F-CF4F-BB43-EE5B91B67E32}"/>
                  </a:ext>
                </a:extLst>
              </p:cNvPr>
              <p:cNvSpPr txBox="1"/>
              <p:nvPr/>
            </p:nvSpPr>
            <p:spPr>
              <a:xfrm>
                <a:off x="2567978" y="1402832"/>
                <a:ext cx="922943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𝑡</m:t>
                          </m:r>
                        </m:e>
                        <m:sub>
                          <m:r>
                            <a:rPr kumimoji="0" lang="en-US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0</m:t>
                          </m:r>
                        </m:sub>
                      </m:sSub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=.7 </m:t>
                      </m:r>
                      <m:r>
                        <a:rPr kumimoji="0" lang="en-US" sz="14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𝑅𝐶</m:t>
                      </m:r>
                    </m:oMath>
                  </m:oMathPara>
                </a14:m>
                <a:endParaRPr kumimoji="0" 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B08B30-688F-CF4F-BB43-EE5B91B67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78" y="1402832"/>
                <a:ext cx="922943" cy="307775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11571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366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Cambria Math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69</cp:revision>
  <dcterms:modified xsi:type="dcterms:W3CDTF">2020-07-31T21:21:41Z</dcterms:modified>
</cp:coreProperties>
</file>