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3A1F9B-AADB-2345-8E87-1F0559F4805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661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478"/>
          <p:cNvGrpSpPr>
            <a:grpSpLocks/>
          </p:cNvGrpSpPr>
          <p:nvPr/>
        </p:nvGrpSpPr>
        <p:grpSpPr bwMode="auto">
          <a:xfrm flipH="1">
            <a:off x="1701500" y="1371450"/>
            <a:ext cx="401622" cy="609600"/>
            <a:chOff x="4656" y="1344"/>
            <a:chExt cx="192" cy="384"/>
          </a:xfrm>
        </p:grpSpPr>
        <p:sp>
          <p:nvSpPr>
            <p:cNvPr id="308" name="Freeform 307"/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09" name="Line 36"/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0" name="Line 37"/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1" name="Freeform 310"/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10" name="Group 207"/>
          <p:cNvGrpSpPr>
            <a:grpSpLocks/>
          </p:cNvGrpSpPr>
          <p:nvPr/>
        </p:nvGrpSpPr>
        <p:grpSpPr bwMode="auto">
          <a:xfrm>
            <a:off x="584050" y="1690535"/>
            <a:ext cx="304800" cy="762000"/>
            <a:chOff x="4560" y="2400"/>
            <a:chExt cx="192" cy="480"/>
          </a:xfrm>
        </p:grpSpPr>
        <p:sp>
          <p:nvSpPr>
            <p:cNvPr id="313" name="Oval 111"/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/>
            </a:p>
          </p:txBody>
        </p:sp>
        <p:sp>
          <p:nvSpPr>
            <p:cNvPr id="314" name="Line 112"/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15" name="Line 113"/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11" name="Group 117"/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320" name="Arc 118"/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96 h 21600"/>
                  <a:gd name="T2" fmla="*/ 192 w 43200"/>
                  <a:gd name="T3" fmla="*/ 96 h 21600"/>
                  <a:gd name="T4" fmla="*/ 96 w 43200"/>
                  <a:gd name="T5" fmla="*/ 96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321" name="Arc 119"/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96 h 21600"/>
                  <a:gd name="T2" fmla="*/ 192 w 43200"/>
                  <a:gd name="T3" fmla="*/ 96 h 21600"/>
                  <a:gd name="T4" fmla="*/ 96 w 43200"/>
                  <a:gd name="T5" fmla="*/ 96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cxnSp>
        <p:nvCxnSpPr>
          <p:cNvPr id="322" name="Straight Connector 321"/>
          <p:cNvCxnSpPr/>
          <p:nvPr/>
        </p:nvCxnSpPr>
        <p:spPr>
          <a:xfrm>
            <a:off x="1193650" y="1674697"/>
            <a:ext cx="685800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222"/>
          <p:cNvGrpSpPr>
            <a:grpSpLocks/>
          </p:cNvGrpSpPr>
          <p:nvPr/>
        </p:nvGrpSpPr>
        <p:grpSpPr bwMode="auto">
          <a:xfrm>
            <a:off x="584050" y="2297518"/>
            <a:ext cx="304800" cy="381000"/>
            <a:chOff x="4272" y="3072"/>
            <a:chExt cx="192" cy="240"/>
          </a:xfrm>
        </p:grpSpPr>
        <p:sp>
          <p:nvSpPr>
            <p:cNvPr id="32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2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330" name="TextBox 329"/>
          <p:cNvSpPr txBox="1"/>
          <p:nvPr/>
        </p:nvSpPr>
        <p:spPr>
          <a:xfrm>
            <a:off x="0" y="2919866"/>
            <a:ext cx="226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emitter amp</a:t>
            </a:r>
          </a:p>
        </p:txBody>
      </p:sp>
      <p:grpSp>
        <p:nvGrpSpPr>
          <p:cNvPr id="13" name="Group 210"/>
          <p:cNvGrpSpPr>
            <a:grpSpLocks/>
          </p:cNvGrpSpPr>
          <p:nvPr/>
        </p:nvGrpSpPr>
        <p:grpSpPr bwMode="auto">
          <a:xfrm rot="16200000">
            <a:off x="965050" y="1295250"/>
            <a:ext cx="304800" cy="762000"/>
            <a:chOff x="3216" y="1728"/>
            <a:chExt cx="192" cy="480"/>
          </a:xfrm>
        </p:grpSpPr>
        <p:sp>
          <p:nvSpPr>
            <p:cNvPr id="332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33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34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35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336" name="Freeform 12"/>
          <p:cNvSpPr>
            <a:spLocks/>
          </p:cNvSpPr>
          <p:nvPr/>
        </p:nvSpPr>
        <p:spPr bwMode="auto">
          <a:xfrm flipH="1">
            <a:off x="1533353" y="93306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37" name="Freeform 12"/>
          <p:cNvSpPr>
            <a:spLocks/>
          </p:cNvSpPr>
          <p:nvPr/>
        </p:nvSpPr>
        <p:spPr bwMode="auto">
          <a:xfrm flipH="1">
            <a:off x="2356820" y="60945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338" name="Straight Connector 337"/>
          <p:cNvCxnSpPr/>
          <p:nvPr/>
        </p:nvCxnSpPr>
        <p:spPr>
          <a:xfrm>
            <a:off x="2108050" y="1371450"/>
            <a:ext cx="685800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/>
          <p:cNvCxnSpPr/>
          <p:nvPr/>
        </p:nvCxnSpPr>
        <p:spPr>
          <a:xfrm flipV="1">
            <a:off x="1623712" y="611002"/>
            <a:ext cx="839788" cy="45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/>
          <p:cNvCxnSpPr/>
          <p:nvPr/>
        </p:nvCxnSpPr>
        <p:spPr>
          <a:xfrm rot="10800000">
            <a:off x="1623712" y="615546"/>
            <a:ext cx="1588" cy="374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/>
          <p:cNvCxnSpPr/>
          <p:nvPr/>
        </p:nvCxnSpPr>
        <p:spPr>
          <a:xfrm rot="5400000" flipH="1" flipV="1">
            <a:off x="1902667" y="444858"/>
            <a:ext cx="32918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/>
          <p:cNvSpPr txBox="1"/>
          <p:nvPr/>
        </p:nvSpPr>
        <p:spPr>
          <a:xfrm>
            <a:off x="2629392" y="820752"/>
            <a:ext cx="14835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C</a:t>
            </a:r>
            <a:endParaRPr lang="en-US" sz="1200" baseline="-25000" dirty="0"/>
          </a:p>
        </p:txBody>
      </p:sp>
      <p:sp>
        <p:nvSpPr>
          <p:cNvPr id="344" name="TextBox 343"/>
          <p:cNvSpPr txBox="1"/>
          <p:nvPr/>
        </p:nvSpPr>
        <p:spPr>
          <a:xfrm>
            <a:off x="1030860" y="773518"/>
            <a:ext cx="8718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endParaRPr lang="en-US" sz="1200" dirty="0"/>
          </a:p>
        </p:txBody>
      </p:sp>
      <p:sp>
        <p:nvSpPr>
          <p:cNvPr id="345" name="TextBox 344"/>
          <p:cNvSpPr txBox="1"/>
          <p:nvPr/>
        </p:nvSpPr>
        <p:spPr>
          <a:xfrm>
            <a:off x="773408" y="1230718"/>
            <a:ext cx="74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baseline="-25000" dirty="0" err="1"/>
              <a:t>i</a:t>
            </a:r>
            <a:endParaRPr lang="en-US" sz="1200" dirty="0"/>
          </a:p>
        </p:txBody>
      </p:sp>
      <p:grpSp>
        <p:nvGrpSpPr>
          <p:cNvPr id="14" name="Group 210"/>
          <p:cNvGrpSpPr>
            <a:grpSpLocks/>
          </p:cNvGrpSpPr>
          <p:nvPr/>
        </p:nvGrpSpPr>
        <p:grpSpPr bwMode="auto">
          <a:xfrm rot="16200000">
            <a:off x="2920700" y="980788"/>
            <a:ext cx="304800" cy="762000"/>
            <a:chOff x="3216" y="1728"/>
            <a:chExt cx="192" cy="480"/>
          </a:xfrm>
        </p:grpSpPr>
        <p:sp>
          <p:nvSpPr>
            <p:cNvPr id="34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353" name="Oval 352"/>
          <p:cNvSpPr/>
          <p:nvPr/>
        </p:nvSpPr>
        <p:spPr>
          <a:xfrm>
            <a:off x="3414858" y="1295250"/>
            <a:ext cx="91440" cy="9144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15" name="Group 222"/>
          <p:cNvGrpSpPr>
            <a:grpSpLocks/>
          </p:cNvGrpSpPr>
          <p:nvPr/>
        </p:nvGrpSpPr>
        <p:grpSpPr bwMode="auto">
          <a:xfrm>
            <a:off x="1955650" y="2606318"/>
            <a:ext cx="304800" cy="381000"/>
            <a:chOff x="4272" y="3072"/>
            <a:chExt cx="192" cy="240"/>
          </a:xfrm>
        </p:grpSpPr>
        <p:sp>
          <p:nvSpPr>
            <p:cNvPr id="35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5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6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361" name="Freeform 12"/>
          <p:cNvSpPr>
            <a:spLocks/>
          </p:cNvSpPr>
          <p:nvPr/>
        </p:nvSpPr>
        <p:spPr bwMode="auto">
          <a:xfrm flipH="1">
            <a:off x="1535408" y="168791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364" name="Freeform 12"/>
          <p:cNvSpPr>
            <a:spLocks/>
          </p:cNvSpPr>
          <p:nvPr/>
        </p:nvSpPr>
        <p:spPr bwMode="auto">
          <a:xfrm flipH="1">
            <a:off x="2011680" y="1916518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365" name="Straight Connector 364"/>
          <p:cNvCxnSpPr/>
          <p:nvPr/>
        </p:nvCxnSpPr>
        <p:spPr>
          <a:xfrm flipV="1">
            <a:off x="1611607" y="2602318"/>
            <a:ext cx="1874520" cy="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 rot="5400000" flipH="1" flipV="1">
            <a:off x="1520584" y="2487224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10"/>
          <p:cNvGrpSpPr>
            <a:grpSpLocks/>
          </p:cNvGrpSpPr>
          <p:nvPr/>
        </p:nvGrpSpPr>
        <p:grpSpPr bwMode="auto">
          <a:xfrm>
            <a:off x="2570330" y="1840318"/>
            <a:ext cx="304800" cy="762000"/>
            <a:chOff x="3216" y="1728"/>
            <a:chExt cx="192" cy="480"/>
          </a:xfrm>
        </p:grpSpPr>
        <p:sp>
          <p:nvSpPr>
            <p:cNvPr id="375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76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77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78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384" name="Straight Connector 383"/>
          <p:cNvCxnSpPr>
            <a:cxnSpLocks/>
          </p:cNvCxnSpPr>
          <p:nvPr/>
        </p:nvCxnSpPr>
        <p:spPr>
          <a:xfrm>
            <a:off x="2058648" y="1848927"/>
            <a:ext cx="664082" cy="155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5" name="Oval 384"/>
          <p:cNvSpPr/>
          <p:nvPr/>
        </p:nvSpPr>
        <p:spPr>
          <a:xfrm>
            <a:off x="3440408" y="2553527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386" name="TextBox 385"/>
          <p:cNvSpPr txBox="1"/>
          <p:nvPr/>
        </p:nvSpPr>
        <p:spPr>
          <a:xfrm>
            <a:off x="2301842" y="1998305"/>
            <a:ext cx="3385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E</a:t>
            </a:r>
          </a:p>
        </p:txBody>
      </p:sp>
      <p:sp>
        <p:nvSpPr>
          <p:cNvPr id="387" name="TextBox 386"/>
          <p:cNvSpPr txBox="1"/>
          <p:nvPr/>
        </p:nvSpPr>
        <p:spPr>
          <a:xfrm>
            <a:off x="1195605" y="1916518"/>
            <a:ext cx="9357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endParaRPr lang="en-US" sz="1200" baseline="-25000" dirty="0"/>
          </a:p>
        </p:txBody>
      </p:sp>
      <p:sp>
        <p:nvSpPr>
          <p:cNvPr id="388" name="TextBox 387"/>
          <p:cNvSpPr txBox="1"/>
          <p:nvPr/>
        </p:nvSpPr>
        <p:spPr>
          <a:xfrm>
            <a:off x="1750924" y="2123747"/>
            <a:ext cx="7329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E</a:t>
            </a:r>
            <a:endParaRPr lang="en-US" sz="1200" baseline="-25000" dirty="0"/>
          </a:p>
        </p:txBody>
      </p:sp>
      <p:sp>
        <p:nvSpPr>
          <p:cNvPr id="305" name="Oval 304"/>
          <p:cNvSpPr/>
          <p:nvPr/>
        </p:nvSpPr>
        <p:spPr>
          <a:xfrm>
            <a:off x="2010514" y="183075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95" name="TextBox 194"/>
          <p:cNvSpPr txBox="1"/>
          <p:nvPr/>
        </p:nvSpPr>
        <p:spPr>
          <a:xfrm>
            <a:off x="228600" y="1840318"/>
            <a:ext cx="3669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v</a:t>
            </a:r>
            <a:r>
              <a:rPr lang="en-US" sz="1200" baseline="-25000" dirty="0" err="1"/>
              <a:t>s</a:t>
            </a:r>
            <a:endParaRPr lang="en-US" sz="1200" baseline="-25000" dirty="0"/>
          </a:p>
        </p:txBody>
      </p:sp>
      <p:sp>
        <p:nvSpPr>
          <p:cNvPr id="197" name="TextBox 196"/>
          <p:cNvSpPr txBox="1"/>
          <p:nvPr/>
        </p:nvSpPr>
        <p:spPr>
          <a:xfrm>
            <a:off x="2237906" y="175586"/>
            <a:ext cx="3790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V</a:t>
            </a:r>
            <a:r>
              <a:rPr lang="en-US" sz="1200" baseline="-25000" dirty="0"/>
              <a:t>CC</a:t>
            </a:r>
          </a:p>
        </p:txBody>
      </p:sp>
      <p:sp>
        <p:nvSpPr>
          <p:cNvPr id="526" name="TextBox 525"/>
          <p:cNvSpPr txBox="1"/>
          <p:nvPr/>
        </p:nvSpPr>
        <p:spPr>
          <a:xfrm>
            <a:off x="4100222" y="810238"/>
            <a:ext cx="1524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r>
              <a:rPr lang="en-US" baseline="-25000" dirty="0"/>
              <a:t>o</a:t>
            </a:r>
            <a:endParaRPr lang="en-US" baseline="30000" dirty="0"/>
          </a:p>
        </p:txBody>
      </p:sp>
      <p:grpSp>
        <p:nvGrpSpPr>
          <p:cNvPr id="366" name="Group 478"/>
          <p:cNvGrpSpPr>
            <a:grpSpLocks/>
          </p:cNvGrpSpPr>
          <p:nvPr/>
        </p:nvGrpSpPr>
        <p:grpSpPr bwMode="auto">
          <a:xfrm flipH="1">
            <a:off x="5804108" y="1384834"/>
            <a:ext cx="401622" cy="609600"/>
            <a:chOff x="4656" y="1344"/>
            <a:chExt cx="192" cy="384"/>
          </a:xfrm>
        </p:grpSpPr>
        <p:sp>
          <p:nvSpPr>
            <p:cNvPr id="368" name="Freeform 367"/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3" name="Line 36"/>
            <p:cNvSpPr>
              <a:spLocks noChangeAspect="1" noChangeShapeType="1"/>
            </p:cNvSpPr>
            <p:nvPr/>
          </p:nvSpPr>
          <p:spPr bwMode="auto">
            <a:xfrm>
              <a:off x="4755" y="1440"/>
              <a:ext cx="0" cy="19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4" name="Line 37"/>
            <p:cNvSpPr>
              <a:spLocks noChangeAspect="1" noChangeShapeType="1"/>
            </p:cNvSpPr>
            <p:nvPr/>
          </p:nvSpPr>
          <p:spPr bwMode="auto">
            <a:xfrm>
              <a:off x="4755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5" name="Freeform 394"/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396" name="Group 207"/>
          <p:cNvGrpSpPr>
            <a:grpSpLocks/>
          </p:cNvGrpSpPr>
          <p:nvPr/>
        </p:nvGrpSpPr>
        <p:grpSpPr bwMode="auto">
          <a:xfrm>
            <a:off x="4686658" y="1703919"/>
            <a:ext cx="304800" cy="762000"/>
            <a:chOff x="4560" y="2400"/>
            <a:chExt cx="192" cy="480"/>
          </a:xfrm>
        </p:grpSpPr>
        <p:sp>
          <p:nvSpPr>
            <p:cNvPr id="397" name="Oval 111"/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/>
            </a:p>
          </p:txBody>
        </p:sp>
        <p:sp>
          <p:nvSpPr>
            <p:cNvPr id="398" name="Line 112"/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399" name="Line 113"/>
            <p:cNvSpPr>
              <a:spLocks noChangeAspect="1" noChangeShapeType="1"/>
            </p:cNvSpPr>
            <p:nvPr/>
          </p:nvSpPr>
          <p:spPr bwMode="auto">
            <a:xfrm flipV="1">
              <a:off x="4656" y="2736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401" name="Group 117"/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402" name="Arc 118"/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96 h 21600"/>
                  <a:gd name="T2" fmla="*/ 192 w 43200"/>
                  <a:gd name="T3" fmla="*/ 96 h 21600"/>
                  <a:gd name="T4" fmla="*/ 96 w 43200"/>
                  <a:gd name="T5" fmla="*/ 96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403" name="Arc 119"/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96 h 21600"/>
                  <a:gd name="T2" fmla="*/ 192 w 43200"/>
                  <a:gd name="T3" fmla="*/ 96 h 21600"/>
                  <a:gd name="T4" fmla="*/ 96 w 43200"/>
                  <a:gd name="T5" fmla="*/ 96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cxnSp>
        <p:nvCxnSpPr>
          <p:cNvPr id="405" name="Straight Connector 404"/>
          <p:cNvCxnSpPr/>
          <p:nvPr/>
        </p:nvCxnSpPr>
        <p:spPr>
          <a:xfrm>
            <a:off x="5296258" y="1688081"/>
            <a:ext cx="685800" cy="15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14" name="Group 222"/>
          <p:cNvGrpSpPr>
            <a:grpSpLocks/>
          </p:cNvGrpSpPr>
          <p:nvPr/>
        </p:nvGrpSpPr>
        <p:grpSpPr bwMode="auto">
          <a:xfrm>
            <a:off x="4686658" y="2310902"/>
            <a:ext cx="304800" cy="381000"/>
            <a:chOff x="4272" y="3072"/>
            <a:chExt cx="192" cy="240"/>
          </a:xfrm>
        </p:grpSpPr>
        <p:sp>
          <p:nvSpPr>
            <p:cNvPr id="419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20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421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599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00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03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604" name="TextBox 603"/>
          <p:cNvSpPr txBox="1"/>
          <p:nvPr/>
        </p:nvSpPr>
        <p:spPr>
          <a:xfrm>
            <a:off x="4318524" y="3024590"/>
            <a:ext cx="3691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Common collector amp (Emitter Follower)</a:t>
            </a:r>
          </a:p>
        </p:txBody>
      </p:sp>
      <p:grpSp>
        <p:nvGrpSpPr>
          <p:cNvPr id="605" name="Group 210"/>
          <p:cNvGrpSpPr>
            <a:grpSpLocks/>
          </p:cNvGrpSpPr>
          <p:nvPr/>
        </p:nvGrpSpPr>
        <p:grpSpPr bwMode="auto">
          <a:xfrm rot="16200000">
            <a:off x="5067658" y="1308634"/>
            <a:ext cx="304800" cy="762000"/>
            <a:chOff x="3216" y="1728"/>
            <a:chExt cx="192" cy="480"/>
          </a:xfrm>
        </p:grpSpPr>
        <p:sp>
          <p:nvSpPr>
            <p:cNvPr id="606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07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08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10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611" name="Freeform 12"/>
          <p:cNvSpPr>
            <a:spLocks/>
          </p:cNvSpPr>
          <p:nvPr/>
        </p:nvSpPr>
        <p:spPr bwMode="auto">
          <a:xfrm flipH="1">
            <a:off x="5672328" y="95811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613" name="Straight Connector 612"/>
          <p:cNvCxnSpPr>
            <a:cxnSpLocks/>
          </p:cNvCxnSpPr>
          <p:nvPr/>
        </p:nvCxnSpPr>
        <p:spPr>
          <a:xfrm>
            <a:off x="6185108" y="1384834"/>
            <a:ext cx="413812" cy="27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4" name="Straight Connector 613"/>
          <p:cNvCxnSpPr/>
          <p:nvPr/>
        </p:nvCxnSpPr>
        <p:spPr>
          <a:xfrm flipV="1">
            <a:off x="5749972" y="658663"/>
            <a:ext cx="839788" cy="454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5" name="Straight Connector 614"/>
          <p:cNvCxnSpPr/>
          <p:nvPr/>
        </p:nvCxnSpPr>
        <p:spPr>
          <a:xfrm rot="10800000">
            <a:off x="5762020" y="652265"/>
            <a:ext cx="1588" cy="37490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6" name="Straight Connector 615"/>
          <p:cNvCxnSpPr/>
          <p:nvPr/>
        </p:nvCxnSpPr>
        <p:spPr>
          <a:xfrm rot="5400000" flipH="1" flipV="1">
            <a:off x="6005275" y="490141"/>
            <a:ext cx="32918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7" name="TextBox 616"/>
          <p:cNvSpPr txBox="1"/>
          <p:nvPr/>
        </p:nvSpPr>
        <p:spPr>
          <a:xfrm>
            <a:off x="6268523" y="2142142"/>
            <a:ext cx="400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</a:t>
            </a:r>
            <a:r>
              <a:rPr lang="en-US" sz="1200" baseline="-25000" dirty="0"/>
              <a:t>E</a:t>
            </a:r>
          </a:p>
        </p:txBody>
      </p:sp>
      <p:sp>
        <p:nvSpPr>
          <p:cNvPr id="618" name="TextBox 617"/>
          <p:cNvSpPr txBox="1"/>
          <p:nvPr/>
        </p:nvSpPr>
        <p:spPr>
          <a:xfrm>
            <a:off x="5301010" y="973036"/>
            <a:ext cx="4751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  <a:endParaRPr lang="en-US" sz="1200" dirty="0"/>
          </a:p>
        </p:txBody>
      </p:sp>
      <p:sp>
        <p:nvSpPr>
          <p:cNvPr id="619" name="TextBox 618"/>
          <p:cNvSpPr txBox="1"/>
          <p:nvPr/>
        </p:nvSpPr>
        <p:spPr>
          <a:xfrm>
            <a:off x="4876016" y="1244102"/>
            <a:ext cx="7483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</a:t>
            </a:r>
            <a:r>
              <a:rPr lang="en-US" sz="1400" baseline="-25000" dirty="0" err="1"/>
              <a:t>i</a:t>
            </a:r>
            <a:endParaRPr lang="en-US" sz="1200" dirty="0"/>
          </a:p>
        </p:txBody>
      </p:sp>
      <p:grpSp>
        <p:nvGrpSpPr>
          <p:cNvPr id="626" name="Group 222"/>
          <p:cNvGrpSpPr>
            <a:grpSpLocks/>
          </p:cNvGrpSpPr>
          <p:nvPr/>
        </p:nvGrpSpPr>
        <p:grpSpPr bwMode="auto">
          <a:xfrm>
            <a:off x="6060290" y="2619702"/>
            <a:ext cx="304800" cy="381000"/>
            <a:chOff x="4272" y="3072"/>
            <a:chExt cx="192" cy="240"/>
          </a:xfrm>
        </p:grpSpPr>
        <p:sp>
          <p:nvSpPr>
            <p:cNvPr id="627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8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9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0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1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2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33" name="Freeform 12"/>
          <p:cNvSpPr>
            <a:spLocks/>
          </p:cNvSpPr>
          <p:nvPr/>
        </p:nvSpPr>
        <p:spPr bwMode="auto">
          <a:xfrm flipH="1">
            <a:off x="5638016" y="170130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634" name="Freeform 12"/>
          <p:cNvSpPr>
            <a:spLocks/>
          </p:cNvSpPr>
          <p:nvPr/>
        </p:nvSpPr>
        <p:spPr bwMode="auto">
          <a:xfrm flipH="1">
            <a:off x="6115536" y="192990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635" name="Straight Connector 634"/>
          <p:cNvCxnSpPr/>
          <p:nvPr/>
        </p:nvCxnSpPr>
        <p:spPr>
          <a:xfrm flipV="1">
            <a:off x="5714215" y="2615702"/>
            <a:ext cx="1133480" cy="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6" name="Straight Connector 635"/>
          <p:cNvCxnSpPr/>
          <p:nvPr/>
        </p:nvCxnSpPr>
        <p:spPr>
          <a:xfrm rot="5400000" flipH="1" flipV="1">
            <a:off x="5626260" y="2522575"/>
            <a:ext cx="228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37" name="Group 210"/>
          <p:cNvGrpSpPr>
            <a:grpSpLocks/>
          </p:cNvGrpSpPr>
          <p:nvPr/>
        </p:nvGrpSpPr>
        <p:grpSpPr bwMode="auto">
          <a:xfrm rot="16200000">
            <a:off x="6435092" y="1560570"/>
            <a:ext cx="304800" cy="762000"/>
            <a:chOff x="3216" y="1728"/>
            <a:chExt cx="192" cy="480"/>
          </a:xfrm>
        </p:grpSpPr>
        <p:sp>
          <p:nvSpPr>
            <p:cNvPr id="63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3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4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4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643" name="Oval 642"/>
          <p:cNvSpPr/>
          <p:nvPr/>
        </p:nvSpPr>
        <p:spPr>
          <a:xfrm>
            <a:off x="6804282" y="2566911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5" name="TextBox 644"/>
          <p:cNvSpPr txBox="1"/>
          <p:nvPr/>
        </p:nvSpPr>
        <p:spPr>
          <a:xfrm>
            <a:off x="5298213" y="1929902"/>
            <a:ext cx="404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  <a:endParaRPr lang="en-US" sz="1200" baseline="-25000" dirty="0"/>
          </a:p>
        </p:txBody>
      </p:sp>
      <p:sp>
        <p:nvSpPr>
          <p:cNvPr id="647" name="Oval 646"/>
          <p:cNvSpPr/>
          <p:nvPr/>
        </p:nvSpPr>
        <p:spPr>
          <a:xfrm>
            <a:off x="6113122" y="228358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48" name="TextBox 647"/>
          <p:cNvSpPr txBox="1"/>
          <p:nvPr/>
        </p:nvSpPr>
        <p:spPr>
          <a:xfrm>
            <a:off x="4331208" y="1853702"/>
            <a:ext cx="366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v</a:t>
            </a:r>
            <a:r>
              <a:rPr lang="en-US" sz="1600" baseline="-25000" dirty="0" err="1"/>
              <a:t>s</a:t>
            </a:r>
            <a:endParaRPr lang="en-US" sz="1600" baseline="-25000" dirty="0"/>
          </a:p>
        </p:txBody>
      </p:sp>
      <p:sp>
        <p:nvSpPr>
          <p:cNvPr id="649" name="TextBox 648"/>
          <p:cNvSpPr txBox="1"/>
          <p:nvPr/>
        </p:nvSpPr>
        <p:spPr>
          <a:xfrm>
            <a:off x="6340514" y="188970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CC</a:t>
            </a:r>
            <a:endParaRPr lang="en-US" sz="1200" baseline="-25000" dirty="0"/>
          </a:p>
        </p:txBody>
      </p:sp>
      <p:sp>
        <p:nvSpPr>
          <p:cNvPr id="650" name="TextBox 649"/>
          <p:cNvSpPr txBox="1"/>
          <p:nvPr/>
        </p:nvSpPr>
        <p:spPr>
          <a:xfrm>
            <a:off x="6401611" y="1474162"/>
            <a:ext cx="15241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o</a:t>
            </a:r>
            <a:endParaRPr lang="en-US" sz="1200" baseline="30000" dirty="0"/>
          </a:p>
        </p:txBody>
      </p:sp>
      <p:sp>
        <p:nvSpPr>
          <p:cNvPr id="665" name="Oval 664"/>
          <p:cNvSpPr/>
          <p:nvPr/>
        </p:nvSpPr>
        <p:spPr>
          <a:xfrm>
            <a:off x="6956682" y="1865370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grpSp>
        <p:nvGrpSpPr>
          <p:cNvPr id="666" name="Group 478"/>
          <p:cNvGrpSpPr>
            <a:grpSpLocks/>
          </p:cNvGrpSpPr>
          <p:nvPr/>
        </p:nvGrpSpPr>
        <p:grpSpPr bwMode="auto">
          <a:xfrm rot="16200000" flipH="1" flipV="1">
            <a:off x="1780460" y="4416979"/>
            <a:ext cx="414173" cy="603504"/>
            <a:chOff x="4656" y="1344"/>
            <a:chExt cx="198" cy="384"/>
          </a:xfrm>
        </p:grpSpPr>
        <p:sp>
          <p:nvSpPr>
            <p:cNvPr id="667" name="Freeform 666"/>
            <p:cNvSpPr>
              <a:spLocks noChangeAspect="1"/>
            </p:cNvSpPr>
            <p:nvPr/>
          </p:nvSpPr>
          <p:spPr bwMode="auto">
            <a:xfrm>
              <a:off x="4656" y="1344"/>
              <a:ext cx="99" cy="38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2"/>
                </a:cxn>
                <a:cxn ang="0">
                  <a:pos x="192" y="288"/>
                </a:cxn>
                <a:cxn ang="0">
                  <a:pos x="192" y="480"/>
                </a:cxn>
                <a:cxn ang="0">
                  <a:pos x="0" y="576"/>
                </a:cxn>
                <a:cxn ang="0">
                  <a:pos x="0" y="768"/>
                </a:cxn>
              </a:cxnLst>
              <a:rect l="0" t="0" r="r" b="b"/>
              <a:pathLst>
                <a:path w="192" h="768">
                  <a:moveTo>
                    <a:pt x="0" y="0"/>
                  </a:moveTo>
                  <a:lnTo>
                    <a:pt x="0" y="192"/>
                  </a:lnTo>
                  <a:lnTo>
                    <a:pt x="192" y="288"/>
                  </a:lnTo>
                  <a:lnTo>
                    <a:pt x="192" y="480"/>
                  </a:lnTo>
                  <a:lnTo>
                    <a:pt x="0" y="576"/>
                  </a:lnTo>
                  <a:lnTo>
                    <a:pt x="0" y="768"/>
                  </a:lnTo>
                </a:path>
              </a:pathLst>
            </a:custGeom>
            <a:noFill/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69" name="Line 37"/>
            <p:cNvSpPr>
              <a:spLocks noChangeAspect="1" noChangeShapeType="1"/>
            </p:cNvSpPr>
            <p:nvPr/>
          </p:nvSpPr>
          <p:spPr bwMode="auto">
            <a:xfrm>
              <a:off x="4761" y="1536"/>
              <a:ext cx="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70" name="Freeform 669"/>
            <p:cNvSpPr>
              <a:spLocks noChangeAspect="1"/>
            </p:cNvSpPr>
            <p:nvPr/>
          </p:nvSpPr>
          <p:spPr bwMode="auto">
            <a:xfrm rot="20040000">
              <a:off x="4656" y="1597"/>
              <a:ext cx="48" cy="48"/>
            </a:xfrm>
            <a:custGeom>
              <a:avLst/>
              <a:gdLst/>
              <a:ahLst/>
              <a:cxnLst>
                <a:cxn ang="0">
                  <a:pos x="0" y="48"/>
                </a:cxn>
                <a:cxn ang="0">
                  <a:pos x="96" y="0"/>
                </a:cxn>
                <a:cxn ang="0">
                  <a:pos x="96" y="96"/>
                </a:cxn>
                <a:cxn ang="0">
                  <a:pos x="0" y="48"/>
                </a:cxn>
              </a:cxnLst>
              <a:rect l="0" t="0" r="r" b="b"/>
              <a:pathLst>
                <a:path w="96" h="96">
                  <a:moveTo>
                    <a:pt x="0" y="48"/>
                  </a:moveTo>
                  <a:lnTo>
                    <a:pt x="96" y="0"/>
                  </a:lnTo>
                  <a:lnTo>
                    <a:pt x="96" y="96"/>
                  </a:lnTo>
                  <a:lnTo>
                    <a:pt x="0" y="48"/>
                  </a:lnTo>
                  <a:close/>
                </a:path>
              </a:pathLst>
            </a:custGeom>
            <a:solidFill>
              <a:schemeClr val="tx1"/>
            </a:solidFill>
            <a:ln w="25400" cmpd="sng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grpSp>
        <p:nvGrpSpPr>
          <p:cNvPr id="671" name="Group 207"/>
          <p:cNvGrpSpPr>
            <a:grpSpLocks/>
          </p:cNvGrpSpPr>
          <p:nvPr/>
        </p:nvGrpSpPr>
        <p:grpSpPr bwMode="auto">
          <a:xfrm>
            <a:off x="279250" y="4514263"/>
            <a:ext cx="304800" cy="763588"/>
            <a:chOff x="4560" y="2400"/>
            <a:chExt cx="192" cy="481"/>
          </a:xfrm>
        </p:grpSpPr>
        <p:sp>
          <p:nvSpPr>
            <p:cNvPr id="672" name="Oval 111"/>
            <p:cNvSpPr>
              <a:spLocks noChangeAspect="1" noChangeArrowheads="1"/>
            </p:cNvSpPr>
            <p:nvPr/>
          </p:nvSpPr>
          <p:spPr bwMode="auto">
            <a:xfrm>
              <a:off x="4560" y="2544"/>
              <a:ext cx="192" cy="192"/>
            </a:xfrm>
            <a:prstGeom prst="ellipse">
              <a:avLst/>
            </a:prstGeom>
            <a:noFill/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1200"/>
            </a:p>
          </p:txBody>
        </p:sp>
        <p:sp>
          <p:nvSpPr>
            <p:cNvPr id="673" name="Line 112"/>
            <p:cNvSpPr>
              <a:spLocks noChangeAspect="1" noChangeShapeType="1"/>
            </p:cNvSpPr>
            <p:nvPr/>
          </p:nvSpPr>
          <p:spPr bwMode="auto">
            <a:xfrm flipV="1">
              <a:off x="4656" y="2400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74" name="Line 113"/>
            <p:cNvSpPr>
              <a:spLocks noChangeAspect="1" noChangeShapeType="1"/>
            </p:cNvSpPr>
            <p:nvPr/>
          </p:nvSpPr>
          <p:spPr bwMode="auto">
            <a:xfrm flipV="1">
              <a:off x="4646" y="2737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grpSp>
          <p:nvGrpSpPr>
            <p:cNvPr id="675" name="Group 117"/>
            <p:cNvGrpSpPr>
              <a:grpSpLocks noChangeAspect="1"/>
            </p:cNvGrpSpPr>
            <p:nvPr/>
          </p:nvGrpSpPr>
          <p:grpSpPr bwMode="auto">
            <a:xfrm>
              <a:off x="4608" y="2592"/>
              <a:ext cx="96" cy="96"/>
              <a:chOff x="2929" y="3217"/>
              <a:chExt cx="383" cy="191"/>
            </a:xfrm>
          </p:grpSpPr>
          <p:sp>
            <p:nvSpPr>
              <p:cNvPr id="676" name="Arc 118"/>
              <p:cNvSpPr>
                <a:spLocks noChangeAspect="1"/>
              </p:cNvSpPr>
              <p:nvPr/>
            </p:nvSpPr>
            <p:spPr bwMode="auto">
              <a:xfrm>
                <a:off x="2929" y="3217"/>
                <a:ext cx="192" cy="96"/>
              </a:xfrm>
              <a:custGeom>
                <a:avLst/>
                <a:gdLst>
                  <a:gd name="T0" fmla="*/ 0 w 43200"/>
                  <a:gd name="T1" fmla="*/ 96 h 21600"/>
                  <a:gd name="T2" fmla="*/ 192 w 43200"/>
                  <a:gd name="T3" fmla="*/ 96 h 21600"/>
                  <a:gd name="T4" fmla="*/ 96 w 43200"/>
                  <a:gd name="T5" fmla="*/ 96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677" name="Arc 119"/>
              <p:cNvSpPr>
                <a:spLocks noChangeAspect="1"/>
              </p:cNvSpPr>
              <p:nvPr/>
            </p:nvSpPr>
            <p:spPr bwMode="auto">
              <a:xfrm flipV="1">
                <a:off x="3120" y="3312"/>
                <a:ext cx="192" cy="96"/>
              </a:xfrm>
              <a:custGeom>
                <a:avLst/>
                <a:gdLst>
                  <a:gd name="T0" fmla="*/ 0 w 43200"/>
                  <a:gd name="T1" fmla="*/ 96 h 21600"/>
                  <a:gd name="T2" fmla="*/ 192 w 43200"/>
                  <a:gd name="T3" fmla="*/ 96 h 21600"/>
                  <a:gd name="T4" fmla="*/ 96 w 43200"/>
                  <a:gd name="T5" fmla="*/ 96 h 21600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1600"/>
                  <a:gd name="T11" fmla="*/ 43200 w 432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1600" fill="none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</a:path>
                  <a:path w="43200" h="21600" stroke="0" extrusionOk="0">
                    <a:moveTo>
                      <a:pt x="-1" y="21599"/>
                    </a:move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-1"/>
                      <a:pt x="43200" y="9670"/>
                      <a:pt x="43200" y="2160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</p:grpSp>
      <p:cxnSp>
        <p:nvCxnSpPr>
          <p:cNvPr id="678" name="Straight Connector 677"/>
          <p:cNvCxnSpPr>
            <a:cxnSpLocks/>
          </p:cNvCxnSpPr>
          <p:nvPr/>
        </p:nvCxnSpPr>
        <p:spPr>
          <a:xfrm>
            <a:off x="888850" y="4508583"/>
            <a:ext cx="86980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79" name="Group 222"/>
          <p:cNvGrpSpPr>
            <a:grpSpLocks/>
          </p:cNvGrpSpPr>
          <p:nvPr/>
        </p:nvGrpSpPr>
        <p:grpSpPr bwMode="auto">
          <a:xfrm>
            <a:off x="260528" y="5246919"/>
            <a:ext cx="304800" cy="381000"/>
            <a:chOff x="4272" y="3072"/>
            <a:chExt cx="192" cy="240"/>
          </a:xfrm>
        </p:grpSpPr>
        <p:sp>
          <p:nvSpPr>
            <p:cNvPr id="68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8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8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8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8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8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686" name="TextBox 685"/>
          <p:cNvSpPr txBox="1"/>
          <p:nvPr/>
        </p:nvSpPr>
        <p:spPr>
          <a:xfrm>
            <a:off x="49291" y="6188856"/>
            <a:ext cx="2002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base amp</a:t>
            </a:r>
          </a:p>
        </p:txBody>
      </p:sp>
      <p:grpSp>
        <p:nvGrpSpPr>
          <p:cNvPr id="687" name="Group 210"/>
          <p:cNvGrpSpPr>
            <a:grpSpLocks/>
          </p:cNvGrpSpPr>
          <p:nvPr/>
        </p:nvGrpSpPr>
        <p:grpSpPr bwMode="auto">
          <a:xfrm rot="16200000">
            <a:off x="647724" y="4131502"/>
            <a:ext cx="304800" cy="762000"/>
            <a:chOff x="3216" y="1728"/>
            <a:chExt cx="192" cy="480"/>
          </a:xfrm>
        </p:grpSpPr>
        <p:sp>
          <p:nvSpPr>
            <p:cNvPr id="68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8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9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69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cxnSp>
        <p:nvCxnSpPr>
          <p:cNvPr id="694" name="Straight Connector 693"/>
          <p:cNvCxnSpPr/>
          <p:nvPr/>
        </p:nvCxnSpPr>
        <p:spPr>
          <a:xfrm flipV="1">
            <a:off x="2280205" y="4496960"/>
            <a:ext cx="762000" cy="132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0" name="TextBox 699"/>
          <p:cNvSpPr txBox="1"/>
          <p:nvPr/>
        </p:nvSpPr>
        <p:spPr>
          <a:xfrm>
            <a:off x="648419" y="3914634"/>
            <a:ext cx="6184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C</a:t>
            </a:r>
            <a:r>
              <a:rPr lang="en-US" sz="1600" baseline="-25000" dirty="0" err="1"/>
              <a:t>i</a:t>
            </a:r>
            <a:endParaRPr lang="en-US" sz="1400" dirty="0"/>
          </a:p>
        </p:txBody>
      </p:sp>
      <p:grpSp>
        <p:nvGrpSpPr>
          <p:cNvPr id="701" name="Group 210"/>
          <p:cNvGrpSpPr>
            <a:grpSpLocks/>
          </p:cNvGrpSpPr>
          <p:nvPr/>
        </p:nvGrpSpPr>
        <p:grpSpPr bwMode="auto">
          <a:xfrm>
            <a:off x="1834295" y="5214093"/>
            <a:ext cx="302516" cy="674132"/>
            <a:chOff x="3216" y="1728"/>
            <a:chExt cx="192" cy="480"/>
          </a:xfrm>
        </p:grpSpPr>
        <p:sp>
          <p:nvSpPr>
            <p:cNvPr id="702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3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4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05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713" name="Freeform 12"/>
          <p:cNvSpPr>
            <a:spLocks/>
          </p:cNvSpPr>
          <p:nvPr/>
        </p:nvSpPr>
        <p:spPr bwMode="auto">
          <a:xfrm flipH="1">
            <a:off x="1518706" y="528825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715" name="Straight Connector 714"/>
          <p:cNvCxnSpPr>
            <a:cxnSpLocks/>
          </p:cNvCxnSpPr>
          <p:nvPr/>
        </p:nvCxnSpPr>
        <p:spPr>
          <a:xfrm>
            <a:off x="1600318" y="5332863"/>
            <a:ext cx="3886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7" name="Group 210"/>
          <p:cNvGrpSpPr>
            <a:grpSpLocks/>
          </p:cNvGrpSpPr>
          <p:nvPr/>
        </p:nvGrpSpPr>
        <p:grpSpPr bwMode="auto">
          <a:xfrm rot="16200000">
            <a:off x="2943145" y="4115928"/>
            <a:ext cx="304800" cy="762000"/>
            <a:chOff x="3216" y="1728"/>
            <a:chExt cx="192" cy="480"/>
          </a:xfrm>
        </p:grpSpPr>
        <p:sp>
          <p:nvSpPr>
            <p:cNvPr id="718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19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0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21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722" name="Oval 721"/>
          <p:cNvSpPr/>
          <p:nvPr/>
        </p:nvSpPr>
        <p:spPr>
          <a:xfrm>
            <a:off x="3420106" y="489264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23" name="TextBox 722"/>
          <p:cNvSpPr txBox="1"/>
          <p:nvPr/>
        </p:nvSpPr>
        <p:spPr>
          <a:xfrm>
            <a:off x="2158785" y="5461498"/>
            <a:ext cx="7069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B</a:t>
            </a:r>
            <a:endParaRPr lang="en-US" sz="1200" baseline="-25000" dirty="0"/>
          </a:p>
        </p:txBody>
      </p:sp>
      <p:sp>
        <p:nvSpPr>
          <p:cNvPr id="724" name="TextBox 723"/>
          <p:cNvSpPr txBox="1"/>
          <p:nvPr/>
        </p:nvSpPr>
        <p:spPr>
          <a:xfrm>
            <a:off x="1238739" y="4688997"/>
            <a:ext cx="36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1</a:t>
            </a:r>
          </a:p>
        </p:txBody>
      </p:sp>
      <p:sp>
        <p:nvSpPr>
          <p:cNvPr id="726" name="TextBox 725"/>
          <p:cNvSpPr txBox="1"/>
          <p:nvPr/>
        </p:nvSpPr>
        <p:spPr>
          <a:xfrm>
            <a:off x="21546" y="4976107"/>
            <a:ext cx="3669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</a:t>
            </a:r>
            <a:r>
              <a:rPr lang="en-US" sz="1400" baseline="-25000" dirty="0"/>
              <a:t>i</a:t>
            </a:r>
          </a:p>
        </p:txBody>
      </p:sp>
      <p:sp>
        <p:nvSpPr>
          <p:cNvPr id="728" name="TextBox 727"/>
          <p:cNvSpPr txBox="1"/>
          <p:nvPr/>
        </p:nvSpPr>
        <p:spPr>
          <a:xfrm>
            <a:off x="2781271" y="4015198"/>
            <a:ext cx="15241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</a:t>
            </a:r>
            <a:r>
              <a:rPr lang="en-US" sz="1600" baseline="-25000" dirty="0"/>
              <a:t>o</a:t>
            </a:r>
            <a:endParaRPr lang="en-US" baseline="30000" dirty="0"/>
          </a:p>
        </p:txBody>
      </p:sp>
      <p:grpSp>
        <p:nvGrpSpPr>
          <p:cNvPr id="729" name="Group 222"/>
          <p:cNvGrpSpPr>
            <a:grpSpLocks/>
          </p:cNvGrpSpPr>
          <p:nvPr/>
        </p:nvGrpSpPr>
        <p:grpSpPr bwMode="auto">
          <a:xfrm>
            <a:off x="3324145" y="4968844"/>
            <a:ext cx="304800" cy="381000"/>
            <a:chOff x="4272" y="3072"/>
            <a:chExt cx="192" cy="240"/>
          </a:xfrm>
        </p:grpSpPr>
        <p:sp>
          <p:nvSpPr>
            <p:cNvPr id="73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4" name="Line 103"/>
            <p:cNvSpPr>
              <a:spLocks noChangeAspect="1" noChangeShapeType="1"/>
            </p:cNvSpPr>
            <p:nvPr/>
          </p:nvSpPr>
          <p:spPr bwMode="auto">
            <a:xfrm>
              <a:off x="4344" y="330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  <p:sp>
          <p:nvSpPr>
            <p:cNvPr id="73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200"/>
            </a:p>
          </p:txBody>
        </p:sp>
      </p:grpSp>
      <p:sp>
        <p:nvSpPr>
          <p:cNvPr id="736" name="Oval 735"/>
          <p:cNvSpPr/>
          <p:nvPr/>
        </p:nvSpPr>
        <p:spPr>
          <a:xfrm>
            <a:off x="3400345" y="443544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737" name="Straight Connector 736"/>
          <p:cNvCxnSpPr/>
          <p:nvPr/>
        </p:nvCxnSpPr>
        <p:spPr>
          <a:xfrm>
            <a:off x="1596072" y="5997083"/>
            <a:ext cx="4206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9" name="TextBox 738"/>
          <p:cNvSpPr txBox="1"/>
          <p:nvPr/>
        </p:nvSpPr>
        <p:spPr>
          <a:xfrm>
            <a:off x="666704" y="4693162"/>
            <a:ext cx="357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E</a:t>
            </a:r>
            <a:endParaRPr lang="en-US" sz="1200" baseline="-25000" dirty="0"/>
          </a:p>
        </p:txBody>
      </p:sp>
      <p:cxnSp>
        <p:nvCxnSpPr>
          <p:cNvPr id="740" name="Straight Connector 739"/>
          <p:cNvCxnSpPr/>
          <p:nvPr/>
        </p:nvCxnSpPr>
        <p:spPr>
          <a:xfrm flipV="1">
            <a:off x="1990490" y="4816392"/>
            <a:ext cx="1588" cy="4191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1" name="Freeform 12"/>
          <p:cNvSpPr>
            <a:spLocks/>
          </p:cNvSpPr>
          <p:nvPr/>
        </p:nvSpPr>
        <p:spPr bwMode="auto">
          <a:xfrm flipH="1">
            <a:off x="1510012" y="4628366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sp>
        <p:nvSpPr>
          <p:cNvPr id="742" name="Freeform 12"/>
          <p:cNvSpPr>
            <a:spLocks/>
          </p:cNvSpPr>
          <p:nvPr/>
        </p:nvSpPr>
        <p:spPr bwMode="auto">
          <a:xfrm flipH="1">
            <a:off x="2520654" y="3838370"/>
            <a:ext cx="182880" cy="694944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cxnSp>
        <p:nvCxnSpPr>
          <p:cNvPr id="743" name="Straight Connector 742"/>
          <p:cNvCxnSpPr>
            <a:cxnSpLocks/>
          </p:cNvCxnSpPr>
          <p:nvPr/>
        </p:nvCxnSpPr>
        <p:spPr>
          <a:xfrm flipV="1">
            <a:off x="1583546" y="3842501"/>
            <a:ext cx="102008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/>
          <p:cNvCxnSpPr/>
          <p:nvPr/>
        </p:nvCxnSpPr>
        <p:spPr>
          <a:xfrm rot="5400000" flipH="1" flipV="1">
            <a:off x="2013811" y="3673777"/>
            <a:ext cx="329184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5" name="Oval 744"/>
          <p:cNvSpPr/>
          <p:nvPr/>
        </p:nvSpPr>
        <p:spPr>
          <a:xfrm>
            <a:off x="2121658" y="341199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746" name="TextBox 745"/>
          <p:cNvSpPr txBox="1"/>
          <p:nvPr/>
        </p:nvSpPr>
        <p:spPr>
          <a:xfrm>
            <a:off x="2349050" y="3404505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</a:t>
            </a:r>
            <a:r>
              <a:rPr lang="en-US" sz="1600" baseline="-25000" dirty="0"/>
              <a:t>CC</a:t>
            </a:r>
            <a:endParaRPr lang="en-US" sz="1200" baseline="-25000" dirty="0"/>
          </a:p>
        </p:txBody>
      </p:sp>
      <p:sp>
        <p:nvSpPr>
          <p:cNvPr id="747" name="TextBox 746"/>
          <p:cNvSpPr txBox="1"/>
          <p:nvPr/>
        </p:nvSpPr>
        <p:spPr>
          <a:xfrm>
            <a:off x="1166402" y="5557675"/>
            <a:ext cx="461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2</a:t>
            </a:r>
          </a:p>
        </p:txBody>
      </p:sp>
      <p:sp>
        <p:nvSpPr>
          <p:cNvPr id="748" name="TextBox 747"/>
          <p:cNvSpPr txBox="1"/>
          <p:nvPr/>
        </p:nvSpPr>
        <p:spPr>
          <a:xfrm>
            <a:off x="2170711" y="3990770"/>
            <a:ext cx="4659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C</a:t>
            </a:r>
          </a:p>
          <a:p>
            <a:endParaRPr lang="en-US" sz="1200" baseline="-25000" dirty="0"/>
          </a:p>
        </p:txBody>
      </p:sp>
      <p:sp>
        <p:nvSpPr>
          <p:cNvPr id="211" name="TextBox 210"/>
          <p:cNvSpPr txBox="1"/>
          <p:nvPr/>
        </p:nvSpPr>
        <p:spPr>
          <a:xfrm>
            <a:off x="5006942" y="5941652"/>
            <a:ext cx="170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Advanced notch</a:t>
            </a:r>
          </a:p>
        </p:txBody>
      </p:sp>
      <p:grpSp>
        <p:nvGrpSpPr>
          <p:cNvPr id="212" name="Group 38"/>
          <p:cNvGrpSpPr>
            <a:grpSpLocks/>
          </p:cNvGrpSpPr>
          <p:nvPr/>
        </p:nvGrpSpPr>
        <p:grpSpPr bwMode="auto">
          <a:xfrm>
            <a:off x="6783886" y="4204292"/>
            <a:ext cx="897448" cy="773668"/>
            <a:chOff x="768" y="240"/>
            <a:chExt cx="1056" cy="864"/>
          </a:xfrm>
        </p:grpSpPr>
        <p:grpSp>
          <p:nvGrpSpPr>
            <p:cNvPr id="213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217" name="Line 40"/>
              <p:cNvSpPr>
                <a:spLocks noChangeShapeType="1"/>
              </p:cNvSpPr>
              <p:nvPr/>
            </p:nvSpPr>
            <p:spPr bwMode="auto">
              <a:xfrm>
                <a:off x="2496" y="218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1626 w 432"/>
                  <a:gd name="T1" fmla="*/ 547 h 768"/>
                  <a:gd name="T2" fmla="*/ 0 w 432"/>
                  <a:gd name="T3" fmla="*/ 1094 h 768"/>
                  <a:gd name="T4" fmla="*/ 0 w 432"/>
                  <a:gd name="T5" fmla="*/ 0 h 768"/>
                  <a:gd name="T6" fmla="*/ 1626 w 432"/>
                  <a:gd name="T7" fmla="*/ 547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4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6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1" name="Freeform 12"/>
          <p:cNvSpPr>
            <a:spLocks/>
          </p:cNvSpPr>
          <p:nvPr/>
        </p:nvSpPr>
        <p:spPr bwMode="auto">
          <a:xfrm rot="16200000" flipH="1">
            <a:off x="5229406" y="373185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2" name="Freeform 12"/>
          <p:cNvSpPr>
            <a:spLocks/>
          </p:cNvSpPr>
          <p:nvPr/>
        </p:nvSpPr>
        <p:spPr bwMode="auto">
          <a:xfrm rot="16200000" flipH="1">
            <a:off x="5915206" y="373185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23" name="Group 210"/>
          <p:cNvGrpSpPr>
            <a:grpSpLocks/>
          </p:cNvGrpSpPr>
          <p:nvPr/>
        </p:nvGrpSpPr>
        <p:grpSpPr bwMode="auto">
          <a:xfrm rot="16200000">
            <a:off x="5183686" y="4646253"/>
            <a:ext cx="304800" cy="762000"/>
            <a:chOff x="3216" y="1728"/>
            <a:chExt cx="192" cy="480"/>
          </a:xfrm>
        </p:grpSpPr>
        <p:sp>
          <p:nvSpPr>
            <p:cNvPr id="224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6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7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28" name="Group 210"/>
          <p:cNvGrpSpPr>
            <a:grpSpLocks/>
          </p:cNvGrpSpPr>
          <p:nvPr/>
        </p:nvGrpSpPr>
        <p:grpSpPr bwMode="auto">
          <a:xfrm rot="16200000">
            <a:off x="5869486" y="4646253"/>
            <a:ext cx="304800" cy="762000"/>
            <a:chOff x="3216" y="1728"/>
            <a:chExt cx="192" cy="480"/>
          </a:xfrm>
        </p:grpSpPr>
        <p:sp>
          <p:nvSpPr>
            <p:cNvPr id="229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0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1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2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33" name="Straight Connector 232"/>
          <p:cNvCxnSpPr/>
          <p:nvPr/>
        </p:nvCxnSpPr>
        <p:spPr>
          <a:xfrm flipV="1">
            <a:off x="4955086" y="4094564"/>
            <a:ext cx="0" cy="96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4" name="Group 210"/>
          <p:cNvGrpSpPr>
            <a:grpSpLocks/>
          </p:cNvGrpSpPr>
          <p:nvPr/>
        </p:nvGrpSpPr>
        <p:grpSpPr bwMode="auto">
          <a:xfrm>
            <a:off x="5564686" y="4112852"/>
            <a:ext cx="304800" cy="762000"/>
            <a:chOff x="3216" y="1728"/>
            <a:chExt cx="192" cy="480"/>
          </a:xfrm>
        </p:grpSpPr>
        <p:sp>
          <p:nvSpPr>
            <p:cNvPr id="235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6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7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8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46" name="Straight Connector 245"/>
          <p:cNvCxnSpPr/>
          <p:nvPr/>
        </p:nvCxnSpPr>
        <p:spPr>
          <a:xfrm flipV="1">
            <a:off x="5717086" y="4686822"/>
            <a:ext cx="0" cy="10668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 flipV="1">
            <a:off x="4495602" y="4566052"/>
            <a:ext cx="469328" cy="4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Oval 248"/>
          <p:cNvSpPr/>
          <p:nvPr/>
        </p:nvSpPr>
        <p:spPr>
          <a:xfrm>
            <a:off x="4441447" y="495105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0" name="Group 222"/>
          <p:cNvGrpSpPr>
            <a:grpSpLocks/>
          </p:cNvGrpSpPr>
          <p:nvPr/>
        </p:nvGrpSpPr>
        <p:grpSpPr bwMode="auto">
          <a:xfrm>
            <a:off x="4345486" y="5027252"/>
            <a:ext cx="304800" cy="381000"/>
            <a:chOff x="4272" y="3072"/>
            <a:chExt cx="192" cy="240"/>
          </a:xfrm>
        </p:grpSpPr>
        <p:sp>
          <p:nvSpPr>
            <p:cNvPr id="251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2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3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4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5" name="Line 103"/>
            <p:cNvSpPr>
              <a:spLocks noChangeAspect="1" noChangeShapeType="1"/>
            </p:cNvSpPr>
            <p:nvPr/>
          </p:nvSpPr>
          <p:spPr bwMode="auto">
            <a:xfrm>
              <a:off x="4344" y="330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6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7" name="Oval 256"/>
          <p:cNvSpPr/>
          <p:nvPr/>
        </p:nvSpPr>
        <p:spPr>
          <a:xfrm>
            <a:off x="4421686" y="4515188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Oval 257"/>
          <p:cNvSpPr/>
          <p:nvPr/>
        </p:nvSpPr>
        <p:spPr>
          <a:xfrm>
            <a:off x="5677844" y="403665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Freeform 12"/>
          <p:cNvSpPr>
            <a:spLocks/>
          </p:cNvSpPr>
          <p:nvPr/>
        </p:nvSpPr>
        <p:spPr bwMode="auto">
          <a:xfrm flipH="1">
            <a:off x="5412286" y="502725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Oval 259"/>
          <p:cNvSpPr/>
          <p:nvPr/>
        </p:nvSpPr>
        <p:spPr>
          <a:xfrm>
            <a:off x="5449244" y="4990676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/>
          <p:cNvCxnSpPr/>
          <p:nvPr/>
        </p:nvCxnSpPr>
        <p:spPr>
          <a:xfrm flipV="1">
            <a:off x="5488486" y="5751651"/>
            <a:ext cx="285292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/>
          <p:cNvCxnSpPr/>
          <p:nvPr/>
        </p:nvCxnSpPr>
        <p:spPr>
          <a:xfrm flipV="1">
            <a:off x="6402886" y="4067132"/>
            <a:ext cx="0" cy="96012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Oval 263"/>
          <p:cNvSpPr/>
          <p:nvPr/>
        </p:nvSpPr>
        <p:spPr>
          <a:xfrm>
            <a:off x="6348022" y="4048844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5" name="Straight Connector 264"/>
          <p:cNvCxnSpPr/>
          <p:nvPr/>
        </p:nvCxnSpPr>
        <p:spPr>
          <a:xfrm flipV="1">
            <a:off x="6396867" y="4812805"/>
            <a:ext cx="505968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0" name="Freeform 12"/>
          <p:cNvSpPr>
            <a:spLocks/>
          </p:cNvSpPr>
          <p:nvPr/>
        </p:nvSpPr>
        <p:spPr bwMode="auto">
          <a:xfrm flipH="1">
            <a:off x="8244149" y="4635338"/>
            <a:ext cx="149325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1" name="Oval 270"/>
          <p:cNvSpPr/>
          <p:nvPr/>
        </p:nvSpPr>
        <p:spPr>
          <a:xfrm>
            <a:off x="8708647" y="479865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2" name="Group 222"/>
          <p:cNvGrpSpPr>
            <a:grpSpLocks/>
          </p:cNvGrpSpPr>
          <p:nvPr/>
        </p:nvGrpSpPr>
        <p:grpSpPr bwMode="auto">
          <a:xfrm>
            <a:off x="8612686" y="4874852"/>
            <a:ext cx="304800" cy="381000"/>
            <a:chOff x="4272" y="3072"/>
            <a:chExt cx="192" cy="240"/>
          </a:xfrm>
        </p:grpSpPr>
        <p:sp>
          <p:nvSpPr>
            <p:cNvPr id="273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4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5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6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7" name="Line 103"/>
            <p:cNvSpPr>
              <a:spLocks noChangeAspect="1" noChangeShapeType="1"/>
            </p:cNvSpPr>
            <p:nvPr/>
          </p:nvSpPr>
          <p:spPr bwMode="auto">
            <a:xfrm>
              <a:off x="4344" y="330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9" name="Straight Connector 278"/>
          <p:cNvCxnSpPr>
            <a:cxnSpLocks/>
          </p:cNvCxnSpPr>
          <p:nvPr/>
        </p:nvCxnSpPr>
        <p:spPr>
          <a:xfrm flipV="1">
            <a:off x="7597701" y="4583313"/>
            <a:ext cx="1090789" cy="124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0" name="Oval 279"/>
          <p:cNvSpPr/>
          <p:nvPr/>
        </p:nvSpPr>
        <p:spPr>
          <a:xfrm>
            <a:off x="8679728" y="453442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1" name="Straight Connector 280"/>
          <p:cNvCxnSpPr>
            <a:cxnSpLocks/>
          </p:cNvCxnSpPr>
          <p:nvPr/>
        </p:nvCxnSpPr>
        <p:spPr>
          <a:xfrm flipH="1" flipV="1">
            <a:off x="8313561" y="5300951"/>
            <a:ext cx="7143" cy="3998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2" name="Freeform 12"/>
          <p:cNvSpPr>
            <a:spLocks/>
          </p:cNvSpPr>
          <p:nvPr/>
        </p:nvSpPr>
        <p:spPr bwMode="auto">
          <a:xfrm flipH="1">
            <a:off x="8231686" y="567647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83" name="Group 222"/>
          <p:cNvGrpSpPr>
            <a:grpSpLocks/>
          </p:cNvGrpSpPr>
          <p:nvPr/>
        </p:nvGrpSpPr>
        <p:grpSpPr bwMode="auto">
          <a:xfrm>
            <a:off x="8167678" y="6306357"/>
            <a:ext cx="304800" cy="381000"/>
            <a:chOff x="4272" y="3072"/>
            <a:chExt cx="192" cy="240"/>
          </a:xfrm>
        </p:grpSpPr>
        <p:sp>
          <p:nvSpPr>
            <p:cNvPr id="28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8" name="Line 103"/>
            <p:cNvSpPr>
              <a:spLocks noChangeAspect="1" noChangeShapeType="1"/>
            </p:cNvSpPr>
            <p:nvPr/>
          </p:nvSpPr>
          <p:spPr bwMode="auto">
            <a:xfrm>
              <a:off x="4344" y="330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90" name="Straight Connector 289"/>
          <p:cNvCxnSpPr>
            <a:cxnSpLocks/>
          </p:cNvCxnSpPr>
          <p:nvPr/>
        </p:nvCxnSpPr>
        <p:spPr>
          <a:xfrm>
            <a:off x="6402886" y="4099510"/>
            <a:ext cx="19202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/>
          <p:cNvCxnSpPr/>
          <p:nvPr/>
        </p:nvCxnSpPr>
        <p:spPr>
          <a:xfrm flipV="1">
            <a:off x="6782298" y="4092532"/>
            <a:ext cx="1588" cy="31089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/>
          <p:cNvCxnSpPr>
            <a:cxnSpLocks/>
          </p:cNvCxnSpPr>
          <p:nvPr/>
        </p:nvCxnSpPr>
        <p:spPr>
          <a:xfrm flipH="1" flipV="1">
            <a:off x="8317133" y="4112852"/>
            <a:ext cx="2549" cy="5344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5" name="TextBox 294"/>
          <p:cNvSpPr txBox="1"/>
          <p:nvPr/>
        </p:nvSpPr>
        <p:spPr>
          <a:xfrm>
            <a:off x="6935834" y="4417652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741</a:t>
            </a:r>
          </a:p>
        </p:txBody>
      </p:sp>
      <p:sp>
        <p:nvSpPr>
          <p:cNvPr id="296" name="TextBox 295"/>
          <p:cNvSpPr txBox="1"/>
          <p:nvPr/>
        </p:nvSpPr>
        <p:spPr>
          <a:xfrm>
            <a:off x="5028603" y="3692592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16k</a:t>
            </a:r>
          </a:p>
        </p:txBody>
      </p:sp>
      <p:sp>
        <p:nvSpPr>
          <p:cNvPr id="297" name="TextBox 296"/>
          <p:cNvSpPr txBox="1"/>
          <p:nvPr/>
        </p:nvSpPr>
        <p:spPr>
          <a:xfrm>
            <a:off x="7545886" y="5865452"/>
            <a:ext cx="4576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100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5031286" y="4265252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200" dirty="0"/>
              <a:t>02uF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5878414" y="3652675"/>
            <a:ext cx="41229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16k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5031286" y="5252875"/>
            <a:ext cx="3337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8k</a:t>
            </a:r>
          </a:p>
        </p:txBody>
      </p:sp>
      <p:sp>
        <p:nvSpPr>
          <p:cNvPr id="301" name="TextBox 300"/>
          <p:cNvSpPr txBox="1"/>
          <p:nvPr/>
        </p:nvSpPr>
        <p:spPr>
          <a:xfrm>
            <a:off x="5031286" y="4567075"/>
            <a:ext cx="5373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.</a:t>
            </a:r>
            <a:r>
              <a:rPr lang="en-US" sz="1200" dirty="0"/>
              <a:t>01uF</a:t>
            </a:r>
          </a:p>
        </p:txBody>
      </p:sp>
      <p:sp>
        <p:nvSpPr>
          <p:cNvPr id="302" name="TextBox 301"/>
          <p:cNvSpPr txBox="1"/>
          <p:nvPr/>
        </p:nvSpPr>
        <p:spPr>
          <a:xfrm>
            <a:off x="5793286" y="4570052"/>
            <a:ext cx="5309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.01uF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8190538" y="5746630"/>
            <a:ext cx="381000" cy="4836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/>
          <p:cNvSpPr txBox="1"/>
          <p:nvPr/>
        </p:nvSpPr>
        <p:spPr>
          <a:xfrm>
            <a:off x="7698286" y="4760045"/>
            <a:ext cx="3572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1k</a:t>
            </a:r>
          </a:p>
        </p:txBody>
      </p:sp>
      <p:sp>
        <p:nvSpPr>
          <p:cNvPr id="293" name="Oval 292"/>
          <p:cNvSpPr/>
          <p:nvPr/>
        </p:nvSpPr>
        <p:spPr>
          <a:xfrm>
            <a:off x="6353484" y="475293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2" name="Group 222">
            <a:extLst>
              <a:ext uri="{FF2B5EF4-FFF2-40B4-BE49-F238E27FC236}">
                <a16:creationId xmlns:a16="http://schemas.microsoft.com/office/drawing/2014/main" id="{3C4D3123-0BA1-0E48-B455-57192104CADF}"/>
              </a:ext>
            </a:extLst>
          </p:cNvPr>
          <p:cNvGrpSpPr>
            <a:grpSpLocks/>
          </p:cNvGrpSpPr>
          <p:nvPr/>
        </p:nvGrpSpPr>
        <p:grpSpPr bwMode="auto">
          <a:xfrm>
            <a:off x="1834340" y="5886911"/>
            <a:ext cx="304800" cy="381000"/>
            <a:chOff x="4272" y="3072"/>
            <a:chExt cx="192" cy="240"/>
          </a:xfrm>
        </p:grpSpPr>
        <p:sp>
          <p:nvSpPr>
            <p:cNvPr id="400" name="Line 99">
              <a:extLst>
                <a:ext uri="{FF2B5EF4-FFF2-40B4-BE49-F238E27FC236}">
                  <a16:creationId xmlns:a16="http://schemas.microsoft.com/office/drawing/2014/main" id="{785398BE-0FE6-7647-914D-6588BA89C4EF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4" name="Line 100">
              <a:extLst>
                <a:ext uri="{FF2B5EF4-FFF2-40B4-BE49-F238E27FC236}">
                  <a16:creationId xmlns:a16="http://schemas.microsoft.com/office/drawing/2014/main" id="{B6FEDF57-32F8-E94F-8B2C-BC315238273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6" name="Line 101">
              <a:extLst>
                <a:ext uri="{FF2B5EF4-FFF2-40B4-BE49-F238E27FC236}">
                  <a16:creationId xmlns:a16="http://schemas.microsoft.com/office/drawing/2014/main" id="{4288C5C9-89AC-AA46-BC44-BF5B2DDBB5D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7" name="Line 102">
              <a:extLst>
                <a:ext uri="{FF2B5EF4-FFF2-40B4-BE49-F238E27FC236}">
                  <a16:creationId xmlns:a16="http://schemas.microsoft.com/office/drawing/2014/main" id="{396E57F6-4F91-9F4F-8386-AF0BF1C4615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103">
              <a:extLst>
                <a:ext uri="{FF2B5EF4-FFF2-40B4-BE49-F238E27FC236}">
                  <a16:creationId xmlns:a16="http://schemas.microsoft.com/office/drawing/2014/main" id="{54432EBE-624B-CA4C-BDAE-8DB8CD233B9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Line 104">
              <a:extLst>
                <a:ext uri="{FF2B5EF4-FFF2-40B4-BE49-F238E27FC236}">
                  <a16:creationId xmlns:a16="http://schemas.microsoft.com/office/drawing/2014/main" id="{92D968D0-1A57-F44D-BA63-38B32EF10AE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12" name="Oval 311">
            <a:extLst>
              <a:ext uri="{FF2B5EF4-FFF2-40B4-BE49-F238E27FC236}">
                <a16:creationId xmlns:a16="http://schemas.microsoft.com/office/drawing/2014/main" id="{5DD3591F-9D19-9148-BC86-EA9AB275A9D4}"/>
              </a:ext>
            </a:extLst>
          </p:cNvPr>
          <p:cNvSpPr/>
          <p:nvPr/>
        </p:nvSpPr>
        <p:spPr>
          <a:xfrm>
            <a:off x="8258011" y="4534422"/>
            <a:ext cx="115442" cy="9719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B86F1EE0-BF99-1644-95E4-F866CF8BEEE7}"/>
              </a:ext>
            </a:extLst>
          </p:cNvPr>
          <p:cNvCxnSpPr>
            <a:cxnSpLocks/>
          </p:cNvCxnSpPr>
          <p:nvPr/>
        </p:nvCxnSpPr>
        <p:spPr>
          <a:xfrm flipH="1" flipV="1">
            <a:off x="6573636" y="645170"/>
            <a:ext cx="16124" cy="7513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A1C607D-943C-C54D-8C23-3283CDAC44E9}"/>
              </a:ext>
            </a:extLst>
          </p:cNvPr>
          <p:cNvCxnSpPr>
            <a:cxnSpLocks/>
          </p:cNvCxnSpPr>
          <p:nvPr/>
        </p:nvCxnSpPr>
        <p:spPr>
          <a:xfrm flipH="1" flipV="1">
            <a:off x="1600774" y="3841799"/>
            <a:ext cx="0" cy="866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6" name="Freeform 12">
            <a:extLst>
              <a:ext uri="{FF2B5EF4-FFF2-40B4-BE49-F238E27FC236}">
                <a16:creationId xmlns:a16="http://schemas.microsoft.com/office/drawing/2014/main" id="{0324E7CC-6DBE-A04B-918A-169FFEC2E054}"/>
              </a:ext>
            </a:extLst>
          </p:cNvPr>
          <p:cNvSpPr>
            <a:spLocks/>
          </p:cNvSpPr>
          <p:nvPr/>
        </p:nvSpPr>
        <p:spPr bwMode="auto">
          <a:xfrm flipH="1">
            <a:off x="960956" y="450519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 sz="1200"/>
          </a:p>
        </p:txBody>
      </p:sp>
      <p:grpSp>
        <p:nvGrpSpPr>
          <p:cNvPr id="316" name="Group 222">
            <a:extLst>
              <a:ext uri="{FF2B5EF4-FFF2-40B4-BE49-F238E27FC236}">
                <a16:creationId xmlns:a16="http://schemas.microsoft.com/office/drawing/2014/main" id="{7ADBE945-4699-1048-A4D9-6E6F8E64E577}"/>
              </a:ext>
            </a:extLst>
          </p:cNvPr>
          <p:cNvGrpSpPr>
            <a:grpSpLocks/>
          </p:cNvGrpSpPr>
          <p:nvPr/>
        </p:nvGrpSpPr>
        <p:grpSpPr bwMode="auto">
          <a:xfrm>
            <a:off x="898740" y="5173750"/>
            <a:ext cx="304800" cy="381000"/>
            <a:chOff x="4272" y="3072"/>
            <a:chExt cx="192" cy="240"/>
          </a:xfrm>
        </p:grpSpPr>
        <p:sp>
          <p:nvSpPr>
            <p:cNvPr id="317" name="Line 99">
              <a:extLst>
                <a:ext uri="{FF2B5EF4-FFF2-40B4-BE49-F238E27FC236}">
                  <a16:creationId xmlns:a16="http://schemas.microsoft.com/office/drawing/2014/main" id="{A95B11EC-3CDE-8940-A34E-716D994464B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8" name="Line 100">
              <a:extLst>
                <a:ext uri="{FF2B5EF4-FFF2-40B4-BE49-F238E27FC236}">
                  <a16:creationId xmlns:a16="http://schemas.microsoft.com/office/drawing/2014/main" id="{24FD99CE-6A49-4346-8DD2-7F51357551EB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9" name="Line 101">
              <a:extLst>
                <a:ext uri="{FF2B5EF4-FFF2-40B4-BE49-F238E27FC236}">
                  <a16:creationId xmlns:a16="http://schemas.microsoft.com/office/drawing/2014/main" id="{E879B081-D5A2-8044-8DA1-2A50FD57A33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3" name="Line 102">
              <a:extLst>
                <a:ext uri="{FF2B5EF4-FFF2-40B4-BE49-F238E27FC236}">
                  <a16:creationId xmlns:a16="http://schemas.microsoft.com/office/drawing/2014/main" id="{D21F6990-72FC-B74B-8E1A-D531003C1998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1" name="Line 103">
              <a:extLst>
                <a:ext uri="{FF2B5EF4-FFF2-40B4-BE49-F238E27FC236}">
                  <a16:creationId xmlns:a16="http://schemas.microsoft.com/office/drawing/2014/main" id="{3886F4D2-A097-6C41-896D-1CD8D3BF895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1" name="Line 104">
              <a:extLst>
                <a:ext uri="{FF2B5EF4-FFF2-40B4-BE49-F238E27FC236}">
                  <a16:creationId xmlns:a16="http://schemas.microsoft.com/office/drawing/2014/main" id="{580CA5C4-2DF1-0D40-A854-6DA0EDEA1BF9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70993720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53</Words>
  <Application>Microsoft Macintosh PowerPoint</Application>
  <PresentationFormat>On-screen Show (4:3)</PresentationFormat>
  <Paragraphs>39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Avenir Roman</vt:lpstr>
      <vt:lpstr>Calibri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69</cp:revision>
  <dcterms:modified xsi:type="dcterms:W3CDTF">2020-07-31T21:22:18Z</dcterms:modified>
</cp:coreProperties>
</file>