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D3AF-9FBF-FC44-9D59-D7A033B719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724000" y="883920"/>
            <a:ext cx="152400" cy="762000"/>
            <a:chOff x="3935" y="1728"/>
            <a:chExt cx="96" cy="480"/>
          </a:xfrm>
        </p:grpSpPr>
        <p:sp>
          <p:nvSpPr>
            <p:cNvPr id="33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2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3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5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6" name="Freeform 12"/>
          <p:cNvSpPr>
            <a:spLocks/>
          </p:cNvSpPr>
          <p:nvPr/>
        </p:nvSpPr>
        <p:spPr bwMode="auto">
          <a:xfrm flipH="1">
            <a:off x="714856" y="2286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0"/>
          <p:cNvGrpSpPr>
            <a:grpSpLocks/>
          </p:cNvGrpSpPr>
          <p:nvPr/>
        </p:nvGrpSpPr>
        <p:grpSpPr bwMode="auto">
          <a:xfrm>
            <a:off x="699616" y="1569720"/>
            <a:ext cx="201958" cy="592136"/>
            <a:chOff x="3216" y="1728"/>
            <a:chExt cx="192" cy="480"/>
          </a:xfrm>
        </p:grpSpPr>
        <p:sp>
          <p:nvSpPr>
            <p:cNvPr id="4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4691" y="2325053"/>
            <a:ext cx="215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400" baseline="30000" dirty="0"/>
              <a:t>2</a:t>
            </a:r>
            <a:r>
              <a:rPr lang="en-US" sz="1400" dirty="0"/>
              <a:t>=R</a:t>
            </a:r>
            <a:r>
              <a:rPr lang="en-US" sz="1400" baseline="30000" dirty="0"/>
              <a:t>2</a:t>
            </a:r>
            <a:r>
              <a:rPr lang="en-US" sz="1400" dirty="0"/>
              <a:t>+(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L-(1/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</a:t>
            </a:r>
            <a:r>
              <a:rPr lang="en-US" sz="1400" baseline="30000" dirty="0"/>
              <a:t>2</a:t>
            </a:r>
            <a:endParaRPr lang="en-US" sz="1200" baseline="30000" dirty="0"/>
          </a:p>
        </p:txBody>
      </p:sp>
      <p:grpSp>
        <p:nvGrpSpPr>
          <p:cNvPr id="6" name="Group 209"/>
          <p:cNvGrpSpPr>
            <a:grpSpLocks/>
          </p:cNvGrpSpPr>
          <p:nvPr/>
        </p:nvGrpSpPr>
        <p:grpSpPr bwMode="auto">
          <a:xfrm>
            <a:off x="2863618" y="1261386"/>
            <a:ext cx="152400" cy="762000"/>
            <a:chOff x="3935" y="1728"/>
            <a:chExt cx="96" cy="480"/>
          </a:xfrm>
        </p:grpSpPr>
        <p:sp>
          <p:nvSpPr>
            <p:cNvPr id="79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0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1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2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3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4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5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6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7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8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9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0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1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92" name="Freeform 12"/>
          <p:cNvSpPr>
            <a:spLocks/>
          </p:cNvSpPr>
          <p:nvPr/>
        </p:nvSpPr>
        <p:spPr bwMode="auto">
          <a:xfrm flipH="1">
            <a:off x="2839234" y="5755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7" name="Group 210"/>
          <p:cNvGrpSpPr>
            <a:grpSpLocks/>
          </p:cNvGrpSpPr>
          <p:nvPr/>
        </p:nvGrpSpPr>
        <p:grpSpPr bwMode="auto">
          <a:xfrm>
            <a:off x="3313205" y="897849"/>
            <a:ext cx="356123" cy="756095"/>
            <a:chOff x="3216" y="1728"/>
            <a:chExt cx="192" cy="480"/>
          </a:xfrm>
        </p:grpSpPr>
        <p:sp>
          <p:nvSpPr>
            <p:cNvPr id="94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982556" y="2270301"/>
            <a:ext cx="283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Z=(L/C-j(R/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C))(R+j(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L-(1/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</a:t>
            </a:r>
            <a:r>
              <a:rPr lang="en-US" sz="1400" baseline="30000" dirty="0"/>
              <a:t>-1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10800000">
            <a:off x="3491506" y="575586"/>
            <a:ext cx="1588" cy="374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3105537" y="461683"/>
            <a:ext cx="2293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V="1">
            <a:off x="3235474" y="1730778"/>
            <a:ext cx="528098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3106331" y="2136495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15434" y="577174"/>
            <a:ext cx="58918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924578" y="2021798"/>
            <a:ext cx="58918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447479" y="2563403"/>
            <a:ext cx="186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0</a:t>
            </a:r>
            <a:r>
              <a:rPr lang="en-US" sz="1400" dirty="0"/>
              <a:t>= (2</a:t>
            </a:r>
            <a:r>
              <a:rPr lang="en-US" sz="1400" dirty="0">
                <a:latin typeface="Math1Mono" charset="2"/>
                <a:cs typeface="Math1Mono" charset="2"/>
              </a:rPr>
              <a:t>p</a:t>
            </a:r>
            <a:r>
              <a:rPr lang="en-US" sz="1400" dirty="0"/>
              <a:t>)</a:t>
            </a:r>
            <a:r>
              <a:rPr lang="en-US" sz="1400" baseline="30000" dirty="0"/>
              <a:t>-1</a:t>
            </a:r>
            <a:r>
              <a:rPr lang="en-US" sz="1400" dirty="0"/>
              <a:t>(LC)</a:t>
            </a:r>
            <a:r>
              <a:rPr lang="en-US" sz="1400" baseline="30000" dirty="0"/>
              <a:t>-1/2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480033" y="3722713"/>
            <a:ext cx="1219994" cy="898075"/>
            <a:chOff x="768" y="240"/>
            <a:chExt cx="1056" cy="864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11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Freeform 12"/>
          <p:cNvSpPr>
            <a:spLocks/>
          </p:cNvSpPr>
          <p:nvPr/>
        </p:nvSpPr>
        <p:spPr bwMode="auto">
          <a:xfrm rot="16200000" flipH="1">
            <a:off x="773947" y="354897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2"/>
          <p:cNvSpPr>
            <a:spLocks/>
          </p:cNvSpPr>
          <p:nvPr/>
        </p:nvSpPr>
        <p:spPr bwMode="auto">
          <a:xfrm rot="16200000" flipH="1">
            <a:off x="1490226" y="354897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 flipH="1" flipV="1">
            <a:off x="998284" y="3646935"/>
            <a:ext cx="525894" cy="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V="1">
            <a:off x="1260833" y="3389854"/>
            <a:ext cx="1768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10"/>
          <p:cNvGrpSpPr>
            <a:grpSpLocks/>
          </p:cNvGrpSpPr>
          <p:nvPr/>
        </p:nvGrpSpPr>
        <p:grpSpPr bwMode="auto">
          <a:xfrm rot="16200000">
            <a:off x="3069670" y="3015578"/>
            <a:ext cx="304800" cy="762000"/>
            <a:chOff x="3216" y="1728"/>
            <a:chExt cx="192" cy="480"/>
          </a:xfrm>
        </p:grpSpPr>
        <p:sp>
          <p:nvSpPr>
            <p:cNvPr id="132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rot="16200000" flipV="1">
            <a:off x="3319025" y="3777576"/>
            <a:ext cx="761999" cy="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reeform 12"/>
          <p:cNvSpPr>
            <a:spLocks/>
          </p:cNvSpPr>
          <p:nvPr/>
        </p:nvSpPr>
        <p:spPr bwMode="auto">
          <a:xfrm flipH="1">
            <a:off x="2383870" y="476817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"/>
          <p:cNvSpPr>
            <a:spLocks/>
          </p:cNvSpPr>
          <p:nvPr/>
        </p:nvSpPr>
        <p:spPr bwMode="auto">
          <a:xfrm rot="16200000" flipH="1">
            <a:off x="2736859" y="441765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210"/>
          <p:cNvGrpSpPr>
            <a:grpSpLocks/>
          </p:cNvGrpSpPr>
          <p:nvPr/>
        </p:nvGrpSpPr>
        <p:grpSpPr bwMode="auto">
          <a:xfrm>
            <a:off x="1947427" y="3924651"/>
            <a:ext cx="201958" cy="592136"/>
            <a:chOff x="3216" y="1728"/>
            <a:chExt cx="192" cy="480"/>
          </a:xfrm>
        </p:grpSpPr>
        <p:sp>
          <p:nvSpPr>
            <p:cNvPr id="141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22"/>
          <p:cNvGrpSpPr>
            <a:grpSpLocks/>
          </p:cNvGrpSpPr>
          <p:nvPr/>
        </p:nvGrpSpPr>
        <p:grpSpPr bwMode="auto">
          <a:xfrm>
            <a:off x="1895611" y="4436793"/>
            <a:ext cx="304800" cy="381000"/>
            <a:chOff x="4272" y="3072"/>
            <a:chExt cx="192" cy="240"/>
          </a:xfrm>
        </p:grpSpPr>
        <p:sp>
          <p:nvSpPr>
            <p:cNvPr id="146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534313" y="5149177"/>
            <a:ext cx="13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 low pass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934771" y="3910280"/>
            <a:ext cx="762001" cy="7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>
            <a:off x="3639067" y="3396577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2268452" y="4632797"/>
            <a:ext cx="423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090427" y="4783417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3386019" y="4470997"/>
            <a:ext cx="6264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3493342" y="4168649"/>
            <a:ext cx="5876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82507" y="339657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20K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28560" y="353323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567646" y="41648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628048" y="493224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62K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51526" y="30389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.0025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02670" y="4410513"/>
            <a:ext cx="1412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high pass</a:t>
            </a:r>
          </a:p>
          <a:p>
            <a:r>
              <a:rPr lang="en-US" sz="1400" dirty="0"/>
              <a:t>Swap input</a:t>
            </a:r>
          </a:p>
          <a:p>
            <a:r>
              <a:rPr lang="en-US" sz="1400" dirty="0"/>
              <a:t>resistors for caps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83701" y="2550749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in</a:t>
            </a:r>
            <a:endParaRPr lang="en-US" sz="1600" baseline="-25000" dirty="0"/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7083452" y="2481506"/>
            <a:ext cx="1029119" cy="794880"/>
            <a:chOff x="768" y="240"/>
            <a:chExt cx="1056" cy="864"/>
          </a:xfrm>
        </p:grpSpPr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65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6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8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62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4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98" name="Freeform 12"/>
          <p:cNvSpPr>
            <a:spLocks/>
          </p:cNvSpPr>
          <p:nvPr/>
        </p:nvSpPr>
        <p:spPr bwMode="auto">
          <a:xfrm rot="16200000" flipH="1">
            <a:off x="8234616" y="303672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9" name="Group 210"/>
          <p:cNvGrpSpPr>
            <a:grpSpLocks/>
          </p:cNvGrpSpPr>
          <p:nvPr/>
        </p:nvGrpSpPr>
        <p:grpSpPr bwMode="auto">
          <a:xfrm>
            <a:off x="6451321" y="2772014"/>
            <a:ext cx="201958" cy="592136"/>
            <a:chOff x="3216" y="1728"/>
            <a:chExt cx="192" cy="480"/>
          </a:xfrm>
        </p:grpSpPr>
        <p:sp>
          <p:nvSpPr>
            <p:cNvPr id="20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0" name="Group 222"/>
          <p:cNvGrpSpPr>
            <a:grpSpLocks/>
          </p:cNvGrpSpPr>
          <p:nvPr/>
        </p:nvGrpSpPr>
        <p:grpSpPr bwMode="auto">
          <a:xfrm>
            <a:off x="6402833" y="3200186"/>
            <a:ext cx="300413" cy="342802"/>
            <a:chOff x="4272" y="3072"/>
            <a:chExt cx="192" cy="240"/>
          </a:xfrm>
        </p:grpSpPr>
        <p:sp>
          <p:nvSpPr>
            <p:cNvPr id="20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7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088019" y="35659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Colpitts</a:t>
            </a:r>
            <a:r>
              <a:rPr lang="en-US" dirty="0"/>
              <a:t> oscillator</a:t>
            </a:r>
          </a:p>
        </p:txBody>
      </p:sp>
      <p:cxnSp>
        <p:nvCxnSpPr>
          <p:cNvPr id="235" name="Straight Connector 234"/>
          <p:cNvCxnSpPr/>
          <p:nvPr/>
        </p:nvCxnSpPr>
        <p:spPr>
          <a:xfrm rot="5400000" flipH="1" flipV="1">
            <a:off x="6436944" y="2779895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cxnSpLocks/>
            <a:endCxn id="165" idx="1"/>
          </p:cNvCxnSpPr>
          <p:nvPr/>
        </p:nvCxnSpPr>
        <p:spPr>
          <a:xfrm flipV="1">
            <a:off x="6550845" y="2658147"/>
            <a:ext cx="719720" cy="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0800000">
            <a:off x="7083452" y="3089517"/>
            <a:ext cx="2" cy="4795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7084247" y="3402010"/>
            <a:ext cx="94272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cxnSpLocks/>
          </p:cNvCxnSpPr>
          <p:nvPr/>
        </p:nvCxnSpPr>
        <p:spPr>
          <a:xfrm flipV="1">
            <a:off x="8691816" y="2869487"/>
            <a:ext cx="1" cy="5452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22"/>
          <p:cNvGrpSpPr>
            <a:grpSpLocks/>
          </p:cNvGrpSpPr>
          <p:nvPr/>
        </p:nvGrpSpPr>
        <p:grpSpPr bwMode="auto">
          <a:xfrm>
            <a:off x="7325497" y="4241798"/>
            <a:ext cx="292608" cy="381000"/>
            <a:chOff x="4272" y="3072"/>
            <a:chExt cx="192" cy="240"/>
          </a:xfrm>
        </p:grpSpPr>
        <p:sp>
          <p:nvSpPr>
            <p:cNvPr id="242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48" name="Straight Connector 247"/>
          <p:cNvCxnSpPr/>
          <p:nvPr/>
        </p:nvCxnSpPr>
        <p:spPr>
          <a:xfrm>
            <a:off x="7898356" y="2874320"/>
            <a:ext cx="914400" cy="7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09"/>
          <p:cNvGrpSpPr>
            <a:grpSpLocks/>
          </p:cNvGrpSpPr>
          <p:nvPr/>
        </p:nvGrpSpPr>
        <p:grpSpPr bwMode="auto">
          <a:xfrm>
            <a:off x="7008047" y="3436478"/>
            <a:ext cx="152400" cy="762000"/>
            <a:chOff x="3935" y="1728"/>
            <a:chExt cx="96" cy="480"/>
          </a:xfrm>
        </p:grpSpPr>
        <p:sp>
          <p:nvSpPr>
            <p:cNvPr id="25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7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3" name="Group 210"/>
          <p:cNvGrpSpPr>
            <a:grpSpLocks/>
          </p:cNvGrpSpPr>
          <p:nvPr/>
        </p:nvGrpSpPr>
        <p:grpSpPr bwMode="auto">
          <a:xfrm>
            <a:off x="7339489" y="3403598"/>
            <a:ext cx="276239" cy="988726"/>
            <a:chOff x="3216" y="1728"/>
            <a:chExt cx="192" cy="480"/>
          </a:xfrm>
        </p:grpSpPr>
        <p:sp>
          <p:nvSpPr>
            <p:cNvPr id="26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274" name="Straight Connector 273"/>
          <p:cNvCxnSpPr/>
          <p:nvPr/>
        </p:nvCxnSpPr>
        <p:spPr>
          <a:xfrm>
            <a:off x="7065958" y="4200247"/>
            <a:ext cx="3992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541447" y="367674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668704" y="4235711"/>
            <a:ext cx="371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dirty="0"/>
              <a:t>= (2</a:t>
            </a:r>
            <a:r>
              <a:rPr lang="en-US" sz="1400" dirty="0">
                <a:latin typeface="Math1Mono" charset="2"/>
                <a:cs typeface="Math1Mono" charset="2"/>
              </a:rPr>
              <a:t>p</a:t>
            </a:r>
            <a:r>
              <a:rPr lang="en-US" sz="1400" dirty="0"/>
              <a:t>)</a:t>
            </a:r>
            <a:r>
              <a:rPr lang="en-US" sz="1400" baseline="30000" dirty="0"/>
              <a:t>-1</a:t>
            </a:r>
            <a:r>
              <a:rPr lang="en-US" sz="1400" dirty="0"/>
              <a:t>((1/L)(1/C</a:t>
            </a:r>
            <a:r>
              <a:rPr lang="en-US" sz="1400" baseline="-25000" dirty="0"/>
              <a:t>1</a:t>
            </a:r>
            <a:r>
              <a:rPr lang="en-US" sz="1400" dirty="0"/>
              <a:t>+1/C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1/2</a:t>
            </a:r>
          </a:p>
        </p:txBody>
      </p:sp>
      <p:sp>
        <p:nvSpPr>
          <p:cNvPr id="222" name="Oval 221"/>
          <p:cNvSpPr/>
          <p:nvPr/>
        </p:nvSpPr>
        <p:spPr>
          <a:xfrm>
            <a:off x="3161719" y="249795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928216" y="3505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28216" y="1047988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28216" y="165758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082991" y="29741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2526328" y="7279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534434" y="141378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142941" y="347203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6720789" y="360054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0" name="Oval 289"/>
          <p:cNvSpPr/>
          <p:nvPr/>
        </p:nvSpPr>
        <p:spPr>
          <a:xfrm>
            <a:off x="736574" y="15240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5438507" y="6256799"/>
            <a:ext cx="301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ath1Mono"/>
              </a:rPr>
              <a:t>𝝿</a:t>
            </a:r>
            <a:r>
              <a:rPr lang="en-US" sz="1400" dirty="0"/>
              <a:t> and T impedance matching</a:t>
            </a:r>
          </a:p>
        </p:txBody>
      </p:sp>
      <p:grpSp>
        <p:nvGrpSpPr>
          <p:cNvPr id="293" name="Group 209"/>
          <p:cNvGrpSpPr>
            <a:grpSpLocks/>
          </p:cNvGrpSpPr>
          <p:nvPr/>
        </p:nvGrpSpPr>
        <p:grpSpPr bwMode="auto">
          <a:xfrm>
            <a:off x="7020822" y="5089267"/>
            <a:ext cx="152400" cy="762000"/>
            <a:chOff x="3935" y="1728"/>
            <a:chExt cx="96" cy="480"/>
          </a:xfrm>
        </p:grpSpPr>
        <p:sp>
          <p:nvSpPr>
            <p:cNvPr id="294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" name="Group 210"/>
          <p:cNvGrpSpPr>
            <a:grpSpLocks/>
          </p:cNvGrpSpPr>
          <p:nvPr/>
        </p:nvGrpSpPr>
        <p:grpSpPr bwMode="auto">
          <a:xfrm rot="16200000">
            <a:off x="6716022" y="4708267"/>
            <a:ext cx="304800" cy="762000"/>
            <a:chOff x="3216" y="1728"/>
            <a:chExt cx="192" cy="480"/>
          </a:xfrm>
        </p:grpSpPr>
        <p:sp>
          <p:nvSpPr>
            <p:cNvPr id="30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" name="Group 210"/>
          <p:cNvGrpSpPr>
            <a:grpSpLocks/>
          </p:cNvGrpSpPr>
          <p:nvPr/>
        </p:nvGrpSpPr>
        <p:grpSpPr bwMode="auto">
          <a:xfrm rot="16200000">
            <a:off x="7249422" y="4708267"/>
            <a:ext cx="304800" cy="762000"/>
            <a:chOff x="3216" y="1728"/>
            <a:chExt cx="192" cy="480"/>
          </a:xfrm>
        </p:grpSpPr>
        <p:sp>
          <p:nvSpPr>
            <p:cNvPr id="313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7" name="Group 222"/>
          <p:cNvGrpSpPr>
            <a:grpSpLocks/>
          </p:cNvGrpSpPr>
          <p:nvPr/>
        </p:nvGrpSpPr>
        <p:grpSpPr bwMode="auto">
          <a:xfrm>
            <a:off x="6944622" y="5775067"/>
            <a:ext cx="304800" cy="381000"/>
            <a:chOff x="4272" y="3072"/>
            <a:chExt cx="192" cy="240"/>
          </a:xfrm>
        </p:grpSpPr>
        <p:sp>
          <p:nvSpPr>
            <p:cNvPr id="318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4" name="Group 209"/>
          <p:cNvGrpSpPr>
            <a:grpSpLocks/>
          </p:cNvGrpSpPr>
          <p:nvPr/>
        </p:nvGrpSpPr>
        <p:grpSpPr bwMode="auto">
          <a:xfrm rot="16200000">
            <a:off x="6067531" y="4670962"/>
            <a:ext cx="152400" cy="836613"/>
            <a:chOff x="3935" y="1728"/>
            <a:chExt cx="96" cy="527"/>
          </a:xfrm>
        </p:grpSpPr>
        <p:sp>
          <p:nvSpPr>
            <p:cNvPr id="32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02" y="2175"/>
              <a:ext cx="1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7" name="Group 210"/>
          <p:cNvGrpSpPr>
            <a:grpSpLocks/>
          </p:cNvGrpSpPr>
          <p:nvPr/>
        </p:nvGrpSpPr>
        <p:grpSpPr bwMode="auto">
          <a:xfrm>
            <a:off x="5573022" y="5089267"/>
            <a:ext cx="304800" cy="762000"/>
            <a:chOff x="3216" y="1728"/>
            <a:chExt cx="192" cy="480"/>
          </a:xfrm>
        </p:grpSpPr>
        <p:sp>
          <p:nvSpPr>
            <p:cNvPr id="33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2" name="Group 222"/>
          <p:cNvGrpSpPr>
            <a:grpSpLocks/>
          </p:cNvGrpSpPr>
          <p:nvPr/>
        </p:nvGrpSpPr>
        <p:grpSpPr bwMode="auto">
          <a:xfrm>
            <a:off x="5573022" y="5698867"/>
            <a:ext cx="304800" cy="381000"/>
            <a:chOff x="4272" y="3072"/>
            <a:chExt cx="192" cy="240"/>
          </a:xfrm>
        </p:grpSpPr>
        <p:sp>
          <p:nvSpPr>
            <p:cNvPr id="34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9" name="Group 210"/>
          <p:cNvGrpSpPr>
            <a:grpSpLocks/>
          </p:cNvGrpSpPr>
          <p:nvPr/>
        </p:nvGrpSpPr>
        <p:grpSpPr bwMode="auto">
          <a:xfrm>
            <a:off x="6182622" y="5089267"/>
            <a:ext cx="304800" cy="762000"/>
            <a:chOff x="3216" y="1728"/>
            <a:chExt cx="192" cy="480"/>
          </a:xfrm>
        </p:grpSpPr>
        <p:sp>
          <p:nvSpPr>
            <p:cNvPr id="35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222"/>
          <p:cNvGrpSpPr>
            <a:grpSpLocks/>
          </p:cNvGrpSpPr>
          <p:nvPr/>
        </p:nvGrpSpPr>
        <p:grpSpPr bwMode="auto">
          <a:xfrm>
            <a:off x="6182622" y="5698867"/>
            <a:ext cx="304800" cy="381000"/>
            <a:chOff x="4272" y="3072"/>
            <a:chExt cx="192" cy="240"/>
          </a:xfrm>
        </p:grpSpPr>
        <p:sp>
          <p:nvSpPr>
            <p:cNvPr id="35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5260116" y="524166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456942" y="52909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5933836" y="472440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endParaRPr lang="en-US" sz="1400" baseline="-25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81000" y="5940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 side transistor (L to R): E, B. C</a:t>
            </a:r>
          </a:p>
        </p:txBody>
      </p:sp>
      <p:grpSp>
        <p:nvGrpSpPr>
          <p:cNvPr id="588" name="Group 222"/>
          <p:cNvGrpSpPr>
            <a:grpSpLocks/>
          </p:cNvGrpSpPr>
          <p:nvPr/>
        </p:nvGrpSpPr>
        <p:grpSpPr bwMode="auto">
          <a:xfrm>
            <a:off x="2322576" y="5453977"/>
            <a:ext cx="304800" cy="381000"/>
            <a:chOff x="4272" y="3072"/>
            <a:chExt cx="192" cy="240"/>
          </a:xfrm>
        </p:grpSpPr>
        <p:sp>
          <p:nvSpPr>
            <p:cNvPr id="58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1" name="Oval 430">
            <a:extLst>
              <a:ext uri="{FF2B5EF4-FFF2-40B4-BE49-F238E27FC236}">
                <a16:creationId xmlns:a16="http://schemas.microsoft.com/office/drawing/2014/main" id="{021621A9-9775-DD4D-A086-BBB8F3138967}"/>
              </a:ext>
            </a:extLst>
          </p:cNvPr>
          <p:cNvSpPr/>
          <p:nvPr/>
        </p:nvSpPr>
        <p:spPr>
          <a:xfrm>
            <a:off x="8772571" y="28305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C0E0AF7-1384-2541-ADB1-421E46BBE575}"/>
              </a:ext>
            </a:extLst>
          </p:cNvPr>
          <p:cNvSpPr/>
          <p:nvPr/>
        </p:nvSpPr>
        <p:spPr>
          <a:xfrm>
            <a:off x="7680960" y="5029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6891190-F78C-9E44-975E-84925CF90D66}"/>
              </a:ext>
            </a:extLst>
          </p:cNvPr>
          <p:cNvSpPr/>
          <p:nvPr/>
        </p:nvSpPr>
        <p:spPr>
          <a:xfrm>
            <a:off x="469147" y="38720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33E1AF8-41A5-DD48-9C39-8778F1BBF343}"/>
              </a:ext>
            </a:extLst>
          </p:cNvPr>
          <p:cNvSpPr/>
          <p:nvPr/>
        </p:nvSpPr>
        <p:spPr>
          <a:xfrm>
            <a:off x="3989587" y="33600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AC40E0F3-CE0F-2F47-8C39-CF6DB218DB06}"/>
              </a:ext>
            </a:extLst>
          </p:cNvPr>
          <p:cNvSpPr/>
          <p:nvPr/>
        </p:nvSpPr>
        <p:spPr>
          <a:xfrm>
            <a:off x="4004827" y="41288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354481E-4FD2-9345-B675-9620986B29A6}"/>
              </a:ext>
            </a:extLst>
          </p:cNvPr>
          <p:cNvSpPr txBox="1"/>
          <p:nvPr/>
        </p:nvSpPr>
        <p:spPr>
          <a:xfrm>
            <a:off x="4157227" y="316797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cc</a:t>
            </a:r>
            <a:endParaRPr lang="en-US" sz="1200" baseline="-25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367DD59D-4ED3-CA4D-A7DB-321412356447}"/>
              </a:ext>
            </a:extLst>
          </p:cNvPr>
          <p:cNvSpPr txBox="1"/>
          <p:nvPr/>
        </p:nvSpPr>
        <p:spPr>
          <a:xfrm>
            <a:off x="3928627" y="433877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</a:t>
            </a:r>
            <a:endParaRPr lang="en-US" sz="1200" baseline="-25000" dirty="0"/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D2507CC-3004-D24C-9A31-C6B71DE61915}"/>
              </a:ext>
            </a:extLst>
          </p:cNvPr>
          <p:cNvCxnSpPr>
            <a:cxnSpLocks/>
          </p:cNvCxnSpPr>
          <p:nvPr/>
        </p:nvCxnSpPr>
        <p:spPr>
          <a:xfrm>
            <a:off x="5212080" y="5093208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709FEABE-132A-3A4A-903E-D5BDBDE3D074}"/>
              </a:ext>
            </a:extLst>
          </p:cNvPr>
          <p:cNvSpPr/>
          <p:nvPr/>
        </p:nvSpPr>
        <p:spPr>
          <a:xfrm>
            <a:off x="5181600" y="50474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3708DE3-753A-2F4F-87D4-392EF6F8D0FD}"/>
              </a:ext>
            </a:extLst>
          </p:cNvPr>
          <p:cNvSpPr txBox="1"/>
          <p:nvPr/>
        </p:nvSpPr>
        <p:spPr>
          <a:xfrm>
            <a:off x="3067834" y="108799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598156E4-5CF0-F143-B512-CA45D9FA3EA0}"/>
              </a:ext>
            </a:extLst>
          </p:cNvPr>
          <p:cNvSpPr/>
          <p:nvPr/>
        </p:nvSpPr>
        <p:spPr>
          <a:xfrm>
            <a:off x="3153178" y="222036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562D8C9-09D3-F74D-8E8A-570AB0B5D828}"/>
              </a:ext>
            </a:extLst>
          </p:cNvPr>
          <p:cNvSpPr/>
          <p:nvPr/>
        </p:nvSpPr>
        <p:spPr>
          <a:xfrm>
            <a:off x="739580" y="210879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CDA5AED-D7D6-2240-A66A-85541261CC7B}"/>
              </a:ext>
            </a:extLst>
          </p:cNvPr>
          <p:cNvCxnSpPr>
            <a:cxnSpLocks/>
          </p:cNvCxnSpPr>
          <p:nvPr/>
        </p:nvCxnSpPr>
        <p:spPr>
          <a:xfrm>
            <a:off x="6287629" y="2658455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Oval 370">
            <a:extLst>
              <a:ext uri="{FF2B5EF4-FFF2-40B4-BE49-F238E27FC236}">
                <a16:creationId xmlns:a16="http://schemas.microsoft.com/office/drawing/2014/main" id="{F7D0B676-6B91-F544-987F-24CF5C8912B0}"/>
              </a:ext>
            </a:extLst>
          </p:cNvPr>
          <p:cNvSpPr/>
          <p:nvPr/>
        </p:nvSpPr>
        <p:spPr>
          <a:xfrm>
            <a:off x="6277327" y="26222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F28197E-602C-9840-ACE2-D57EE36FD8A9}"/>
              </a:ext>
            </a:extLst>
          </p:cNvPr>
          <p:cNvCxnSpPr>
            <a:cxnSpLocks/>
          </p:cNvCxnSpPr>
          <p:nvPr/>
        </p:nvCxnSpPr>
        <p:spPr>
          <a:xfrm>
            <a:off x="6234187" y="5101918"/>
            <a:ext cx="5876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7F4EE8-2E83-C441-A18E-6C77BF9B7C7F}"/>
              </a:ext>
            </a:extLst>
          </p:cNvPr>
          <p:cNvGrpSpPr/>
          <p:nvPr/>
        </p:nvGrpSpPr>
        <p:grpSpPr>
          <a:xfrm rot="5400000">
            <a:off x="5494111" y="16890"/>
            <a:ext cx="155779" cy="762000"/>
            <a:chOff x="6778426" y="218920"/>
            <a:chExt cx="155779" cy="762000"/>
          </a:xfrm>
        </p:grpSpPr>
        <p:grpSp>
          <p:nvGrpSpPr>
            <p:cNvPr id="276" name="Group 218">
              <a:extLst>
                <a:ext uri="{FF2B5EF4-FFF2-40B4-BE49-F238E27FC236}">
                  <a16:creationId xmlns:a16="http://schemas.microsoft.com/office/drawing/2014/main" id="{4B31D0B6-3108-7447-8706-A017CAE66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426" y="218920"/>
              <a:ext cx="152400" cy="762000"/>
              <a:chOff x="5280" y="1200"/>
              <a:chExt cx="96" cy="480"/>
            </a:xfrm>
          </p:grpSpPr>
          <p:sp>
            <p:nvSpPr>
              <p:cNvPr id="277" name="Line 106">
                <a:extLst>
                  <a:ext uri="{FF2B5EF4-FFF2-40B4-BE49-F238E27FC236}">
                    <a16:creationId xmlns:a16="http://schemas.microsoft.com/office/drawing/2014/main" id="{3F6DE0C4-DCC7-904A-923C-1150C0B556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07">
                <a:extLst>
                  <a:ext uri="{FF2B5EF4-FFF2-40B4-BE49-F238E27FC236}">
                    <a16:creationId xmlns:a16="http://schemas.microsoft.com/office/drawing/2014/main" id="{37C0EE04-F362-9546-BCDB-6074AC695E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08">
                <a:extLst>
                  <a:ext uri="{FF2B5EF4-FFF2-40B4-BE49-F238E27FC236}">
                    <a16:creationId xmlns:a16="http://schemas.microsoft.com/office/drawing/2014/main" id="{5D1A7018-C80E-4443-9F08-0344F254B1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09">
                <a:extLst>
                  <a:ext uri="{FF2B5EF4-FFF2-40B4-BE49-F238E27FC236}">
                    <a16:creationId xmlns:a16="http://schemas.microsoft.com/office/drawing/2014/main" id="{CCC82679-00E2-CA46-A2EB-4B9990F0B1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" name="Line 107">
              <a:extLst>
                <a:ext uri="{FF2B5EF4-FFF2-40B4-BE49-F238E27FC236}">
                  <a16:creationId xmlns:a16="http://schemas.microsoft.com/office/drawing/2014/main" id="{60A271E9-B792-B64A-A6EA-7033189E94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81805" y="47291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8D182A3B-BF97-6C4E-8B8C-31B8C0633BD2}"/>
              </a:ext>
            </a:extLst>
          </p:cNvPr>
          <p:cNvSpPr txBox="1"/>
          <p:nvPr/>
        </p:nvSpPr>
        <p:spPr>
          <a:xfrm>
            <a:off x="4914743" y="188950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Varactor model</a:t>
            </a:r>
          </a:p>
        </p:txBody>
      </p:sp>
      <p:sp>
        <p:nvSpPr>
          <p:cNvPr id="287" name="Freeform 12">
            <a:extLst>
              <a:ext uri="{FF2B5EF4-FFF2-40B4-BE49-F238E27FC236}">
                <a16:creationId xmlns:a16="http://schemas.microsoft.com/office/drawing/2014/main" id="{5C6599C3-158A-1241-9D41-1785D56B402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974542" y="64503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2">
            <a:extLst>
              <a:ext uri="{FF2B5EF4-FFF2-40B4-BE49-F238E27FC236}">
                <a16:creationId xmlns:a16="http://schemas.microsoft.com/office/drawing/2014/main" id="{8384EF76-8330-E44E-9244-C071437AAF1F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5703138" y="8725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9" name="Group 210">
            <a:extLst>
              <a:ext uri="{FF2B5EF4-FFF2-40B4-BE49-F238E27FC236}">
                <a16:creationId xmlns:a16="http://schemas.microsoft.com/office/drawing/2014/main" id="{9EBFAF84-DF8E-644F-A7EE-FF7C2BA7C80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07571" y="621986"/>
            <a:ext cx="356123" cy="756095"/>
            <a:chOff x="3216" y="1728"/>
            <a:chExt cx="192" cy="480"/>
          </a:xfrm>
        </p:grpSpPr>
        <p:sp>
          <p:nvSpPr>
            <p:cNvPr id="291" name="Line 8">
              <a:extLst>
                <a:ext uri="{FF2B5EF4-FFF2-40B4-BE49-F238E27FC236}">
                  <a16:creationId xmlns:a16="http://schemas.microsoft.com/office/drawing/2014/main" id="{D1257B99-21BC-0441-B4D3-D54AA554F4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2" name="Line 9">
              <a:extLst>
                <a:ext uri="{FF2B5EF4-FFF2-40B4-BE49-F238E27FC236}">
                  <a16:creationId xmlns:a16="http://schemas.microsoft.com/office/drawing/2014/main" id="{B118049E-BB11-0846-8530-A994C39FC2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3" name="Line 10">
              <a:extLst>
                <a:ext uri="{FF2B5EF4-FFF2-40B4-BE49-F238E27FC236}">
                  <a16:creationId xmlns:a16="http://schemas.microsoft.com/office/drawing/2014/main" id="{FEBAD74F-0506-024A-A7E8-8F4C76E779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4" name="Line 11">
              <a:extLst>
                <a:ext uri="{FF2B5EF4-FFF2-40B4-BE49-F238E27FC236}">
                  <a16:creationId xmlns:a16="http://schemas.microsoft.com/office/drawing/2014/main" id="{19FE9CC6-5E94-8C43-A7BD-C98C406372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2B7B4C6-18D7-4645-8EE8-8A970640ADAB}"/>
              </a:ext>
            </a:extLst>
          </p:cNvPr>
          <p:cNvCxnSpPr>
            <a:cxnSpLocks/>
          </p:cNvCxnSpPr>
          <p:nvPr/>
        </p:nvCxnSpPr>
        <p:spPr>
          <a:xfrm flipV="1">
            <a:off x="6160338" y="809013"/>
            <a:ext cx="0" cy="42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5A71D46-2330-4842-8BAB-86042921B36B}"/>
              </a:ext>
            </a:extLst>
          </p:cNvPr>
          <p:cNvCxnSpPr>
            <a:cxnSpLocks/>
          </p:cNvCxnSpPr>
          <p:nvPr/>
        </p:nvCxnSpPr>
        <p:spPr>
          <a:xfrm flipV="1">
            <a:off x="5419858" y="796124"/>
            <a:ext cx="0" cy="42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B24BBD68-A56D-5C49-939C-62F16CE54A52}"/>
              </a:ext>
            </a:extLst>
          </p:cNvPr>
          <p:cNvCxnSpPr/>
          <p:nvPr/>
        </p:nvCxnSpPr>
        <p:spPr>
          <a:xfrm>
            <a:off x="6153648" y="1008205"/>
            <a:ext cx="3992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1BA3E30B-3AE5-D84B-889D-07F4D30754D9}"/>
              </a:ext>
            </a:extLst>
          </p:cNvPr>
          <p:cNvSpPr/>
          <p:nvPr/>
        </p:nvSpPr>
        <p:spPr>
          <a:xfrm>
            <a:off x="4583230" y="969856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746B60C0-F5B0-F049-85D8-A36853981B08}"/>
              </a:ext>
            </a:extLst>
          </p:cNvPr>
          <p:cNvSpPr/>
          <p:nvPr/>
        </p:nvSpPr>
        <p:spPr>
          <a:xfrm>
            <a:off x="6476744" y="94689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A1EF73-3561-D04B-95DC-E104D548C4F0}"/>
                  </a:ext>
                </a:extLst>
              </p:cNvPr>
              <p:cNvSpPr txBox="1"/>
              <p:nvPr/>
            </p:nvSpPr>
            <p:spPr>
              <a:xfrm>
                <a:off x="6784276" y="575586"/>
                <a:ext cx="2079735" cy="1036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𝑗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𝑜𝑛</m:t>
                                  </m:r>
                                </m:sub>
                              </m:s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𝑟𝑒𝑣𝑏𝑖𝑎𝑠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A1EF73-3561-D04B-95DC-E104D548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6" y="575586"/>
                <a:ext cx="2079735" cy="1036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901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120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Cambria Math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70</cp:revision>
  <dcterms:modified xsi:type="dcterms:W3CDTF">2020-07-31T21:22:56Z</dcterms:modified>
</cp:coreProperties>
</file>