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86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370"/>
          <p:cNvSpPr txBox="1"/>
          <p:nvPr/>
        </p:nvSpPr>
        <p:spPr>
          <a:xfrm>
            <a:off x="3505200" y="5943600"/>
            <a:ext cx="113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Debounce</a:t>
            </a:r>
            <a:r>
              <a:rPr lang="en-US" dirty="0"/>
              <a:t> 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71470" y="6096000"/>
            <a:ext cx="23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Wave generator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2590800"/>
            <a:ext cx="60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5654" y="2514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27436" y="304800"/>
            <a:ext cx="533401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2"/>
          <p:cNvSpPr>
            <a:spLocks/>
          </p:cNvSpPr>
          <p:nvPr/>
        </p:nvSpPr>
        <p:spPr bwMode="auto">
          <a:xfrm flipH="1">
            <a:off x="3929189" y="243840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09800" y="545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 rot="16200000" flipH="1">
            <a:off x="2812387" y="39624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09800" y="153566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 rot="16200000" flipH="1">
            <a:off x="2834957" y="1386839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292157" y="1752600"/>
            <a:ext cx="76504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451"/>
          <p:cNvGrpSpPr>
            <a:grpSpLocks/>
          </p:cNvGrpSpPr>
          <p:nvPr/>
        </p:nvGrpSpPr>
        <p:grpSpPr bwMode="auto">
          <a:xfrm>
            <a:off x="3258012" y="304800"/>
            <a:ext cx="642938" cy="914400"/>
            <a:chOff x="3802" y="1123"/>
            <a:chExt cx="405" cy="576"/>
          </a:xfrm>
        </p:grpSpPr>
        <p:grpSp>
          <p:nvGrpSpPr>
            <p:cNvPr id="3" name="Group 372"/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29" name="Oval 373"/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374"/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375"/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376"/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377"/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378"/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379"/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 450"/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288"/>
                </a:cxn>
                <a:cxn ang="0">
                  <a:pos x="230" y="576"/>
                </a:cxn>
                <a:cxn ang="0">
                  <a:pos x="230" y="0"/>
                </a:cxn>
              </a:cxnLst>
              <a:rect l="0" t="0" r="r" b="b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51"/>
          <p:cNvGrpSpPr>
            <a:grpSpLocks/>
          </p:cNvGrpSpPr>
          <p:nvPr/>
        </p:nvGrpSpPr>
        <p:grpSpPr bwMode="auto">
          <a:xfrm>
            <a:off x="4026725" y="1295400"/>
            <a:ext cx="642938" cy="914400"/>
            <a:chOff x="3802" y="1123"/>
            <a:chExt cx="405" cy="576"/>
          </a:xfrm>
        </p:grpSpPr>
        <p:grpSp>
          <p:nvGrpSpPr>
            <p:cNvPr id="7" name="Group 372"/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39" name="Oval 373"/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374"/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375"/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376"/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377"/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378"/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379"/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Freeform 450"/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288"/>
                </a:cxn>
                <a:cxn ang="0">
                  <a:pos x="230" y="576"/>
                </a:cxn>
                <a:cxn ang="0">
                  <a:pos x="230" y="0"/>
                </a:cxn>
              </a:cxnLst>
              <a:rect l="0" t="0" r="r" b="b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4130357" y="304006"/>
            <a:ext cx="259080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3894137" y="800101"/>
            <a:ext cx="992187" cy="1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96957" y="2438400"/>
            <a:ext cx="1203643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2940514" y="1752600"/>
            <a:ext cx="13716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4173029" y="2208212"/>
            <a:ext cx="45561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222"/>
          <p:cNvGrpSpPr>
            <a:grpSpLocks/>
          </p:cNvGrpSpPr>
          <p:nvPr/>
        </p:nvGrpSpPr>
        <p:grpSpPr bwMode="auto">
          <a:xfrm>
            <a:off x="3864864" y="3048000"/>
            <a:ext cx="304800" cy="381000"/>
            <a:chOff x="4272" y="3072"/>
            <a:chExt cx="192" cy="240"/>
          </a:xfrm>
        </p:grpSpPr>
        <p:sp>
          <p:nvSpPr>
            <p:cNvPr id="63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00"/>
            <p:cNvSpPr>
              <a:spLocks noChangeAspect="1" noChangeShapeType="1"/>
            </p:cNvSpPr>
            <p:nvPr/>
          </p:nvSpPr>
          <p:spPr bwMode="auto">
            <a:xfrm>
              <a:off x="4376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667024" y="40880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43224" y="139940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60837" y="2514600"/>
            <a:ext cx="59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4.7K </a:t>
            </a:r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3969939" y="190896"/>
            <a:ext cx="228599" cy="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13"/>
          <p:cNvGrpSpPr>
            <a:grpSpLocks noChangeAspect="1"/>
          </p:cNvGrpSpPr>
          <p:nvPr/>
        </p:nvGrpSpPr>
        <p:grpSpPr bwMode="auto">
          <a:xfrm>
            <a:off x="4054157" y="0"/>
            <a:ext cx="533400" cy="152400"/>
            <a:chOff x="864" y="2064"/>
            <a:chExt cx="672" cy="192"/>
          </a:xfrm>
        </p:grpSpPr>
        <p:sp>
          <p:nvSpPr>
            <p:cNvPr id="78" name="Oval 14"/>
            <p:cNvSpPr>
              <a:spLocks noChangeAspect="1" noChangeArrowheads="1"/>
            </p:cNvSpPr>
            <p:nvPr/>
          </p:nvSpPr>
          <p:spPr bwMode="auto">
            <a:xfrm>
              <a:off x="864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5"/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1370802" y="533400"/>
            <a:ext cx="30559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0" y="773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82" name="Freeform 12"/>
          <p:cNvSpPr>
            <a:spLocks/>
          </p:cNvSpPr>
          <p:nvPr/>
        </p:nvSpPr>
        <p:spPr bwMode="auto">
          <a:xfrm rot="16200000" flipH="1">
            <a:off x="533400" y="62484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451"/>
          <p:cNvGrpSpPr>
            <a:grpSpLocks/>
          </p:cNvGrpSpPr>
          <p:nvPr/>
        </p:nvGrpSpPr>
        <p:grpSpPr bwMode="auto">
          <a:xfrm>
            <a:off x="990600" y="533400"/>
            <a:ext cx="642938" cy="914400"/>
            <a:chOff x="3802" y="1123"/>
            <a:chExt cx="405" cy="576"/>
          </a:xfrm>
        </p:grpSpPr>
        <p:grpSp>
          <p:nvGrpSpPr>
            <p:cNvPr id="15" name="Group 372"/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86" name="Oval 373"/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374"/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375"/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376"/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377"/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378"/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379"/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" name="Freeform 450"/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288"/>
                </a:cxn>
                <a:cxn ang="0">
                  <a:pos x="230" y="576"/>
                </a:cxn>
                <a:cxn ang="0">
                  <a:pos x="230" y="0"/>
                </a:cxn>
              </a:cxnLst>
              <a:rect l="0" t="0" r="r" b="b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1000" y="56120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cxnSp>
        <p:nvCxnSpPr>
          <p:cNvPr id="94" name="Straight Connector 93"/>
          <p:cNvCxnSpPr/>
          <p:nvPr/>
        </p:nvCxnSpPr>
        <p:spPr>
          <a:xfrm rot="16200000" flipH="1">
            <a:off x="1562499" y="418702"/>
            <a:ext cx="228599" cy="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3"/>
          <p:cNvGrpSpPr>
            <a:grpSpLocks noChangeAspect="1"/>
          </p:cNvGrpSpPr>
          <p:nvPr/>
        </p:nvGrpSpPr>
        <p:grpSpPr bwMode="auto">
          <a:xfrm>
            <a:off x="1600200" y="227806"/>
            <a:ext cx="152400" cy="152400"/>
            <a:chOff x="1344" y="2064"/>
            <a:chExt cx="192" cy="192"/>
          </a:xfrm>
        </p:grpSpPr>
        <p:sp>
          <p:nvSpPr>
            <p:cNvPr id="96" name="Oval 14"/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5"/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0" y="1688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99" name="Freeform 12"/>
          <p:cNvSpPr>
            <a:spLocks/>
          </p:cNvSpPr>
          <p:nvPr/>
        </p:nvSpPr>
        <p:spPr bwMode="auto">
          <a:xfrm rot="16200000" flipH="1">
            <a:off x="589296" y="1552694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451"/>
          <p:cNvGrpSpPr>
            <a:grpSpLocks/>
          </p:cNvGrpSpPr>
          <p:nvPr/>
        </p:nvGrpSpPr>
        <p:grpSpPr bwMode="auto">
          <a:xfrm>
            <a:off x="990600" y="1447800"/>
            <a:ext cx="642938" cy="914400"/>
            <a:chOff x="3802" y="1123"/>
            <a:chExt cx="405" cy="576"/>
          </a:xfrm>
        </p:grpSpPr>
        <p:grpSp>
          <p:nvGrpSpPr>
            <p:cNvPr id="18" name="Group 372"/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03" name="Oval 373"/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374"/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375"/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376"/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377"/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378"/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379"/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450"/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288"/>
                </a:cxn>
                <a:cxn ang="0">
                  <a:pos x="230" y="576"/>
                </a:cxn>
                <a:cxn ang="0">
                  <a:pos x="230" y="0"/>
                </a:cxn>
              </a:cxnLst>
              <a:rect l="0" t="0" r="r" b="b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81000" y="147560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sp>
        <p:nvSpPr>
          <p:cNvPr id="111" name="Freeform 12"/>
          <p:cNvSpPr>
            <a:spLocks/>
          </p:cNvSpPr>
          <p:nvPr/>
        </p:nvSpPr>
        <p:spPr bwMode="auto">
          <a:xfrm flipH="1">
            <a:off x="1264920" y="228600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222"/>
          <p:cNvGrpSpPr>
            <a:grpSpLocks/>
          </p:cNvGrpSpPr>
          <p:nvPr/>
        </p:nvGrpSpPr>
        <p:grpSpPr bwMode="auto">
          <a:xfrm>
            <a:off x="1191768" y="2895600"/>
            <a:ext cx="304800" cy="381000"/>
            <a:chOff x="4272" y="3072"/>
            <a:chExt cx="192" cy="240"/>
          </a:xfrm>
        </p:grpSpPr>
        <p:sp>
          <p:nvSpPr>
            <p:cNvPr id="113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00"/>
            <p:cNvSpPr>
              <a:spLocks noChangeAspect="1" noChangeShapeType="1"/>
            </p:cNvSpPr>
            <p:nvPr/>
          </p:nvSpPr>
          <p:spPr bwMode="auto">
            <a:xfrm>
              <a:off x="4376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524000" y="243840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4.7K 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1350334" y="2284412"/>
            <a:ext cx="1066800" cy="1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325"/>
          <p:cNvGrpSpPr>
            <a:grpSpLocks/>
          </p:cNvGrpSpPr>
          <p:nvPr/>
        </p:nvGrpSpPr>
        <p:grpSpPr bwMode="auto">
          <a:xfrm>
            <a:off x="3734787" y="4314826"/>
            <a:ext cx="1404938" cy="1554162"/>
            <a:chOff x="904" y="833"/>
            <a:chExt cx="885" cy="979"/>
          </a:xfrm>
        </p:grpSpPr>
        <p:grpSp>
          <p:nvGrpSpPr>
            <p:cNvPr id="24" name="Group 80"/>
            <p:cNvGrpSpPr>
              <a:grpSpLocks/>
            </p:cNvGrpSpPr>
            <p:nvPr/>
          </p:nvGrpSpPr>
          <p:grpSpPr bwMode="auto">
            <a:xfrm>
              <a:off x="904" y="833"/>
              <a:ext cx="885" cy="979"/>
              <a:chOff x="2744" y="259"/>
              <a:chExt cx="885" cy="979"/>
            </a:xfrm>
          </p:grpSpPr>
          <p:sp>
            <p:nvSpPr>
              <p:cNvPr id="133" name="Line 44"/>
              <p:cNvSpPr>
                <a:spLocks noChangeShapeType="1"/>
              </p:cNvSpPr>
              <p:nvPr/>
            </p:nvSpPr>
            <p:spPr bwMode="auto">
              <a:xfrm>
                <a:off x="3342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45"/>
              <p:cNvSpPr>
                <a:spLocks noChangeShapeType="1"/>
              </p:cNvSpPr>
              <p:nvPr/>
            </p:nvSpPr>
            <p:spPr bwMode="auto">
              <a:xfrm>
                <a:off x="2765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46"/>
              <p:cNvSpPr>
                <a:spLocks noChangeShapeType="1"/>
              </p:cNvSpPr>
              <p:nvPr/>
            </p:nvSpPr>
            <p:spPr bwMode="auto">
              <a:xfrm>
                <a:off x="2881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52"/>
              <p:cNvSpPr>
                <a:spLocks noChangeShapeType="1"/>
              </p:cNvSpPr>
              <p:nvPr/>
            </p:nvSpPr>
            <p:spPr bwMode="auto">
              <a:xfrm>
                <a:off x="3342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53"/>
              <p:cNvSpPr>
                <a:spLocks noChangeShapeType="1"/>
              </p:cNvSpPr>
              <p:nvPr/>
            </p:nvSpPr>
            <p:spPr bwMode="auto">
              <a:xfrm>
                <a:off x="2880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54"/>
              <p:cNvSpPr>
                <a:spLocks noChangeShapeType="1"/>
              </p:cNvSpPr>
              <p:nvPr/>
            </p:nvSpPr>
            <p:spPr bwMode="auto">
              <a:xfrm flipV="1">
                <a:off x="2765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0"/>
              <p:cNvSpPr>
                <a:spLocks/>
              </p:cNvSpPr>
              <p:nvPr/>
            </p:nvSpPr>
            <p:spPr bwMode="auto">
              <a:xfrm>
                <a:off x="2880" y="432"/>
                <a:ext cx="576" cy="518"/>
              </a:xfrm>
              <a:custGeom>
                <a:avLst/>
                <a:gdLst/>
                <a:ahLst/>
                <a:cxnLst>
                  <a:cxn ang="0">
                    <a:pos x="0" y="499"/>
                  </a:cxn>
                  <a:cxn ang="0">
                    <a:pos x="0" y="457"/>
                  </a:cxn>
                  <a:cxn ang="0">
                    <a:pos x="0" y="403"/>
                  </a:cxn>
                  <a:cxn ang="0">
                    <a:pos x="576" y="115"/>
                  </a:cxn>
                  <a:cxn ang="0">
                    <a:pos x="576" y="0"/>
                  </a:cxn>
                </a:cxnLst>
                <a:rect l="0" t="0" r="r" b="b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61"/>
              <p:cNvSpPr>
                <a:spLocks/>
              </p:cNvSpPr>
              <p:nvPr/>
            </p:nvSpPr>
            <p:spPr bwMode="auto">
              <a:xfrm flipV="1">
                <a:off x="2880" y="547"/>
                <a:ext cx="576" cy="518"/>
              </a:xfrm>
              <a:custGeom>
                <a:avLst/>
                <a:gdLst/>
                <a:ahLst/>
                <a:cxnLst>
                  <a:cxn ang="0">
                    <a:pos x="0" y="499"/>
                  </a:cxn>
                  <a:cxn ang="0">
                    <a:pos x="0" y="457"/>
                  </a:cxn>
                  <a:cxn ang="0">
                    <a:pos x="0" y="403"/>
                  </a:cxn>
                  <a:cxn ang="0">
                    <a:pos x="576" y="115"/>
                  </a:cxn>
                  <a:cxn ang="0">
                    <a:pos x="576" y="0"/>
                  </a:cxn>
                </a:cxnLst>
                <a:rect l="0" t="0" r="r" b="b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Text Box 62"/>
              <p:cNvSpPr txBox="1">
                <a:spLocks noChangeArrowheads="1"/>
              </p:cNvSpPr>
              <p:nvPr/>
            </p:nvSpPr>
            <p:spPr bwMode="auto">
              <a:xfrm>
                <a:off x="2745" y="293"/>
                <a:ext cx="202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SB</a:t>
                </a:r>
              </a:p>
            </p:txBody>
          </p:sp>
          <p:sp>
            <p:nvSpPr>
              <p:cNvPr id="142" name="Text Box 63"/>
              <p:cNvSpPr txBox="1">
                <a:spLocks noChangeArrowheads="1"/>
              </p:cNvSpPr>
              <p:nvPr/>
            </p:nvSpPr>
            <p:spPr bwMode="auto">
              <a:xfrm>
                <a:off x="2744" y="1065"/>
                <a:ext cx="205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RB</a:t>
                </a:r>
              </a:p>
            </p:txBody>
          </p:sp>
          <p:sp>
            <p:nvSpPr>
              <p:cNvPr id="143" name="Text Box 64"/>
              <p:cNvSpPr txBox="1">
                <a:spLocks noChangeArrowheads="1"/>
              </p:cNvSpPr>
              <p:nvPr/>
            </p:nvSpPr>
            <p:spPr bwMode="auto">
              <a:xfrm>
                <a:off x="3422" y="426"/>
                <a:ext cx="166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Q</a:t>
                </a:r>
              </a:p>
            </p:txBody>
          </p:sp>
          <p:sp>
            <p:nvSpPr>
              <p:cNvPr id="144" name="Text Box 65"/>
              <p:cNvSpPr txBox="1">
                <a:spLocks noChangeArrowheads="1"/>
              </p:cNvSpPr>
              <p:nvPr/>
            </p:nvSpPr>
            <p:spPr bwMode="auto">
              <a:xfrm>
                <a:off x="3420" y="950"/>
                <a:ext cx="209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QB</a:t>
                </a:r>
              </a:p>
            </p:txBody>
          </p:sp>
          <p:grpSp>
            <p:nvGrpSpPr>
              <p:cNvPr id="25" name="Group 66"/>
              <p:cNvGrpSpPr>
                <a:grpSpLocks/>
              </p:cNvGrpSpPr>
              <p:nvPr/>
            </p:nvGrpSpPr>
            <p:grpSpPr bwMode="auto">
              <a:xfrm>
                <a:off x="2880" y="259"/>
                <a:ext cx="576" cy="346"/>
                <a:chOff x="1037" y="2966"/>
                <a:chExt cx="576" cy="346"/>
              </a:xfrm>
            </p:grpSpPr>
            <p:grpSp>
              <p:nvGrpSpPr>
                <p:cNvPr id="26" name="Group 67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55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4" name="Oval 72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3"/>
              <p:cNvGrpSpPr>
                <a:grpSpLocks/>
              </p:cNvGrpSpPr>
              <p:nvPr/>
            </p:nvGrpSpPr>
            <p:grpSpPr bwMode="auto">
              <a:xfrm>
                <a:off x="2880" y="892"/>
                <a:ext cx="576" cy="346"/>
                <a:chOff x="1037" y="2966"/>
                <a:chExt cx="576" cy="346"/>
              </a:xfrm>
            </p:grpSpPr>
            <p:grpSp>
              <p:nvGrpSpPr>
                <p:cNvPr id="224" name="Group 7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49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0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2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8" name="Oval 7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32" name="Freeform 324"/>
            <p:cNvSpPr>
              <a:spLocks/>
            </p:cNvSpPr>
            <p:nvPr/>
          </p:nvSpPr>
          <p:spPr bwMode="auto">
            <a:xfrm>
              <a:off x="922" y="893"/>
              <a:ext cx="806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4"/>
                </a:cxn>
                <a:cxn ang="0">
                  <a:pos x="806" y="749"/>
                </a:cxn>
                <a:cxn ang="0">
                  <a:pos x="806" y="115"/>
                </a:cxn>
                <a:cxn ang="0">
                  <a:pos x="0" y="0"/>
                </a:cxn>
              </a:cxnLst>
              <a:rect l="0" t="0" r="r" b="b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1" name="Group 826"/>
          <p:cNvGrpSpPr>
            <a:grpSpLocks/>
          </p:cNvGrpSpPr>
          <p:nvPr/>
        </p:nvGrpSpPr>
        <p:grpSpPr bwMode="auto">
          <a:xfrm>
            <a:off x="4953000" y="5137468"/>
            <a:ext cx="914400" cy="549275"/>
            <a:chOff x="2650" y="3427"/>
            <a:chExt cx="576" cy="346"/>
          </a:xfrm>
        </p:grpSpPr>
        <p:grpSp>
          <p:nvGrpSpPr>
            <p:cNvPr id="238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64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3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1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0"/>
                </a:cxn>
                <a:cxn ang="0">
                  <a:pos x="576" y="115"/>
                </a:cxn>
                <a:cxn ang="0">
                  <a:pos x="0" y="0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" name="Freeform 12"/>
          <p:cNvSpPr>
            <a:spLocks/>
          </p:cNvSpPr>
          <p:nvPr/>
        </p:nvSpPr>
        <p:spPr bwMode="auto">
          <a:xfrm flipH="1">
            <a:off x="3254614" y="3659188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3337444" y="4406901"/>
            <a:ext cx="613243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Freeform 12"/>
          <p:cNvSpPr>
            <a:spLocks/>
          </p:cNvSpPr>
          <p:nvPr/>
        </p:nvSpPr>
        <p:spPr bwMode="auto">
          <a:xfrm flipH="1">
            <a:off x="3681334" y="3582988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 rot="5400000" flipH="1" flipV="1">
            <a:off x="3013669" y="5024044"/>
            <a:ext cx="150891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310131" y="5397343"/>
            <a:ext cx="43422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0" name="Group 316"/>
          <p:cNvGrpSpPr>
            <a:grpSpLocks/>
          </p:cNvGrpSpPr>
          <p:nvPr/>
        </p:nvGrpSpPr>
        <p:grpSpPr bwMode="auto">
          <a:xfrm rot="10800000">
            <a:off x="2439388" y="5171614"/>
            <a:ext cx="896189" cy="274638"/>
            <a:chOff x="570" y="2011"/>
            <a:chExt cx="582" cy="173"/>
          </a:xfrm>
        </p:grpSpPr>
        <p:sp>
          <p:nvSpPr>
            <p:cNvPr id="181" name="Line 314"/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1" name="Group 195"/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190" name="Oval 196"/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97"/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3" name="Line 198"/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199"/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2" name="Group 200"/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188" name="Oval 201"/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02"/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93" name="Straight Connector 192"/>
          <p:cNvCxnSpPr/>
          <p:nvPr/>
        </p:nvCxnSpPr>
        <p:spPr>
          <a:xfrm rot="5400000" flipH="1" flipV="1">
            <a:off x="2899948" y="4775855"/>
            <a:ext cx="868364" cy="6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3" name="Group 222"/>
          <p:cNvGrpSpPr>
            <a:grpSpLocks/>
          </p:cNvGrpSpPr>
          <p:nvPr/>
        </p:nvGrpSpPr>
        <p:grpSpPr bwMode="auto">
          <a:xfrm>
            <a:off x="2276354" y="5306249"/>
            <a:ext cx="304800" cy="377952"/>
            <a:chOff x="4272" y="3064"/>
            <a:chExt cx="192" cy="248"/>
          </a:xfrm>
        </p:grpSpPr>
        <p:sp>
          <p:nvSpPr>
            <p:cNvPr id="196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00"/>
            <p:cNvSpPr>
              <a:spLocks noChangeAspect="1" noChangeShapeType="1"/>
            </p:cNvSpPr>
            <p:nvPr/>
          </p:nvSpPr>
          <p:spPr bwMode="auto">
            <a:xfrm>
              <a:off x="4376" y="3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2" name="Straight Connector 201"/>
          <p:cNvCxnSpPr>
            <a:endCxn id="171" idx="6"/>
          </p:cNvCxnSpPr>
          <p:nvPr/>
        </p:nvCxnSpPr>
        <p:spPr>
          <a:xfrm>
            <a:off x="3330814" y="3581400"/>
            <a:ext cx="457200" cy="2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5" name="Group 13"/>
          <p:cNvGrpSpPr>
            <a:grpSpLocks noChangeAspect="1"/>
          </p:cNvGrpSpPr>
          <p:nvPr/>
        </p:nvGrpSpPr>
        <p:grpSpPr bwMode="auto">
          <a:xfrm>
            <a:off x="3483565" y="3289298"/>
            <a:ext cx="927924" cy="151369"/>
            <a:chOff x="359" y="2064"/>
            <a:chExt cx="1177" cy="192"/>
          </a:xfrm>
        </p:grpSpPr>
        <p:sp>
          <p:nvSpPr>
            <p:cNvPr id="204" name="Oval 14"/>
            <p:cNvSpPr>
              <a:spLocks noChangeAspect="1" noChangeArrowheads="1"/>
            </p:cNvSpPr>
            <p:nvPr/>
          </p:nvSpPr>
          <p:spPr bwMode="auto">
            <a:xfrm>
              <a:off x="359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15"/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8" name="Straight Connector 207"/>
          <p:cNvCxnSpPr/>
          <p:nvPr/>
        </p:nvCxnSpPr>
        <p:spPr>
          <a:xfrm rot="16200000" flipH="1">
            <a:off x="3266189" y="3664228"/>
            <a:ext cx="164070" cy="15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16200000" flipH="1">
            <a:off x="3391299" y="3468290"/>
            <a:ext cx="228599" cy="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4830726" y="5030788"/>
            <a:ext cx="27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</a:t>
            </a:r>
            <a:r>
              <a:rPr lang="en-US" dirty="0"/>
              <a:t> </a:t>
            </a:r>
          </a:p>
        </p:txBody>
      </p: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913606" y="4014217"/>
            <a:ext cx="1219994" cy="898075"/>
            <a:chOff x="768" y="240"/>
            <a:chExt cx="1056" cy="864"/>
          </a:xfrm>
        </p:grpSpPr>
        <p:grpSp>
          <p:nvGrpSpPr>
            <p:cNvPr id="37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78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72 w 432"/>
                  <a:gd name="T1" fmla="*/ 432 h 768"/>
                  <a:gd name="T2" fmla="*/ 0 w 432"/>
                  <a:gd name="T3" fmla="*/ 864 h 768"/>
                  <a:gd name="T4" fmla="*/ 0 w 432"/>
                  <a:gd name="T5" fmla="*/ 0 h 768"/>
                  <a:gd name="T6" fmla="*/ 672 w 432"/>
                  <a:gd name="T7" fmla="*/ 432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5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6" name="Straight Connector 205"/>
          <p:cNvCxnSpPr/>
          <p:nvPr/>
        </p:nvCxnSpPr>
        <p:spPr>
          <a:xfrm rot="5400000" flipH="1" flipV="1">
            <a:off x="174134" y="3940667"/>
            <a:ext cx="566928" cy="7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16200000" flipV="1">
            <a:off x="1674815" y="4038598"/>
            <a:ext cx="761999" cy="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Freeform 12"/>
          <p:cNvSpPr>
            <a:spLocks/>
          </p:cNvSpPr>
          <p:nvPr/>
        </p:nvSpPr>
        <p:spPr bwMode="auto">
          <a:xfrm flipH="1">
            <a:off x="807720" y="5059681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12"/>
          <p:cNvSpPr>
            <a:spLocks/>
          </p:cNvSpPr>
          <p:nvPr/>
        </p:nvSpPr>
        <p:spPr bwMode="auto">
          <a:xfrm rot="16200000" flipH="1">
            <a:off x="1170432" y="466344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210"/>
          <p:cNvGrpSpPr>
            <a:grpSpLocks/>
          </p:cNvGrpSpPr>
          <p:nvPr/>
        </p:nvGrpSpPr>
        <p:grpSpPr bwMode="auto">
          <a:xfrm>
            <a:off x="366702" y="4214386"/>
            <a:ext cx="201958" cy="592136"/>
            <a:chOff x="3216" y="1728"/>
            <a:chExt cx="192" cy="480"/>
          </a:xfrm>
        </p:grpSpPr>
        <p:sp>
          <p:nvSpPr>
            <p:cNvPr id="220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222"/>
          <p:cNvGrpSpPr>
            <a:grpSpLocks/>
          </p:cNvGrpSpPr>
          <p:nvPr/>
        </p:nvGrpSpPr>
        <p:grpSpPr bwMode="auto">
          <a:xfrm>
            <a:off x="313436" y="4790320"/>
            <a:ext cx="304800" cy="381000"/>
            <a:chOff x="4272" y="3072"/>
            <a:chExt cx="192" cy="240"/>
          </a:xfrm>
        </p:grpSpPr>
        <p:sp>
          <p:nvSpPr>
            <p:cNvPr id="22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3" name="Straight Connector 232"/>
          <p:cNvCxnSpPr/>
          <p:nvPr/>
        </p:nvCxnSpPr>
        <p:spPr>
          <a:xfrm>
            <a:off x="457996" y="4213976"/>
            <a:ext cx="685004" cy="7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65813" y="3675888"/>
            <a:ext cx="100584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5400000" flipH="1" flipV="1">
            <a:off x="693278" y="4915554"/>
            <a:ext cx="423162" cy="17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1599213" y="5019992"/>
            <a:ext cx="458187" cy="92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 flipH="1" flipV="1">
            <a:off x="1743392" y="4732020"/>
            <a:ext cx="62642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222"/>
          <p:cNvGrpSpPr>
            <a:grpSpLocks/>
          </p:cNvGrpSpPr>
          <p:nvPr/>
        </p:nvGrpSpPr>
        <p:grpSpPr bwMode="auto">
          <a:xfrm>
            <a:off x="745132" y="5698172"/>
            <a:ext cx="304800" cy="381000"/>
            <a:chOff x="4272" y="3072"/>
            <a:chExt cx="192" cy="240"/>
          </a:xfrm>
        </p:grpSpPr>
        <p:sp>
          <p:nvSpPr>
            <p:cNvPr id="239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671282" y="3761601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-25000" dirty="0"/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62142" y="437120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100pF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136834" y="5181600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15K</a:t>
            </a:r>
          </a:p>
        </p:txBody>
      </p:sp>
      <p:sp>
        <p:nvSpPr>
          <p:cNvPr id="249" name="Freeform 12"/>
          <p:cNvSpPr>
            <a:spLocks/>
          </p:cNvSpPr>
          <p:nvPr/>
        </p:nvSpPr>
        <p:spPr bwMode="auto">
          <a:xfrm rot="16200000" flipH="1">
            <a:off x="731520" y="330708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4" name="Straight Connector 253"/>
          <p:cNvCxnSpPr/>
          <p:nvPr/>
        </p:nvCxnSpPr>
        <p:spPr>
          <a:xfrm rot="16200000" flipH="1">
            <a:off x="2175092" y="4199945"/>
            <a:ext cx="1" cy="5266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2895624" y="381158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810000" y="379992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sp>
        <p:nvSpPr>
          <p:cNvPr id="213" name="Freeform 12"/>
          <p:cNvSpPr>
            <a:spLocks/>
          </p:cNvSpPr>
          <p:nvPr/>
        </p:nvSpPr>
        <p:spPr bwMode="auto">
          <a:xfrm flipH="1">
            <a:off x="6553200" y="441880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6626352" y="4418806"/>
            <a:ext cx="12801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7" name="Group 451"/>
          <p:cNvGrpSpPr>
            <a:grpSpLocks/>
          </p:cNvGrpSpPr>
          <p:nvPr/>
        </p:nvGrpSpPr>
        <p:grpSpPr bwMode="auto">
          <a:xfrm>
            <a:off x="6723888" y="3961606"/>
            <a:ext cx="642938" cy="914400"/>
            <a:chOff x="3802" y="1123"/>
            <a:chExt cx="405" cy="576"/>
          </a:xfrm>
        </p:grpSpPr>
        <p:grpSp>
          <p:nvGrpSpPr>
            <p:cNvPr id="258" name="Group 372"/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260" name="Oval 373"/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374"/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375"/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376"/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377"/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378"/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379"/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9" name="Freeform 450"/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288"/>
                </a:cxn>
                <a:cxn ang="0">
                  <a:pos x="230" y="576"/>
                </a:cxn>
                <a:cxn ang="0">
                  <a:pos x="230" y="0"/>
                </a:cxn>
              </a:cxnLst>
              <a:rect l="0" t="0" r="r" b="b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67" name="Straight Connector 266"/>
          <p:cNvCxnSpPr/>
          <p:nvPr/>
        </p:nvCxnSpPr>
        <p:spPr>
          <a:xfrm>
            <a:off x="6096000" y="6096001"/>
            <a:ext cx="197815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5400000">
            <a:off x="8037116" y="4836715"/>
            <a:ext cx="381000" cy="39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rot="5400000">
            <a:off x="6766560" y="3032760"/>
            <a:ext cx="33528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966066" y="39740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sz="1200" dirty="0"/>
              <a:t>01 </a:t>
            </a:r>
          </a:p>
        </p:txBody>
      </p:sp>
      <p:grpSp>
        <p:nvGrpSpPr>
          <p:cNvPr id="272" name="Group 210"/>
          <p:cNvGrpSpPr>
            <a:grpSpLocks/>
          </p:cNvGrpSpPr>
          <p:nvPr/>
        </p:nvGrpSpPr>
        <p:grpSpPr bwMode="auto">
          <a:xfrm rot="16200000">
            <a:off x="6324600" y="4037807"/>
            <a:ext cx="304800" cy="762000"/>
            <a:chOff x="3216" y="1728"/>
            <a:chExt cx="192" cy="480"/>
          </a:xfrm>
        </p:grpSpPr>
        <p:sp>
          <p:nvSpPr>
            <p:cNvPr id="273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9" name="Freeform 12"/>
          <p:cNvSpPr>
            <a:spLocks/>
          </p:cNvSpPr>
          <p:nvPr/>
        </p:nvSpPr>
        <p:spPr bwMode="auto">
          <a:xfrm flipH="1">
            <a:off x="6553200" y="368728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90" name="Straight Connector 289"/>
          <p:cNvCxnSpPr/>
          <p:nvPr/>
        </p:nvCxnSpPr>
        <p:spPr>
          <a:xfrm rot="5400000">
            <a:off x="5257403" y="5257403"/>
            <a:ext cx="167560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Freeform 12"/>
          <p:cNvSpPr>
            <a:spLocks/>
          </p:cNvSpPr>
          <p:nvPr/>
        </p:nvSpPr>
        <p:spPr bwMode="auto">
          <a:xfrm flipH="1">
            <a:off x="7010400" y="475408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4" name="Group 222"/>
          <p:cNvGrpSpPr>
            <a:grpSpLocks/>
          </p:cNvGrpSpPr>
          <p:nvPr/>
        </p:nvGrpSpPr>
        <p:grpSpPr bwMode="auto">
          <a:xfrm>
            <a:off x="6477000" y="5028406"/>
            <a:ext cx="304800" cy="381000"/>
            <a:chOff x="4272" y="3072"/>
            <a:chExt cx="192" cy="240"/>
          </a:xfrm>
        </p:grpSpPr>
        <p:sp>
          <p:nvSpPr>
            <p:cNvPr id="29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100"/>
            <p:cNvSpPr>
              <a:spLocks noChangeAspect="1" noChangeShapeType="1"/>
            </p:cNvSpPr>
            <p:nvPr/>
          </p:nvSpPr>
          <p:spPr bwMode="auto">
            <a:xfrm>
              <a:off x="4376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1" name="Group 222"/>
          <p:cNvGrpSpPr>
            <a:grpSpLocks/>
          </p:cNvGrpSpPr>
          <p:nvPr/>
        </p:nvGrpSpPr>
        <p:grpSpPr bwMode="auto">
          <a:xfrm>
            <a:off x="6934200" y="5409406"/>
            <a:ext cx="304800" cy="381000"/>
            <a:chOff x="4272" y="3072"/>
            <a:chExt cx="192" cy="240"/>
          </a:xfrm>
        </p:grpSpPr>
        <p:sp>
          <p:nvSpPr>
            <p:cNvPr id="302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100"/>
            <p:cNvSpPr>
              <a:spLocks noChangeAspect="1" noChangeShapeType="1"/>
            </p:cNvSpPr>
            <p:nvPr/>
          </p:nvSpPr>
          <p:spPr bwMode="auto">
            <a:xfrm>
              <a:off x="4376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9" name="Straight Connector 308"/>
          <p:cNvCxnSpPr/>
          <p:nvPr/>
        </p:nvCxnSpPr>
        <p:spPr>
          <a:xfrm>
            <a:off x="6629400" y="3198812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0" name="Group 209"/>
          <p:cNvGrpSpPr>
            <a:grpSpLocks/>
          </p:cNvGrpSpPr>
          <p:nvPr/>
        </p:nvGrpSpPr>
        <p:grpSpPr bwMode="auto">
          <a:xfrm>
            <a:off x="7162800" y="3200400"/>
            <a:ext cx="152400" cy="762000"/>
            <a:chOff x="3935" y="1728"/>
            <a:chExt cx="96" cy="480"/>
          </a:xfrm>
        </p:grpSpPr>
        <p:sp>
          <p:nvSpPr>
            <p:cNvPr id="311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24" name="Straight Connector 323"/>
          <p:cNvCxnSpPr/>
          <p:nvPr/>
        </p:nvCxnSpPr>
        <p:spPr>
          <a:xfrm>
            <a:off x="7081793" y="3960812"/>
            <a:ext cx="130739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rot="5400000">
            <a:off x="6373368" y="3472656"/>
            <a:ext cx="550863" cy="6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9" name="Group 210"/>
          <p:cNvGrpSpPr>
            <a:grpSpLocks/>
          </p:cNvGrpSpPr>
          <p:nvPr/>
        </p:nvGrpSpPr>
        <p:grpSpPr bwMode="auto">
          <a:xfrm>
            <a:off x="7363968" y="4876800"/>
            <a:ext cx="201958" cy="592136"/>
            <a:chOff x="3216" y="1728"/>
            <a:chExt cx="192" cy="480"/>
          </a:xfrm>
        </p:grpSpPr>
        <p:sp>
          <p:nvSpPr>
            <p:cNvPr id="330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4" name="Group 222"/>
          <p:cNvGrpSpPr>
            <a:grpSpLocks/>
          </p:cNvGrpSpPr>
          <p:nvPr/>
        </p:nvGrpSpPr>
        <p:grpSpPr bwMode="auto">
          <a:xfrm>
            <a:off x="7315200" y="5410200"/>
            <a:ext cx="304800" cy="381000"/>
            <a:chOff x="4272" y="3072"/>
            <a:chExt cx="192" cy="240"/>
          </a:xfrm>
        </p:grpSpPr>
        <p:sp>
          <p:nvSpPr>
            <p:cNvPr id="33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41" name="Straight Connector 340"/>
          <p:cNvCxnSpPr/>
          <p:nvPr/>
        </p:nvCxnSpPr>
        <p:spPr>
          <a:xfrm>
            <a:off x="7081793" y="4876800"/>
            <a:ext cx="38580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3" name="Group 210"/>
          <p:cNvGrpSpPr>
            <a:grpSpLocks/>
          </p:cNvGrpSpPr>
          <p:nvPr/>
        </p:nvGrpSpPr>
        <p:grpSpPr bwMode="auto">
          <a:xfrm>
            <a:off x="7907242" y="3974314"/>
            <a:ext cx="201958" cy="592136"/>
            <a:chOff x="3216" y="1728"/>
            <a:chExt cx="192" cy="480"/>
          </a:xfrm>
        </p:grpSpPr>
        <p:sp>
          <p:nvSpPr>
            <p:cNvPr id="344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8" name="Group 210"/>
          <p:cNvGrpSpPr>
            <a:grpSpLocks/>
          </p:cNvGrpSpPr>
          <p:nvPr/>
        </p:nvGrpSpPr>
        <p:grpSpPr bwMode="auto">
          <a:xfrm>
            <a:off x="7914169" y="4450081"/>
            <a:ext cx="201958" cy="592136"/>
            <a:chOff x="3216" y="1728"/>
            <a:chExt cx="192" cy="480"/>
          </a:xfrm>
        </p:grpSpPr>
        <p:sp>
          <p:nvSpPr>
            <p:cNvPr id="34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3" name="Group 222"/>
          <p:cNvGrpSpPr>
            <a:grpSpLocks/>
          </p:cNvGrpSpPr>
          <p:nvPr/>
        </p:nvGrpSpPr>
        <p:grpSpPr bwMode="auto">
          <a:xfrm>
            <a:off x="7479175" y="4484225"/>
            <a:ext cx="304800" cy="381000"/>
            <a:chOff x="4272" y="3072"/>
            <a:chExt cx="192" cy="240"/>
          </a:xfrm>
        </p:grpSpPr>
        <p:sp>
          <p:nvSpPr>
            <p:cNvPr id="35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60" name="Straight Connector 359"/>
          <p:cNvCxnSpPr/>
          <p:nvPr/>
        </p:nvCxnSpPr>
        <p:spPr>
          <a:xfrm>
            <a:off x="7615193" y="4495800"/>
            <a:ext cx="38580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1" name="Group 209"/>
          <p:cNvGrpSpPr>
            <a:grpSpLocks/>
          </p:cNvGrpSpPr>
          <p:nvPr/>
        </p:nvGrpSpPr>
        <p:grpSpPr bwMode="auto">
          <a:xfrm>
            <a:off x="8153400" y="3962400"/>
            <a:ext cx="152400" cy="762000"/>
            <a:chOff x="3935" y="1728"/>
            <a:chExt cx="96" cy="480"/>
          </a:xfrm>
        </p:grpSpPr>
        <p:sp>
          <p:nvSpPr>
            <p:cNvPr id="362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7" name="Group 210"/>
          <p:cNvGrpSpPr>
            <a:grpSpLocks/>
          </p:cNvGrpSpPr>
          <p:nvPr/>
        </p:nvGrpSpPr>
        <p:grpSpPr bwMode="auto">
          <a:xfrm rot="16200000">
            <a:off x="8305800" y="3581401"/>
            <a:ext cx="304800" cy="762000"/>
            <a:chOff x="3216" y="1728"/>
            <a:chExt cx="192" cy="480"/>
          </a:xfrm>
        </p:grpSpPr>
        <p:sp>
          <p:nvSpPr>
            <p:cNvPr id="37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83" name="Straight Connector 382"/>
          <p:cNvCxnSpPr/>
          <p:nvPr/>
        </p:nvCxnSpPr>
        <p:spPr>
          <a:xfrm rot="16200000" flipH="1">
            <a:off x="7545785" y="5561408"/>
            <a:ext cx="106441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rot="5400000" flipH="1" flipV="1">
            <a:off x="8101386" y="4900987"/>
            <a:ext cx="1588" cy="2564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TextBox 401"/>
          <p:cNvSpPr txBox="1"/>
          <p:nvPr/>
        </p:nvSpPr>
        <p:spPr>
          <a:xfrm>
            <a:off x="6092818" y="368540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6.2K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6092818" y="4659868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8.2K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7238999" y="4101644"/>
            <a:ext cx="66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5000pF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8287332" y="3440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sz="1200" dirty="0"/>
              <a:t>01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7543800" y="4964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sz="1200" dirty="0"/>
              <a:t>01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6666292" y="49530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820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7162800" y="6142514"/>
            <a:ext cx="175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/>
              <a:t>= (2</a:t>
            </a:r>
            <a:r>
              <a:rPr lang="en-US" dirty="0">
                <a:latin typeface="Math1Mono"/>
              </a:rPr>
              <a:t>p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(LC)</a:t>
            </a:r>
            <a:r>
              <a:rPr lang="en-US" baseline="30000" dirty="0"/>
              <a:t>1/2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6101512" y="6183868"/>
            <a:ext cx="13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Oscillator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8398168" y="4161314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</a:t>
            </a:r>
            <a:r>
              <a:rPr lang="en-US" sz="1200" dirty="0" err="1">
                <a:latin typeface="Math1Mono"/>
              </a:rPr>
              <a:t>m</a:t>
            </a:r>
            <a:r>
              <a:rPr lang="en-US" sz="1200" dirty="0" err="1"/>
              <a:t>H</a:t>
            </a:r>
            <a:endParaRPr lang="en-US" sz="1200" dirty="0"/>
          </a:p>
          <a:p>
            <a:endParaRPr lang="en-US" sz="1600" dirty="0"/>
          </a:p>
          <a:p>
            <a:r>
              <a:rPr lang="en-US" sz="1200" dirty="0"/>
              <a:t>500pF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025312" y="2209800"/>
            <a:ext cx="13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Notch Filter</a:t>
            </a:r>
          </a:p>
        </p:txBody>
      </p:sp>
      <p:grpSp>
        <p:nvGrpSpPr>
          <p:cNvPr id="438" name="Group 210"/>
          <p:cNvGrpSpPr>
            <a:grpSpLocks/>
          </p:cNvGrpSpPr>
          <p:nvPr/>
        </p:nvGrpSpPr>
        <p:grpSpPr bwMode="auto">
          <a:xfrm>
            <a:off x="6427442" y="398464"/>
            <a:ext cx="201958" cy="592136"/>
            <a:chOff x="3216" y="1728"/>
            <a:chExt cx="192" cy="480"/>
          </a:xfrm>
        </p:grpSpPr>
        <p:sp>
          <p:nvSpPr>
            <p:cNvPr id="43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4" name="Group 210"/>
          <p:cNvGrpSpPr>
            <a:grpSpLocks/>
          </p:cNvGrpSpPr>
          <p:nvPr/>
        </p:nvGrpSpPr>
        <p:grpSpPr bwMode="auto">
          <a:xfrm rot="16200000">
            <a:off x="6019800" y="1255159"/>
            <a:ext cx="304800" cy="762000"/>
            <a:chOff x="3216" y="1728"/>
            <a:chExt cx="192" cy="480"/>
          </a:xfrm>
        </p:grpSpPr>
        <p:sp>
          <p:nvSpPr>
            <p:cNvPr id="465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4" name="Group 222"/>
          <p:cNvGrpSpPr>
            <a:grpSpLocks/>
          </p:cNvGrpSpPr>
          <p:nvPr/>
        </p:nvGrpSpPr>
        <p:grpSpPr bwMode="auto">
          <a:xfrm>
            <a:off x="5061099" y="1339701"/>
            <a:ext cx="304800" cy="381000"/>
            <a:chOff x="4272" y="3072"/>
            <a:chExt cx="192" cy="240"/>
          </a:xfrm>
        </p:grpSpPr>
        <p:sp>
          <p:nvSpPr>
            <p:cNvPr id="47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1" name="Group 13"/>
          <p:cNvGrpSpPr>
            <a:grpSpLocks noChangeAspect="1"/>
          </p:cNvGrpSpPr>
          <p:nvPr/>
        </p:nvGrpSpPr>
        <p:grpSpPr bwMode="auto">
          <a:xfrm>
            <a:off x="5140475" y="1301601"/>
            <a:ext cx="152400" cy="152400"/>
            <a:chOff x="1344" y="2064"/>
            <a:chExt cx="192" cy="192"/>
          </a:xfrm>
        </p:grpSpPr>
        <p:sp>
          <p:nvSpPr>
            <p:cNvPr id="482" name="Oval 14"/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15"/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4" name="Freeform 12"/>
          <p:cNvSpPr>
            <a:spLocks/>
          </p:cNvSpPr>
          <p:nvPr/>
        </p:nvSpPr>
        <p:spPr bwMode="auto">
          <a:xfrm rot="16200000" flipH="1">
            <a:off x="5943600" y="3048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Freeform 12"/>
          <p:cNvSpPr>
            <a:spLocks/>
          </p:cNvSpPr>
          <p:nvPr/>
        </p:nvSpPr>
        <p:spPr bwMode="auto">
          <a:xfrm rot="16200000" flipH="1">
            <a:off x="7056120" y="3048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6" name="Straight Connector 485"/>
          <p:cNvCxnSpPr/>
          <p:nvPr/>
        </p:nvCxnSpPr>
        <p:spPr>
          <a:xfrm>
            <a:off x="6324599" y="393192"/>
            <a:ext cx="533401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Freeform 12"/>
          <p:cNvSpPr>
            <a:spLocks/>
          </p:cNvSpPr>
          <p:nvPr/>
        </p:nvSpPr>
        <p:spPr bwMode="auto">
          <a:xfrm flipH="1">
            <a:off x="6446520" y="91440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8" name="Group 210"/>
          <p:cNvGrpSpPr>
            <a:grpSpLocks/>
          </p:cNvGrpSpPr>
          <p:nvPr/>
        </p:nvGrpSpPr>
        <p:grpSpPr bwMode="auto">
          <a:xfrm rot="16200000">
            <a:off x="6705600" y="1255159"/>
            <a:ext cx="304800" cy="762000"/>
            <a:chOff x="3216" y="1728"/>
            <a:chExt cx="192" cy="480"/>
          </a:xfrm>
        </p:grpSpPr>
        <p:sp>
          <p:nvSpPr>
            <p:cNvPr id="48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93" name="Straight Connector 492"/>
          <p:cNvCxnSpPr/>
          <p:nvPr/>
        </p:nvCxnSpPr>
        <p:spPr>
          <a:xfrm flipH="1">
            <a:off x="5650992" y="381000"/>
            <a:ext cx="1588" cy="1257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flipV="1">
            <a:off x="5181600" y="1036639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rot="5400000" flipH="1" flipV="1">
            <a:off x="5766220" y="1490472"/>
            <a:ext cx="1588" cy="2564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6" name="Oval 14"/>
          <p:cNvSpPr>
            <a:spLocks noChangeAspect="1" noChangeArrowheads="1"/>
          </p:cNvSpPr>
          <p:nvPr/>
        </p:nvSpPr>
        <p:spPr bwMode="auto">
          <a:xfrm>
            <a:off x="5181600" y="9906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97" name="Straight Connector 496"/>
          <p:cNvCxnSpPr/>
          <p:nvPr/>
        </p:nvCxnSpPr>
        <p:spPr>
          <a:xfrm rot="5400000" flipH="1" flipV="1">
            <a:off x="7366839" y="1465668"/>
            <a:ext cx="1588" cy="329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 flipH="1">
            <a:off x="7511731" y="385619"/>
            <a:ext cx="1588" cy="1257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9" name="Group 222"/>
          <p:cNvGrpSpPr>
            <a:grpSpLocks/>
          </p:cNvGrpSpPr>
          <p:nvPr/>
        </p:nvGrpSpPr>
        <p:grpSpPr bwMode="auto">
          <a:xfrm>
            <a:off x="7924800" y="1257300"/>
            <a:ext cx="304800" cy="381000"/>
            <a:chOff x="4272" y="3072"/>
            <a:chExt cx="192" cy="240"/>
          </a:xfrm>
        </p:grpSpPr>
        <p:sp>
          <p:nvSpPr>
            <p:cNvPr id="500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6" name="Group 13"/>
          <p:cNvGrpSpPr>
            <a:grpSpLocks noChangeAspect="1"/>
          </p:cNvGrpSpPr>
          <p:nvPr/>
        </p:nvGrpSpPr>
        <p:grpSpPr bwMode="auto">
          <a:xfrm>
            <a:off x="8004176" y="1219200"/>
            <a:ext cx="152400" cy="152400"/>
            <a:chOff x="1344" y="2064"/>
            <a:chExt cx="192" cy="192"/>
          </a:xfrm>
        </p:grpSpPr>
        <p:sp>
          <p:nvSpPr>
            <p:cNvPr id="507" name="Oval 14"/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Rectangle 15"/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09" name="Straight Connector 508"/>
          <p:cNvCxnSpPr/>
          <p:nvPr/>
        </p:nvCxnSpPr>
        <p:spPr>
          <a:xfrm flipV="1">
            <a:off x="7481222" y="1021881"/>
            <a:ext cx="548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Oval 14"/>
          <p:cNvSpPr>
            <a:spLocks noChangeAspect="1" noChangeArrowheads="1"/>
          </p:cNvSpPr>
          <p:nvPr/>
        </p:nvSpPr>
        <p:spPr bwMode="auto">
          <a:xfrm>
            <a:off x="7985572" y="986643"/>
            <a:ext cx="88580" cy="8858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6011694" y="175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6773694" y="175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13" name="TextBox 512"/>
          <p:cNvSpPr txBox="1"/>
          <p:nvPr/>
        </p:nvSpPr>
        <p:spPr>
          <a:xfrm>
            <a:off x="6553200" y="609600"/>
            <a:ext cx="5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C/2</a:t>
            </a:r>
          </a:p>
        </p:txBody>
      </p:sp>
      <p:sp>
        <p:nvSpPr>
          <p:cNvPr id="514" name="TextBox 513"/>
          <p:cNvSpPr txBox="1"/>
          <p:nvPr/>
        </p:nvSpPr>
        <p:spPr>
          <a:xfrm>
            <a:off x="5867400" y="457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7078494" y="457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16" name="TextBox 515"/>
          <p:cNvSpPr txBox="1"/>
          <p:nvPr/>
        </p:nvSpPr>
        <p:spPr>
          <a:xfrm>
            <a:off x="6570451" y="1002268"/>
            <a:ext cx="51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R/2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B2D1952-E88B-A24C-86E5-9D3E0E449D14}"/>
              </a:ext>
            </a:extLst>
          </p:cNvPr>
          <p:cNvCxnSpPr/>
          <p:nvPr/>
        </p:nvCxnSpPr>
        <p:spPr>
          <a:xfrm rot="5400000" flipH="1" flipV="1">
            <a:off x="5766220" y="1513161"/>
            <a:ext cx="1588" cy="2564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2" name="Oval 14">
            <a:extLst>
              <a:ext uri="{FF2B5EF4-FFF2-40B4-BE49-F238E27FC236}">
                <a16:creationId xmlns:a16="http://schemas.microsoft.com/office/drawing/2014/main" id="{76601AF6-919E-4D41-BCE2-8C5A1C6CB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5931" y="391633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Oval 14">
            <a:extLst>
              <a:ext uri="{FF2B5EF4-FFF2-40B4-BE49-F238E27FC236}">
                <a16:creationId xmlns:a16="http://schemas.microsoft.com/office/drawing/2014/main" id="{B8512045-6369-BE4E-8ABA-251DFEEF6E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6881" y="281408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Rectangle 15">
            <a:extLst>
              <a:ext uri="{FF2B5EF4-FFF2-40B4-BE49-F238E27FC236}">
                <a16:creationId xmlns:a16="http://schemas.microsoft.com/office/drawing/2014/main" id="{86E91DFE-ED93-B34C-9DE3-CED24C722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7406" y="1485900"/>
            <a:ext cx="152400" cy="152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Oval 14">
            <a:extLst>
              <a:ext uri="{FF2B5EF4-FFF2-40B4-BE49-F238E27FC236}">
                <a16:creationId xmlns:a16="http://schemas.microsoft.com/office/drawing/2014/main" id="{6832F91F-1185-3442-99AB-E998677F5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1570" y="225314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Oval 14">
            <a:extLst>
              <a:ext uri="{FF2B5EF4-FFF2-40B4-BE49-F238E27FC236}">
                <a16:creationId xmlns:a16="http://schemas.microsoft.com/office/drawing/2014/main" id="{1CDFC9BD-A312-A94F-850A-DBFE3083EB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1575" y="443377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9" name="Group 13">
            <a:extLst>
              <a:ext uri="{FF2B5EF4-FFF2-40B4-BE49-F238E27FC236}">
                <a16:creationId xmlns:a16="http://schemas.microsoft.com/office/drawing/2014/main" id="{751DB8DE-4DF3-1E4D-A5FA-8E3E6DB8EC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16611" y="5339245"/>
            <a:ext cx="152400" cy="152400"/>
            <a:chOff x="1344" y="2064"/>
            <a:chExt cx="192" cy="192"/>
          </a:xfrm>
        </p:grpSpPr>
        <p:sp>
          <p:nvSpPr>
            <p:cNvPr id="390" name="Oval 14">
              <a:extLst>
                <a:ext uri="{FF2B5EF4-FFF2-40B4-BE49-F238E27FC236}">
                  <a16:creationId xmlns:a16="http://schemas.microsoft.com/office/drawing/2014/main" id="{5B835EFE-A508-4944-8440-B6264E60B6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Rectangle 15">
              <a:extLst>
                <a:ext uri="{FF2B5EF4-FFF2-40B4-BE49-F238E27FC236}">
                  <a16:creationId xmlns:a16="http://schemas.microsoft.com/office/drawing/2014/main" id="{4F262FCC-DA5D-7542-A821-427D3F6D2D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2" name="Group 13">
            <a:extLst>
              <a:ext uri="{FF2B5EF4-FFF2-40B4-BE49-F238E27FC236}">
                <a16:creationId xmlns:a16="http://schemas.microsoft.com/office/drawing/2014/main" id="{34BA5F03-7540-7045-8707-0B8481516E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87194" y="2368497"/>
            <a:ext cx="152400" cy="152400"/>
            <a:chOff x="1344" y="2064"/>
            <a:chExt cx="192" cy="192"/>
          </a:xfrm>
        </p:grpSpPr>
        <p:sp>
          <p:nvSpPr>
            <p:cNvPr id="393" name="Oval 14">
              <a:extLst>
                <a:ext uri="{FF2B5EF4-FFF2-40B4-BE49-F238E27FC236}">
                  <a16:creationId xmlns:a16="http://schemas.microsoft.com/office/drawing/2014/main" id="{BE4BFE8D-151D-BA46-9641-6F0422BA53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Rectangle 15">
              <a:extLst>
                <a:ext uri="{FF2B5EF4-FFF2-40B4-BE49-F238E27FC236}">
                  <a16:creationId xmlns:a16="http://schemas.microsoft.com/office/drawing/2014/main" id="{F4DE552E-3999-E349-818A-812D34527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3452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62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Math1Mono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72</cp:revision>
  <dcterms:modified xsi:type="dcterms:W3CDTF">2020-07-31T21:33:02Z</dcterms:modified>
</cp:coreProperties>
</file>