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4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1986"/>
    <p:restoredTop sz="94689"/>
  </p:normalViewPr>
  <p:slideViewPr>
    <p:cSldViewPr snapToGrid="0" snapToObjects="1">
      <p:cViewPr varScale="1">
        <p:scale>
          <a:sx n="88" d="100"/>
          <a:sy n="88" d="100"/>
        </p:scale>
        <p:origin x="166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Freeform 12"/>
          <p:cNvSpPr>
            <a:spLocks/>
          </p:cNvSpPr>
          <p:nvPr/>
        </p:nvSpPr>
        <p:spPr bwMode="auto">
          <a:xfrm flipH="1">
            <a:off x="1081090" y="79248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514" name="Straight Connector 513"/>
          <p:cNvCxnSpPr>
            <a:cxnSpLocks/>
          </p:cNvCxnSpPr>
          <p:nvPr/>
        </p:nvCxnSpPr>
        <p:spPr>
          <a:xfrm>
            <a:off x="3041139" y="1524796"/>
            <a:ext cx="0" cy="12984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10"/>
          <p:cNvGrpSpPr>
            <a:grpSpLocks/>
          </p:cNvGrpSpPr>
          <p:nvPr/>
        </p:nvGrpSpPr>
        <p:grpSpPr bwMode="auto">
          <a:xfrm>
            <a:off x="2824444" y="76202"/>
            <a:ext cx="304800" cy="762000"/>
            <a:chOff x="3216" y="1728"/>
            <a:chExt cx="192" cy="480"/>
          </a:xfrm>
        </p:grpSpPr>
        <p:sp>
          <p:nvSpPr>
            <p:cNvPr id="521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2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3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4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66" name="Rectangle 365"/>
          <p:cNvSpPr/>
          <p:nvPr/>
        </p:nvSpPr>
        <p:spPr>
          <a:xfrm>
            <a:off x="1956445" y="990603"/>
            <a:ext cx="768168" cy="137160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8" name="Straight Connector 367"/>
          <p:cNvCxnSpPr/>
          <p:nvPr/>
        </p:nvCxnSpPr>
        <p:spPr>
          <a:xfrm>
            <a:off x="1775447" y="1143002"/>
            <a:ext cx="187967" cy="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/>
          <p:cNvCxnSpPr/>
          <p:nvPr/>
        </p:nvCxnSpPr>
        <p:spPr>
          <a:xfrm>
            <a:off x="1151677" y="1524001"/>
            <a:ext cx="822888" cy="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/>
          <p:nvPr/>
        </p:nvCxnSpPr>
        <p:spPr>
          <a:xfrm>
            <a:off x="1538290" y="1905002"/>
            <a:ext cx="418155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2677446" y="1143001"/>
            <a:ext cx="4572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/>
          <p:cNvCxnSpPr/>
          <p:nvPr/>
        </p:nvCxnSpPr>
        <p:spPr>
          <a:xfrm>
            <a:off x="2677446" y="1524001"/>
            <a:ext cx="3810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/>
          <p:nvPr/>
        </p:nvCxnSpPr>
        <p:spPr>
          <a:xfrm>
            <a:off x="2677446" y="2209802"/>
            <a:ext cx="6858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1" name="TextBox 400"/>
          <p:cNvSpPr txBox="1"/>
          <p:nvPr/>
        </p:nvSpPr>
        <p:spPr>
          <a:xfrm>
            <a:off x="2057400" y="1295402"/>
            <a:ext cx="500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555</a:t>
            </a:r>
          </a:p>
        </p:txBody>
      </p:sp>
      <p:sp>
        <p:nvSpPr>
          <p:cNvPr id="285" name="TextBox 284"/>
          <p:cNvSpPr txBox="1"/>
          <p:nvPr/>
        </p:nvSpPr>
        <p:spPr>
          <a:xfrm>
            <a:off x="480736" y="2895602"/>
            <a:ext cx="52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sz="1600" dirty="0"/>
              <a:t>01</a:t>
            </a:r>
            <a:endParaRPr lang="en-US" sz="1600" baseline="-25000" dirty="0"/>
          </a:p>
        </p:txBody>
      </p:sp>
      <p:cxnSp>
        <p:nvCxnSpPr>
          <p:cNvPr id="331" name="Straight Connector 330"/>
          <p:cNvCxnSpPr/>
          <p:nvPr/>
        </p:nvCxnSpPr>
        <p:spPr>
          <a:xfrm>
            <a:off x="1157290" y="2819400"/>
            <a:ext cx="1895754" cy="238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8" name="TextBox 347"/>
          <p:cNvSpPr txBox="1"/>
          <p:nvPr/>
        </p:nvSpPr>
        <p:spPr>
          <a:xfrm>
            <a:off x="2438400" y="990602"/>
            <a:ext cx="16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54" name="TextBox 353"/>
          <p:cNvSpPr txBox="1"/>
          <p:nvPr/>
        </p:nvSpPr>
        <p:spPr>
          <a:xfrm>
            <a:off x="2448846" y="1371602"/>
            <a:ext cx="16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69" name="TextBox 368"/>
          <p:cNvSpPr txBox="1"/>
          <p:nvPr/>
        </p:nvSpPr>
        <p:spPr>
          <a:xfrm>
            <a:off x="2448846" y="1676402"/>
            <a:ext cx="16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72" name="TextBox 371"/>
          <p:cNvSpPr txBox="1"/>
          <p:nvPr/>
        </p:nvSpPr>
        <p:spPr>
          <a:xfrm>
            <a:off x="2459292" y="2054425"/>
            <a:ext cx="16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</a:t>
            </a:r>
          </a:p>
        </p:txBody>
      </p:sp>
      <p:sp>
        <p:nvSpPr>
          <p:cNvPr id="374" name="TextBox 373"/>
          <p:cNvSpPr txBox="1"/>
          <p:nvPr/>
        </p:nvSpPr>
        <p:spPr>
          <a:xfrm>
            <a:off x="1919290" y="990602"/>
            <a:ext cx="16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</a:t>
            </a:r>
          </a:p>
        </p:txBody>
      </p:sp>
      <p:sp>
        <p:nvSpPr>
          <p:cNvPr id="381" name="TextBox 380"/>
          <p:cNvSpPr txBox="1"/>
          <p:nvPr/>
        </p:nvSpPr>
        <p:spPr>
          <a:xfrm>
            <a:off x="1929736" y="1371602"/>
            <a:ext cx="16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</a:t>
            </a:r>
          </a:p>
        </p:txBody>
      </p:sp>
      <p:sp>
        <p:nvSpPr>
          <p:cNvPr id="383" name="TextBox 382"/>
          <p:cNvSpPr txBox="1"/>
          <p:nvPr/>
        </p:nvSpPr>
        <p:spPr>
          <a:xfrm>
            <a:off x="1929736" y="1676402"/>
            <a:ext cx="16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6</a:t>
            </a:r>
          </a:p>
        </p:txBody>
      </p:sp>
      <p:sp>
        <p:nvSpPr>
          <p:cNvPr id="390" name="TextBox 389"/>
          <p:cNvSpPr txBox="1"/>
          <p:nvPr/>
        </p:nvSpPr>
        <p:spPr>
          <a:xfrm>
            <a:off x="1940182" y="2054425"/>
            <a:ext cx="1628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</a:t>
            </a:r>
          </a:p>
        </p:txBody>
      </p:sp>
      <p:sp>
        <p:nvSpPr>
          <p:cNvPr id="392" name="Freeform 12"/>
          <p:cNvSpPr>
            <a:spLocks/>
          </p:cNvSpPr>
          <p:nvPr/>
        </p:nvSpPr>
        <p:spPr bwMode="auto">
          <a:xfrm flipH="1">
            <a:off x="1081090" y="144780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0" name="Freeform 12"/>
          <p:cNvSpPr>
            <a:spLocks/>
          </p:cNvSpPr>
          <p:nvPr/>
        </p:nvSpPr>
        <p:spPr bwMode="auto">
          <a:xfrm flipH="1">
            <a:off x="1081090" y="208788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04" name="Group 210"/>
          <p:cNvGrpSpPr>
            <a:grpSpLocks/>
          </p:cNvGrpSpPr>
          <p:nvPr/>
        </p:nvGrpSpPr>
        <p:grpSpPr bwMode="auto">
          <a:xfrm>
            <a:off x="1026226" y="2667002"/>
            <a:ext cx="293600" cy="547261"/>
            <a:chOff x="3216" y="1728"/>
            <a:chExt cx="192" cy="480"/>
          </a:xfrm>
        </p:grpSpPr>
        <p:sp>
          <p:nvSpPr>
            <p:cNvPr id="407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8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9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6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29" name="Group 222"/>
          <p:cNvGrpSpPr>
            <a:grpSpLocks/>
          </p:cNvGrpSpPr>
          <p:nvPr/>
        </p:nvGrpSpPr>
        <p:grpSpPr bwMode="auto">
          <a:xfrm>
            <a:off x="2824444" y="533402"/>
            <a:ext cx="304800" cy="381000"/>
            <a:chOff x="4272" y="3072"/>
            <a:chExt cx="192" cy="240"/>
          </a:xfrm>
        </p:grpSpPr>
        <p:sp>
          <p:nvSpPr>
            <p:cNvPr id="43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4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36" name="Group 222"/>
          <p:cNvGrpSpPr>
            <a:grpSpLocks/>
          </p:cNvGrpSpPr>
          <p:nvPr/>
        </p:nvGrpSpPr>
        <p:grpSpPr bwMode="auto">
          <a:xfrm>
            <a:off x="2982246" y="1143002"/>
            <a:ext cx="304800" cy="381000"/>
            <a:chOff x="4272" y="3072"/>
            <a:chExt cx="192" cy="240"/>
          </a:xfrm>
        </p:grpSpPr>
        <p:sp>
          <p:nvSpPr>
            <p:cNvPr id="437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8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9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0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1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2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447" name="Straight Connector 446"/>
          <p:cNvCxnSpPr>
            <a:cxnSpLocks/>
          </p:cNvCxnSpPr>
          <p:nvPr/>
        </p:nvCxnSpPr>
        <p:spPr>
          <a:xfrm>
            <a:off x="1539880" y="1903415"/>
            <a:ext cx="11686" cy="91598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2" name="Group 210"/>
          <p:cNvGrpSpPr>
            <a:grpSpLocks/>
          </p:cNvGrpSpPr>
          <p:nvPr/>
        </p:nvGrpSpPr>
        <p:grpSpPr bwMode="auto">
          <a:xfrm rot="16200000">
            <a:off x="2971800" y="1447803"/>
            <a:ext cx="304800" cy="762000"/>
            <a:chOff x="3216" y="1728"/>
            <a:chExt cx="192" cy="480"/>
          </a:xfrm>
        </p:grpSpPr>
        <p:sp>
          <p:nvSpPr>
            <p:cNvPr id="453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5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6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67" name="Freeform 12"/>
          <p:cNvSpPr>
            <a:spLocks/>
          </p:cNvSpPr>
          <p:nvPr/>
        </p:nvSpPr>
        <p:spPr bwMode="auto">
          <a:xfrm flipH="1">
            <a:off x="3398520" y="1825827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8" name="Freeform 12"/>
          <p:cNvSpPr>
            <a:spLocks/>
          </p:cNvSpPr>
          <p:nvPr/>
        </p:nvSpPr>
        <p:spPr bwMode="auto">
          <a:xfrm flipH="1">
            <a:off x="3276600" y="762002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70" name="Straight Connector 469"/>
          <p:cNvCxnSpPr/>
          <p:nvPr/>
        </p:nvCxnSpPr>
        <p:spPr>
          <a:xfrm rot="5400000">
            <a:off x="2984142" y="1828405"/>
            <a:ext cx="76120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Straight Connector 501"/>
          <p:cNvCxnSpPr/>
          <p:nvPr/>
        </p:nvCxnSpPr>
        <p:spPr>
          <a:xfrm rot="5400000">
            <a:off x="2993136" y="456011"/>
            <a:ext cx="761206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Connector 502"/>
          <p:cNvCxnSpPr/>
          <p:nvPr/>
        </p:nvCxnSpPr>
        <p:spPr>
          <a:xfrm flipV="1">
            <a:off x="1173864" y="76202"/>
            <a:ext cx="2189382" cy="238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4" name="Straight Connector 503"/>
          <p:cNvCxnSpPr/>
          <p:nvPr/>
        </p:nvCxnSpPr>
        <p:spPr>
          <a:xfrm rot="16200000" flipH="1">
            <a:off x="795047" y="455021"/>
            <a:ext cx="761204" cy="35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6" name="Straight Connector 525"/>
          <p:cNvCxnSpPr/>
          <p:nvPr/>
        </p:nvCxnSpPr>
        <p:spPr>
          <a:xfrm>
            <a:off x="700090" y="76200"/>
            <a:ext cx="473773" cy="1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8" name="Straight Connector 527"/>
          <p:cNvCxnSpPr/>
          <p:nvPr/>
        </p:nvCxnSpPr>
        <p:spPr>
          <a:xfrm rot="5400000">
            <a:off x="1234681" y="609205"/>
            <a:ext cx="106600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0" name="Straight Connector 529"/>
          <p:cNvCxnSpPr/>
          <p:nvPr/>
        </p:nvCxnSpPr>
        <p:spPr>
          <a:xfrm>
            <a:off x="1173863" y="684214"/>
            <a:ext cx="593027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3" name="TextBox 532"/>
          <p:cNvSpPr txBox="1"/>
          <p:nvPr/>
        </p:nvSpPr>
        <p:spPr>
          <a:xfrm>
            <a:off x="2376490" y="228602"/>
            <a:ext cx="524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</a:t>
            </a:r>
            <a:r>
              <a:rPr lang="en-US" sz="1600" dirty="0"/>
              <a:t>01</a:t>
            </a:r>
            <a:endParaRPr lang="en-US" sz="1600" baseline="-25000" dirty="0"/>
          </a:p>
        </p:txBody>
      </p:sp>
      <p:sp>
        <p:nvSpPr>
          <p:cNvPr id="534" name="TextBox 533"/>
          <p:cNvSpPr txBox="1"/>
          <p:nvPr/>
        </p:nvSpPr>
        <p:spPr>
          <a:xfrm>
            <a:off x="466446" y="2286002"/>
            <a:ext cx="67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100K</a:t>
            </a:r>
            <a:endParaRPr lang="en-US" sz="1600" baseline="-25000" dirty="0"/>
          </a:p>
        </p:txBody>
      </p:sp>
      <p:sp>
        <p:nvSpPr>
          <p:cNvPr id="535" name="TextBox 534"/>
          <p:cNvSpPr txBox="1"/>
          <p:nvPr/>
        </p:nvSpPr>
        <p:spPr>
          <a:xfrm>
            <a:off x="618846" y="1823622"/>
            <a:ext cx="67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47K</a:t>
            </a:r>
            <a:endParaRPr lang="en-US" sz="1600" baseline="-25000" dirty="0"/>
          </a:p>
        </p:txBody>
      </p:sp>
      <p:sp>
        <p:nvSpPr>
          <p:cNvPr id="536" name="TextBox 535"/>
          <p:cNvSpPr txBox="1"/>
          <p:nvPr/>
        </p:nvSpPr>
        <p:spPr>
          <a:xfrm>
            <a:off x="1277872" y="1152526"/>
            <a:ext cx="5194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10K</a:t>
            </a:r>
            <a:endParaRPr lang="en-US" sz="1600" baseline="-25000" dirty="0"/>
          </a:p>
        </p:txBody>
      </p:sp>
      <p:sp>
        <p:nvSpPr>
          <p:cNvPr id="537" name="TextBox 536"/>
          <p:cNvSpPr txBox="1"/>
          <p:nvPr/>
        </p:nvSpPr>
        <p:spPr>
          <a:xfrm>
            <a:off x="3432813" y="689800"/>
            <a:ext cx="67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10K</a:t>
            </a:r>
            <a:endParaRPr lang="en-US" sz="1600" baseline="-25000" dirty="0"/>
          </a:p>
        </p:txBody>
      </p:sp>
      <p:cxnSp>
        <p:nvCxnSpPr>
          <p:cNvPr id="539" name="Straight Connector 538"/>
          <p:cNvCxnSpPr/>
          <p:nvPr/>
        </p:nvCxnSpPr>
        <p:spPr>
          <a:xfrm rot="5400000" flipH="1" flipV="1">
            <a:off x="940569" y="2264877"/>
            <a:ext cx="445532" cy="335382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0" name="TextBox 539"/>
          <p:cNvSpPr txBox="1"/>
          <p:nvPr/>
        </p:nvSpPr>
        <p:spPr>
          <a:xfrm>
            <a:off x="2676246" y="1857376"/>
            <a:ext cx="67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220</a:t>
            </a:r>
            <a:endParaRPr lang="en-US" sz="1600" baseline="-25000" dirty="0"/>
          </a:p>
        </p:txBody>
      </p:sp>
      <p:grpSp>
        <p:nvGrpSpPr>
          <p:cNvPr id="541" name="Group 307"/>
          <p:cNvGrpSpPr>
            <a:grpSpLocks/>
          </p:cNvGrpSpPr>
          <p:nvPr/>
        </p:nvGrpSpPr>
        <p:grpSpPr bwMode="auto">
          <a:xfrm rot="10800000">
            <a:off x="3195637" y="2284142"/>
            <a:ext cx="461963" cy="914400"/>
            <a:chOff x="2514" y="547"/>
            <a:chExt cx="291" cy="576"/>
          </a:xfrm>
        </p:grpSpPr>
        <p:sp>
          <p:nvSpPr>
            <p:cNvPr id="542" name="Freeform 132"/>
            <p:cNvSpPr>
              <a:spLocks/>
            </p:cNvSpPr>
            <p:nvPr/>
          </p:nvSpPr>
          <p:spPr bwMode="auto">
            <a:xfrm>
              <a:off x="2540" y="547"/>
              <a:ext cx="232" cy="576"/>
            </a:xfrm>
            <a:custGeom>
              <a:avLst/>
              <a:gdLst>
                <a:gd name="T0" fmla="*/ 232 w 232"/>
                <a:gd name="T1" fmla="*/ 576 h 576"/>
                <a:gd name="T2" fmla="*/ 232 w 232"/>
                <a:gd name="T3" fmla="*/ 0 h 576"/>
                <a:gd name="T4" fmla="*/ 116 w 232"/>
                <a:gd name="T5" fmla="*/ 173 h 576"/>
                <a:gd name="T6" fmla="*/ 1 w 232"/>
                <a:gd name="T7" fmla="*/ 173 h 576"/>
                <a:gd name="T8" fmla="*/ 1 w 232"/>
                <a:gd name="T9" fmla="*/ 230 h 576"/>
                <a:gd name="T10" fmla="*/ 0 w 232"/>
                <a:gd name="T11" fmla="*/ 347 h 576"/>
                <a:gd name="T12" fmla="*/ 1 w 232"/>
                <a:gd name="T13" fmla="*/ 403 h 576"/>
                <a:gd name="T14" fmla="*/ 116 w 232"/>
                <a:gd name="T15" fmla="*/ 403 h 576"/>
                <a:gd name="T16" fmla="*/ 232 w 232"/>
                <a:gd name="T17" fmla="*/ 576 h 57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32"/>
                <a:gd name="T28" fmla="*/ 0 h 576"/>
                <a:gd name="T29" fmla="*/ 232 w 232"/>
                <a:gd name="T30" fmla="*/ 576 h 57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32" h="576">
                  <a:moveTo>
                    <a:pt x="232" y="576"/>
                  </a:moveTo>
                  <a:lnTo>
                    <a:pt x="232" y="0"/>
                  </a:lnTo>
                  <a:lnTo>
                    <a:pt x="116" y="173"/>
                  </a:lnTo>
                  <a:lnTo>
                    <a:pt x="1" y="173"/>
                  </a:lnTo>
                  <a:lnTo>
                    <a:pt x="1" y="230"/>
                  </a:lnTo>
                  <a:lnTo>
                    <a:pt x="0" y="347"/>
                  </a:lnTo>
                  <a:lnTo>
                    <a:pt x="1" y="403"/>
                  </a:lnTo>
                  <a:lnTo>
                    <a:pt x="116" y="403"/>
                  </a:lnTo>
                  <a:lnTo>
                    <a:pt x="232" y="576"/>
                  </a:lnTo>
                  <a:close/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3" name="Text Box 133"/>
            <p:cNvSpPr txBox="1">
              <a:spLocks noChangeArrowheads="1"/>
            </p:cNvSpPr>
            <p:nvPr/>
          </p:nvSpPr>
          <p:spPr bwMode="auto">
            <a:xfrm rot="10800000">
              <a:off x="2514" y="762"/>
              <a:ext cx="29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800" dirty="0"/>
                <a:t>SPKR</a:t>
              </a:r>
            </a:p>
          </p:txBody>
        </p:sp>
      </p:grpSp>
      <p:grpSp>
        <p:nvGrpSpPr>
          <p:cNvPr id="544" name="Group 222"/>
          <p:cNvGrpSpPr>
            <a:grpSpLocks/>
          </p:cNvGrpSpPr>
          <p:nvPr/>
        </p:nvGrpSpPr>
        <p:grpSpPr bwMode="auto">
          <a:xfrm>
            <a:off x="3657600" y="2771774"/>
            <a:ext cx="304800" cy="381000"/>
            <a:chOff x="4272" y="3072"/>
            <a:chExt cx="192" cy="240"/>
          </a:xfrm>
        </p:grpSpPr>
        <p:sp>
          <p:nvSpPr>
            <p:cNvPr id="54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551" name="Straight Connector 550"/>
          <p:cNvCxnSpPr/>
          <p:nvPr/>
        </p:nvCxnSpPr>
        <p:spPr>
          <a:xfrm rot="16200000" flipH="1">
            <a:off x="3694906" y="2674238"/>
            <a:ext cx="1588" cy="2286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55" name="Group 356"/>
          <p:cNvGrpSpPr>
            <a:grpSpLocks/>
          </p:cNvGrpSpPr>
          <p:nvPr/>
        </p:nvGrpSpPr>
        <p:grpSpPr bwMode="auto">
          <a:xfrm>
            <a:off x="569026" y="914401"/>
            <a:ext cx="291084" cy="706633"/>
            <a:chOff x="2944" y="3306"/>
            <a:chExt cx="198" cy="596"/>
          </a:xfrm>
        </p:grpSpPr>
        <p:grpSp>
          <p:nvGrpSpPr>
            <p:cNvPr id="556" name="Group 298"/>
            <p:cNvGrpSpPr>
              <a:grpSpLocks/>
            </p:cNvGrpSpPr>
            <p:nvPr/>
          </p:nvGrpSpPr>
          <p:grpSpPr bwMode="auto">
            <a:xfrm>
              <a:off x="2944" y="3306"/>
              <a:ext cx="198" cy="596"/>
              <a:chOff x="3058" y="3370"/>
              <a:chExt cx="198" cy="596"/>
            </a:xfrm>
          </p:grpSpPr>
          <p:grpSp>
            <p:nvGrpSpPr>
              <p:cNvPr id="558" name="Group 294"/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561" name="Group 292"/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564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569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0" name="Line 2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71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565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566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7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68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562" name="Line 291"/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63" name="Line 293"/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59" name="Text Box 296"/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28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+</a:t>
                </a:r>
              </a:p>
            </p:txBody>
          </p:sp>
          <p:sp>
            <p:nvSpPr>
              <p:cNvPr id="560" name="Text Box 297"/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28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-</a:t>
                </a:r>
              </a:p>
            </p:txBody>
          </p:sp>
        </p:grpSp>
        <p:sp>
          <p:nvSpPr>
            <p:cNvPr id="557" name="Freeform 355"/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90" name="Group 313"/>
          <p:cNvGrpSpPr>
            <a:grpSpLocks/>
          </p:cNvGrpSpPr>
          <p:nvPr/>
        </p:nvGrpSpPr>
        <p:grpSpPr bwMode="auto">
          <a:xfrm rot="16200000">
            <a:off x="-123021" y="83452"/>
            <a:ext cx="1085851" cy="700089"/>
            <a:chOff x="288" y="820"/>
            <a:chExt cx="684" cy="441"/>
          </a:xfrm>
        </p:grpSpPr>
        <p:grpSp>
          <p:nvGrpSpPr>
            <p:cNvPr id="591" name="Group 184"/>
            <p:cNvGrpSpPr>
              <a:grpSpLocks/>
            </p:cNvGrpSpPr>
            <p:nvPr/>
          </p:nvGrpSpPr>
          <p:grpSpPr bwMode="auto">
            <a:xfrm>
              <a:off x="288" y="820"/>
              <a:ext cx="664" cy="441"/>
              <a:chOff x="403" y="421"/>
              <a:chExt cx="664" cy="441"/>
            </a:xfrm>
          </p:grpSpPr>
          <p:grpSp>
            <p:nvGrpSpPr>
              <p:cNvPr id="593" name="Group 185"/>
              <p:cNvGrpSpPr>
                <a:grpSpLocks/>
              </p:cNvGrpSpPr>
              <p:nvPr/>
            </p:nvGrpSpPr>
            <p:grpSpPr bwMode="auto">
              <a:xfrm>
                <a:off x="403" y="720"/>
                <a:ext cx="576" cy="142"/>
                <a:chOff x="1152" y="893"/>
                <a:chExt cx="576" cy="142"/>
              </a:xfrm>
            </p:grpSpPr>
            <p:sp>
              <p:nvSpPr>
                <p:cNvPr id="595" name="Oval 186"/>
                <p:cNvSpPr>
                  <a:spLocks noChangeArrowheads="1"/>
                </p:cNvSpPr>
                <p:nvPr/>
              </p:nvSpPr>
              <p:spPr bwMode="auto">
                <a:xfrm>
                  <a:off x="1267" y="977"/>
                  <a:ext cx="58" cy="5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6" name="Line 187"/>
                <p:cNvSpPr>
                  <a:spLocks noChangeShapeType="1"/>
                </p:cNvSpPr>
                <p:nvPr/>
              </p:nvSpPr>
              <p:spPr bwMode="auto">
                <a:xfrm>
                  <a:off x="1613" y="1008"/>
                  <a:ext cx="11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7" name="Line 188"/>
                <p:cNvSpPr>
                  <a:spLocks noChangeShapeType="1"/>
                </p:cNvSpPr>
                <p:nvPr/>
              </p:nvSpPr>
              <p:spPr bwMode="auto">
                <a:xfrm flipH="1">
                  <a:off x="1152" y="1008"/>
                  <a:ext cx="115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8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1353" y="893"/>
                  <a:ext cx="230" cy="11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599" name="Oval 190"/>
                <p:cNvSpPr>
                  <a:spLocks noChangeArrowheads="1"/>
                </p:cNvSpPr>
                <p:nvPr/>
              </p:nvSpPr>
              <p:spPr bwMode="auto">
                <a:xfrm>
                  <a:off x="1555" y="977"/>
                  <a:ext cx="58" cy="58"/>
                </a:xfrm>
                <a:prstGeom prst="ellipse">
                  <a:avLst/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594" name="Text Box 191"/>
              <p:cNvSpPr txBox="1">
                <a:spLocks noChangeArrowheads="1"/>
              </p:cNvSpPr>
              <p:nvPr/>
            </p:nvSpPr>
            <p:spPr bwMode="auto">
              <a:xfrm rot="5400000">
                <a:off x="779" y="496"/>
                <a:ext cx="364" cy="213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 dirty="0"/>
                  <a:t>SPST</a:t>
                </a:r>
              </a:p>
            </p:txBody>
          </p:sp>
        </p:grpSp>
        <p:sp>
          <p:nvSpPr>
            <p:cNvPr id="592" name="Freeform 311"/>
            <p:cNvSpPr>
              <a:spLocks/>
            </p:cNvSpPr>
            <p:nvPr/>
          </p:nvSpPr>
          <p:spPr bwMode="auto">
            <a:xfrm>
              <a:off x="396" y="1123"/>
              <a:ext cx="576" cy="115"/>
            </a:xfrm>
            <a:custGeom>
              <a:avLst/>
              <a:gdLst>
                <a:gd name="T0" fmla="*/ 0 w 576"/>
                <a:gd name="T1" fmla="*/ 115 h 115"/>
                <a:gd name="T2" fmla="*/ 230 w 576"/>
                <a:gd name="T3" fmla="*/ 0 h 115"/>
                <a:gd name="T4" fmla="*/ 576 w 576"/>
                <a:gd name="T5" fmla="*/ 115 h 115"/>
                <a:gd name="T6" fmla="*/ 0 w 576"/>
                <a:gd name="T7" fmla="*/ 115 h 11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76"/>
                <a:gd name="T13" fmla="*/ 0 h 115"/>
                <a:gd name="T14" fmla="*/ 576 w 576"/>
                <a:gd name="T15" fmla="*/ 115 h 11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76" h="115">
                  <a:moveTo>
                    <a:pt x="0" y="115"/>
                  </a:moveTo>
                  <a:lnTo>
                    <a:pt x="230" y="0"/>
                  </a:lnTo>
                  <a:lnTo>
                    <a:pt x="576" y="115"/>
                  </a:lnTo>
                  <a:lnTo>
                    <a:pt x="0" y="115"/>
                  </a:lnTo>
                  <a:close/>
                </a:path>
              </a:pathLst>
            </a:custGeom>
            <a:noFill/>
            <a:ln w="190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00" name="Group 222"/>
          <p:cNvGrpSpPr>
            <a:grpSpLocks/>
          </p:cNvGrpSpPr>
          <p:nvPr/>
        </p:nvGrpSpPr>
        <p:grpSpPr bwMode="auto">
          <a:xfrm>
            <a:off x="569026" y="1371601"/>
            <a:ext cx="304800" cy="381000"/>
            <a:chOff x="4272" y="3072"/>
            <a:chExt cx="192" cy="240"/>
          </a:xfrm>
        </p:grpSpPr>
        <p:sp>
          <p:nvSpPr>
            <p:cNvPr id="601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3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5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6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07" name="TextBox 606"/>
          <p:cNvSpPr txBox="1"/>
          <p:nvPr/>
        </p:nvSpPr>
        <p:spPr>
          <a:xfrm>
            <a:off x="3625351" y="1641954"/>
            <a:ext cx="6765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100</a:t>
            </a:r>
            <a:endParaRPr lang="en-US" sz="1600" baseline="-25000" dirty="0"/>
          </a:p>
        </p:txBody>
      </p:sp>
      <p:sp>
        <p:nvSpPr>
          <p:cNvPr id="130" name="TextBox 129"/>
          <p:cNvSpPr txBox="1"/>
          <p:nvPr/>
        </p:nvSpPr>
        <p:spPr>
          <a:xfrm>
            <a:off x="3429000" y="76200"/>
            <a:ext cx="21055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Square wave generator</a:t>
            </a:r>
          </a:p>
        </p:txBody>
      </p:sp>
      <p:grpSp>
        <p:nvGrpSpPr>
          <p:cNvPr id="183" name="Group 222"/>
          <p:cNvGrpSpPr>
            <a:grpSpLocks/>
          </p:cNvGrpSpPr>
          <p:nvPr/>
        </p:nvGrpSpPr>
        <p:grpSpPr bwMode="auto">
          <a:xfrm>
            <a:off x="7918704" y="1066800"/>
            <a:ext cx="304800" cy="377952"/>
            <a:chOff x="4272" y="3064"/>
            <a:chExt cx="192" cy="248"/>
          </a:xfrm>
        </p:grpSpPr>
        <p:sp>
          <p:nvSpPr>
            <p:cNvPr id="18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5" name="Line 100"/>
            <p:cNvSpPr>
              <a:spLocks noChangeAspect="1" noChangeShapeType="1"/>
            </p:cNvSpPr>
            <p:nvPr/>
          </p:nvSpPr>
          <p:spPr bwMode="auto">
            <a:xfrm>
              <a:off x="4376" y="3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90" name="Group 38"/>
          <p:cNvGrpSpPr>
            <a:grpSpLocks/>
          </p:cNvGrpSpPr>
          <p:nvPr/>
        </p:nvGrpSpPr>
        <p:grpSpPr bwMode="auto">
          <a:xfrm>
            <a:off x="6153912" y="1686056"/>
            <a:ext cx="761807" cy="685339"/>
            <a:chOff x="768" y="240"/>
            <a:chExt cx="1056" cy="864"/>
          </a:xfrm>
        </p:grpSpPr>
        <p:grpSp>
          <p:nvGrpSpPr>
            <p:cNvPr id="191" name="Group 39"/>
            <p:cNvGrpSpPr>
              <a:grpSpLocks/>
            </p:cNvGrpSpPr>
            <p:nvPr/>
          </p:nvGrpSpPr>
          <p:grpSpPr bwMode="auto">
            <a:xfrm>
              <a:off x="768" y="240"/>
              <a:ext cx="1056" cy="864"/>
              <a:chOff x="2496" y="1968"/>
              <a:chExt cx="1056" cy="864"/>
            </a:xfrm>
          </p:grpSpPr>
          <p:sp>
            <p:nvSpPr>
              <p:cNvPr id="195" name="Line 40"/>
              <p:cNvSpPr>
                <a:spLocks noChangeShapeType="1"/>
              </p:cNvSpPr>
              <p:nvPr/>
            </p:nvSpPr>
            <p:spPr bwMode="auto">
              <a:xfrm>
                <a:off x="2496" y="216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6" name="Line 41"/>
              <p:cNvSpPr>
                <a:spLocks noChangeShapeType="1"/>
              </p:cNvSpPr>
              <p:nvPr/>
            </p:nvSpPr>
            <p:spPr bwMode="auto">
              <a:xfrm>
                <a:off x="2496" y="264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7" name="Line 42"/>
              <p:cNvSpPr>
                <a:spLocks noChangeShapeType="1"/>
              </p:cNvSpPr>
              <p:nvPr/>
            </p:nvSpPr>
            <p:spPr bwMode="auto">
              <a:xfrm>
                <a:off x="3360" y="2400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98" name="Freeform 43"/>
              <p:cNvSpPr>
                <a:spLocks/>
              </p:cNvSpPr>
              <p:nvPr/>
            </p:nvSpPr>
            <p:spPr bwMode="auto">
              <a:xfrm>
                <a:off x="2688" y="1968"/>
                <a:ext cx="672" cy="864"/>
              </a:xfrm>
              <a:custGeom>
                <a:avLst/>
                <a:gdLst>
                  <a:gd name="T0" fmla="*/ 672 w 432"/>
                  <a:gd name="T1" fmla="*/ 432 h 768"/>
                  <a:gd name="T2" fmla="*/ 0 w 432"/>
                  <a:gd name="T3" fmla="*/ 864 h 768"/>
                  <a:gd name="T4" fmla="*/ 0 w 432"/>
                  <a:gd name="T5" fmla="*/ 0 h 768"/>
                  <a:gd name="T6" fmla="*/ 672 w 432"/>
                  <a:gd name="T7" fmla="*/ 432 h 768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432"/>
                  <a:gd name="T13" fmla="*/ 0 h 768"/>
                  <a:gd name="T14" fmla="*/ 432 w 432"/>
                  <a:gd name="T15" fmla="*/ 768 h 768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432" h="768">
                    <a:moveTo>
                      <a:pt x="432" y="384"/>
                    </a:moveTo>
                    <a:lnTo>
                      <a:pt x="0" y="768"/>
                    </a:lnTo>
                    <a:lnTo>
                      <a:pt x="0" y="0"/>
                    </a:lnTo>
                    <a:lnTo>
                      <a:pt x="432" y="384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92" name="Line 44"/>
            <p:cNvSpPr>
              <a:spLocks noChangeShapeType="1"/>
            </p:cNvSpPr>
            <p:nvPr/>
          </p:nvSpPr>
          <p:spPr bwMode="auto">
            <a:xfrm>
              <a:off x="1008" y="91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3" name="Line 45"/>
            <p:cNvSpPr>
              <a:spLocks noChangeShapeType="1"/>
            </p:cNvSpPr>
            <p:nvPr/>
          </p:nvSpPr>
          <p:spPr bwMode="auto">
            <a:xfrm>
              <a:off x="1032" y="408"/>
              <a:ext cx="0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4" name="Line 46"/>
            <p:cNvSpPr>
              <a:spLocks noChangeShapeType="1"/>
            </p:cNvSpPr>
            <p:nvPr/>
          </p:nvSpPr>
          <p:spPr bwMode="auto">
            <a:xfrm>
              <a:off x="1008" y="432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199" name="Straight Connector 198"/>
          <p:cNvCxnSpPr/>
          <p:nvPr/>
        </p:nvCxnSpPr>
        <p:spPr>
          <a:xfrm rot="16200000" flipV="1">
            <a:off x="4167148" y="1971620"/>
            <a:ext cx="115413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 12"/>
          <p:cNvSpPr>
            <a:spLocks/>
          </p:cNvSpPr>
          <p:nvPr/>
        </p:nvSpPr>
        <p:spPr bwMode="auto">
          <a:xfrm flipH="1">
            <a:off x="5666231" y="2514600"/>
            <a:ext cx="185927" cy="598171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3" name="Freeform 12"/>
          <p:cNvSpPr>
            <a:spLocks/>
          </p:cNvSpPr>
          <p:nvPr/>
        </p:nvSpPr>
        <p:spPr bwMode="auto">
          <a:xfrm rot="16200000" flipH="1">
            <a:off x="6504432" y="214884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04" name="Group 210"/>
          <p:cNvGrpSpPr>
            <a:grpSpLocks/>
          </p:cNvGrpSpPr>
          <p:nvPr/>
        </p:nvGrpSpPr>
        <p:grpSpPr bwMode="auto">
          <a:xfrm>
            <a:off x="4643278" y="2389952"/>
            <a:ext cx="201958" cy="592136"/>
            <a:chOff x="3216" y="1728"/>
            <a:chExt cx="192" cy="480"/>
          </a:xfrm>
        </p:grpSpPr>
        <p:sp>
          <p:nvSpPr>
            <p:cNvPr id="205" name="Line 8"/>
            <p:cNvSpPr>
              <a:spLocks noChangeAspect="1" noChangeShapeType="1"/>
            </p:cNvSpPr>
            <p:nvPr/>
          </p:nvSpPr>
          <p:spPr bwMode="auto">
            <a:xfrm>
              <a:off x="3312" y="1728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6" name="Line 9"/>
            <p:cNvSpPr>
              <a:spLocks noChangeAspect="1" noChangeShapeType="1"/>
            </p:cNvSpPr>
            <p:nvPr/>
          </p:nvSpPr>
          <p:spPr bwMode="auto">
            <a:xfrm>
              <a:off x="3312" y="1992"/>
              <a:ext cx="0" cy="21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7" name="Line 10"/>
            <p:cNvSpPr>
              <a:spLocks noChangeAspect="1" noChangeShapeType="1"/>
            </p:cNvSpPr>
            <p:nvPr/>
          </p:nvSpPr>
          <p:spPr bwMode="auto">
            <a:xfrm>
              <a:off x="3216" y="1944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8" name="Line 11"/>
            <p:cNvSpPr>
              <a:spLocks noChangeAspect="1" noChangeShapeType="1"/>
            </p:cNvSpPr>
            <p:nvPr/>
          </p:nvSpPr>
          <p:spPr bwMode="auto">
            <a:xfrm>
              <a:off x="3216" y="1992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9" name="Group 222"/>
          <p:cNvGrpSpPr>
            <a:grpSpLocks/>
          </p:cNvGrpSpPr>
          <p:nvPr/>
        </p:nvGrpSpPr>
        <p:grpSpPr bwMode="auto">
          <a:xfrm>
            <a:off x="4590288" y="2860459"/>
            <a:ext cx="304800" cy="381000"/>
            <a:chOff x="4272" y="3072"/>
            <a:chExt cx="192" cy="240"/>
          </a:xfrm>
        </p:grpSpPr>
        <p:sp>
          <p:nvSpPr>
            <p:cNvPr id="210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1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2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3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4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17" name="Straight Connector 216"/>
          <p:cNvCxnSpPr/>
          <p:nvPr/>
        </p:nvCxnSpPr>
        <p:spPr>
          <a:xfrm flipV="1">
            <a:off x="5733825" y="2209800"/>
            <a:ext cx="49628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>
            <a:off x="5757672" y="594360"/>
            <a:ext cx="2324269" cy="152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/>
          <p:cNvCxnSpPr/>
          <p:nvPr/>
        </p:nvCxnSpPr>
        <p:spPr>
          <a:xfrm rot="5400000" flipH="1" flipV="1">
            <a:off x="5568772" y="2404949"/>
            <a:ext cx="37170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/>
          <p:cNvCxnSpPr/>
          <p:nvPr/>
        </p:nvCxnSpPr>
        <p:spPr>
          <a:xfrm>
            <a:off x="5743509" y="2514600"/>
            <a:ext cx="609600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/>
          <p:cNvCxnSpPr/>
          <p:nvPr/>
        </p:nvCxnSpPr>
        <p:spPr>
          <a:xfrm rot="5400000" flipH="1" flipV="1">
            <a:off x="5995071" y="1566174"/>
            <a:ext cx="1937863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/>
          <p:cNvSpPr txBox="1"/>
          <p:nvPr/>
        </p:nvSpPr>
        <p:spPr>
          <a:xfrm>
            <a:off x="5772912" y="76200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100K</a:t>
            </a:r>
          </a:p>
        </p:txBody>
      </p:sp>
      <p:sp>
        <p:nvSpPr>
          <p:cNvPr id="230" name="TextBox 229"/>
          <p:cNvSpPr txBox="1"/>
          <p:nvPr/>
        </p:nvSpPr>
        <p:spPr>
          <a:xfrm>
            <a:off x="5772912" y="2853439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100K</a:t>
            </a:r>
          </a:p>
        </p:txBody>
      </p:sp>
      <p:cxnSp>
        <p:nvCxnSpPr>
          <p:cNvPr id="232" name="Straight Connector 231"/>
          <p:cNvCxnSpPr/>
          <p:nvPr/>
        </p:nvCxnSpPr>
        <p:spPr>
          <a:xfrm flipV="1">
            <a:off x="6781444" y="2023646"/>
            <a:ext cx="374219" cy="141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3" name="TextBox 232"/>
          <p:cNvSpPr txBox="1"/>
          <p:nvPr/>
        </p:nvSpPr>
        <p:spPr>
          <a:xfrm>
            <a:off x="6382512" y="87868"/>
            <a:ext cx="2326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Pulse generator</a:t>
            </a:r>
            <a:endParaRPr lang="en-US" baseline="-25000" dirty="0"/>
          </a:p>
        </p:txBody>
      </p:sp>
      <p:sp>
        <p:nvSpPr>
          <p:cNvPr id="234" name="Freeform 12"/>
          <p:cNvSpPr>
            <a:spLocks/>
          </p:cNvSpPr>
          <p:nvPr/>
        </p:nvSpPr>
        <p:spPr bwMode="auto">
          <a:xfrm rot="16200000" flipH="1">
            <a:off x="5010912" y="102108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12"/>
          <p:cNvSpPr>
            <a:spLocks/>
          </p:cNvSpPr>
          <p:nvPr/>
        </p:nvSpPr>
        <p:spPr bwMode="auto">
          <a:xfrm rot="16200000" flipH="1">
            <a:off x="7177119" y="1663534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Freeform 12"/>
          <p:cNvSpPr>
            <a:spLocks/>
          </p:cNvSpPr>
          <p:nvPr/>
        </p:nvSpPr>
        <p:spPr bwMode="auto">
          <a:xfrm flipH="1">
            <a:off x="5666232" y="609600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TextBox 241"/>
          <p:cNvSpPr txBox="1"/>
          <p:nvPr/>
        </p:nvSpPr>
        <p:spPr>
          <a:xfrm>
            <a:off x="4925862" y="942201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100K</a:t>
            </a:r>
          </a:p>
        </p:txBody>
      </p:sp>
      <p:cxnSp>
        <p:nvCxnSpPr>
          <p:cNvPr id="245" name="Straight Connector 244"/>
          <p:cNvCxnSpPr/>
          <p:nvPr/>
        </p:nvCxnSpPr>
        <p:spPr>
          <a:xfrm rot="16200000" flipV="1">
            <a:off x="5267938" y="1756357"/>
            <a:ext cx="97496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/>
          <p:cNvCxnSpPr/>
          <p:nvPr/>
        </p:nvCxnSpPr>
        <p:spPr>
          <a:xfrm>
            <a:off x="4744215" y="1828800"/>
            <a:ext cx="1548207" cy="955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0" name="Freeform 12"/>
          <p:cNvSpPr>
            <a:spLocks/>
          </p:cNvSpPr>
          <p:nvPr/>
        </p:nvSpPr>
        <p:spPr bwMode="auto">
          <a:xfrm flipH="1">
            <a:off x="5132832" y="2123509"/>
            <a:ext cx="182880" cy="731520"/>
          </a:xfrm>
          <a:custGeom>
            <a:avLst/>
            <a:gdLst/>
            <a:ahLst/>
            <a:cxnLst>
              <a:cxn ang="0">
                <a:pos x="96" y="0"/>
              </a:cxn>
              <a:cxn ang="0">
                <a:pos x="96" y="192"/>
              </a:cxn>
              <a:cxn ang="0">
                <a:pos x="192" y="240"/>
              </a:cxn>
              <a:cxn ang="0">
                <a:pos x="0" y="336"/>
              </a:cxn>
              <a:cxn ang="0">
                <a:pos x="192" y="432"/>
              </a:cxn>
              <a:cxn ang="0">
                <a:pos x="0" y="528"/>
              </a:cxn>
              <a:cxn ang="0">
                <a:pos x="192" y="624"/>
              </a:cxn>
              <a:cxn ang="0">
                <a:pos x="0" y="720"/>
              </a:cxn>
              <a:cxn ang="0">
                <a:pos x="96" y="768"/>
              </a:cxn>
              <a:cxn ang="0">
                <a:pos x="96" y="960"/>
              </a:cxn>
            </a:cxnLst>
            <a:rect l="0" t="0" r="r" b="b"/>
            <a:pathLst>
              <a:path w="192" h="960">
                <a:moveTo>
                  <a:pt x="96" y="0"/>
                </a:moveTo>
                <a:lnTo>
                  <a:pt x="96" y="192"/>
                </a:lnTo>
                <a:lnTo>
                  <a:pt x="192" y="240"/>
                </a:lnTo>
                <a:lnTo>
                  <a:pt x="0" y="336"/>
                </a:lnTo>
                <a:lnTo>
                  <a:pt x="192" y="432"/>
                </a:lnTo>
                <a:lnTo>
                  <a:pt x="0" y="528"/>
                </a:lnTo>
                <a:lnTo>
                  <a:pt x="192" y="624"/>
                </a:lnTo>
                <a:lnTo>
                  <a:pt x="0" y="720"/>
                </a:lnTo>
                <a:lnTo>
                  <a:pt x="96" y="768"/>
                </a:lnTo>
                <a:lnTo>
                  <a:pt x="96" y="960"/>
                </a:lnTo>
              </a:path>
            </a:pathLst>
          </a:custGeom>
          <a:noFill/>
          <a:ln w="25400" cmpd="sng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62" name="Straight Connector 261"/>
          <p:cNvCxnSpPr/>
          <p:nvPr/>
        </p:nvCxnSpPr>
        <p:spPr>
          <a:xfrm rot="5400000" flipH="1" flipV="1">
            <a:off x="5035372" y="2013858"/>
            <a:ext cx="371704" cy="158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3" name="Group 222"/>
          <p:cNvGrpSpPr>
            <a:grpSpLocks/>
          </p:cNvGrpSpPr>
          <p:nvPr/>
        </p:nvGrpSpPr>
        <p:grpSpPr bwMode="auto">
          <a:xfrm>
            <a:off x="5065776" y="2733109"/>
            <a:ext cx="304800" cy="381000"/>
            <a:chOff x="4272" y="3072"/>
            <a:chExt cx="192" cy="240"/>
          </a:xfrm>
        </p:grpSpPr>
        <p:sp>
          <p:nvSpPr>
            <p:cNvPr id="264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5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6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7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8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9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70" name="TextBox 269"/>
          <p:cNvSpPr txBox="1"/>
          <p:nvPr/>
        </p:nvSpPr>
        <p:spPr>
          <a:xfrm>
            <a:off x="5197457" y="2023646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100K</a:t>
            </a:r>
          </a:p>
        </p:txBody>
      </p:sp>
      <p:sp>
        <p:nvSpPr>
          <p:cNvPr id="275" name="TextBox 274"/>
          <p:cNvSpPr txBox="1"/>
          <p:nvPr/>
        </p:nvSpPr>
        <p:spPr>
          <a:xfrm>
            <a:off x="6312662" y="2590800"/>
            <a:ext cx="5004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100K</a:t>
            </a:r>
          </a:p>
        </p:txBody>
      </p:sp>
      <p:grpSp>
        <p:nvGrpSpPr>
          <p:cNvPr id="277" name="Group 356"/>
          <p:cNvGrpSpPr>
            <a:grpSpLocks/>
          </p:cNvGrpSpPr>
          <p:nvPr/>
        </p:nvGrpSpPr>
        <p:grpSpPr bwMode="auto">
          <a:xfrm>
            <a:off x="7920228" y="609600"/>
            <a:ext cx="291084" cy="706633"/>
            <a:chOff x="2944" y="3306"/>
            <a:chExt cx="198" cy="596"/>
          </a:xfrm>
        </p:grpSpPr>
        <p:grpSp>
          <p:nvGrpSpPr>
            <p:cNvPr id="278" name="Group 298"/>
            <p:cNvGrpSpPr>
              <a:grpSpLocks/>
            </p:cNvGrpSpPr>
            <p:nvPr/>
          </p:nvGrpSpPr>
          <p:grpSpPr bwMode="auto">
            <a:xfrm>
              <a:off x="2944" y="3306"/>
              <a:ext cx="198" cy="596"/>
              <a:chOff x="3058" y="3370"/>
              <a:chExt cx="198" cy="596"/>
            </a:xfrm>
          </p:grpSpPr>
          <p:grpSp>
            <p:nvGrpSpPr>
              <p:cNvPr id="280" name="Group 294"/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283" name="Group 292"/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287" name="Group 286"/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292" name="Line 28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3" name="Line 2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4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88" name="Group 287"/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289" name="Line 2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0" name="Line 28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291" name="Line 29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284" name="Line 291"/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286" name="Line 293"/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281" name="Text Box 296"/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28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+</a:t>
                </a:r>
              </a:p>
            </p:txBody>
          </p:sp>
          <p:sp>
            <p:nvSpPr>
              <p:cNvPr id="282" name="Text Box 297"/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28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-</a:t>
                </a:r>
              </a:p>
            </p:txBody>
          </p:sp>
        </p:grpSp>
        <p:sp>
          <p:nvSpPr>
            <p:cNvPr id="279" name="Freeform 355"/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96" name="Group 222"/>
          <p:cNvGrpSpPr>
            <a:grpSpLocks/>
          </p:cNvGrpSpPr>
          <p:nvPr/>
        </p:nvGrpSpPr>
        <p:grpSpPr bwMode="auto">
          <a:xfrm>
            <a:off x="7443216" y="2453642"/>
            <a:ext cx="304800" cy="377952"/>
            <a:chOff x="4272" y="3064"/>
            <a:chExt cx="192" cy="248"/>
          </a:xfrm>
        </p:grpSpPr>
        <p:sp>
          <p:nvSpPr>
            <p:cNvPr id="297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" name="Line 100"/>
            <p:cNvSpPr>
              <a:spLocks noChangeAspect="1" noChangeShapeType="1"/>
            </p:cNvSpPr>
            <p:nvPr/>
          </p:nvSpPr>
          <p:spPr bwMode="auto">
            <a:xfrm>
              <a:off x="4376" y="3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9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0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1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2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04" name="Group 437"/>
          <p:cNvGrpSpPr>
            <a:grpSpLocks/>
          </p:cNvGrpSpPr>
          <p:nvPr/>
        </p:nvGrpSpPr>
        <p:grpSpPr bwMode="auto">
          <a:xfrm rot="5400000">
            <a:off x="5946076" y="1133856"/>
            <a:ext cx="362607" cy="556535"/>
            <a:chOff x="2016" y="3312"/>
            <a:chExt cx="290" cy="635"/>
          </a:xfrm>
        </p:grpSpPr>
        <p:grpSp>
          <p:nvGrpSpPr>
            <p:cNvPr id="305" name="Group 292"/>
            <p:cNvGrpSpPr>
              <a:grpSpLocks/>
            </p:cNvGrpSpPr>
            <p:nvPr/>
          </p:nvGrpSpPr>
          <p:grpSpPr bwMode="auto">
            <a:xfrm>
              <a:off x="2016" y="3312"/>
              <a:ext cx="290" cy="635"/>
              <a:chOff x="3341" y="1584"/>
              <a:chExt cx="290" cy="635"/>
            </a:xfrm>
          </p:grpSpPr>
          <p:grpSp>
            <p:nvGrpSpPr>
              <p:cNvPr id="307" name="Group 293"/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309" name="AutoShape 294"/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0" name="Line 295"/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1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2" name="Line 297"/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08" name="Text Box 298"/>
              <p:cNvSpPr txBox="1">
                <a:spLocks noChangeArrowheads="1"/>
              </p:cNvSpPr>
              <p:nvPr/>
            </p:nvSpPr>
            <p:spPr bwMode="auto">
              <a:xfrm>
                <a:off x="3469" y="1973"/>
                <a:ext cx="162" cy="24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306" name="Freeform 436"/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190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13" name="Group 437"/>
          <p:cNvGrpSpPr>
            <a:grpSpLocks/>
          </p:cNvGrpSpPr>
          <p:nvPr/>
        </p:nvGrpSpPr>
        <p:grpSpPr bwMode="auto">
          <a:xfrm>
            <a:off x="7461050" y="2007704"/>
            <a:ext cx="362607" cy="556535"/>
            <a:chOff x="2016" y="3312"/>
            <a:chExt cx="290" cy="635"/>
          </a:xfrm>
        </p:grpSpPr>
        <p:grpSp>
          <p:nvGrpSpPr>
            <p:cNvPr id="314" name="Group 292"/>
            <p:cNvGrpSpPr>
              <a:grpSpLocks/>
            </p:cNvGrpSpPr>
            <p:nvPr/>
          </p:nvGrpSpPr>
          <p:grpSpPr bwMode="auto">
            <a:xfrm>
              <a:off x="2016" y="3312"/>
              <a:ext cx="290" cy="635"/>
              <a:chOff x="3341" y="1584"/>
              <a:chExt cx="290" cy="635"/>
            </a:xfrm>
          </p:grpSpPr>
          <p:grpSp>
            <p:nvGrpSpPr>
              <p:cNvPr id="316" name="Group 293"/>
              <p:cNvGrpSpPr>
                <a:grpSpLocks/>
              </p:cNvGrpSpPr>
              <p:nvPr/>
            </p:nvGrpSpPr>
            <p:grpSpPr bwMode="auto">
              <a:xfrm>
                <a:off x="3341" y="1584"/>
                <a:ext cx="230" cy="576"/>
                <a:chOff x="3341" y="1584"/>
                <a:chExt cx="230" cy="576"/>
              </a:xfrm>
            </p:grpSpPr>
            <p:sp>
              <p:nvSpPr>
                <p:cNvPr id="318" name="AutoShape 294"/>
                <p:cNvSpPr>
                  <a:spLocks noChangeArrowheads="1"/>
                </p:cNvSpPr>
                <p:nvPr/>
              </p:nvSpPr>
              <p:spPr bwMode="auto">
                <a:xfrm flipV="1">
                  <a:off x="3341" y="1757"/>
                  <a:ext cx="230" cy="230"/>
                </a:xfrm>
                <a:prstGeom prst="triangle">
                  <a:avLst>
                    <a:gd name="adj" fmla="val 50000"/>
                  </a:avLst>
                </a:prstGeom>
                <a:noFill/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9" name="Line 295"/>
                <p:cNvSpPr>
                  <a:spLocks noChangeShapeType="1"/>
                </p:cNvSpPr>
                <p:nvPr/>
              </p:nvSpPr>
              <p:spPr bwMode="auto">
                <a:xfrm>
                  <a:off x="3456" y="1987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0" name="Line 296"/>
                <p:cNvSpPr>
                  <a:spLocks noChangeShapeType="1"/>
                </p:cNvSpPr>
                <p:nvPr/>
              </p:nvSpPr>
              <p:spPr bwMode="auto">
                <a:xfrm flipV="1">
                  <a:off x="3456" y="1584"/>
                  <a:ext cx="0" cy="173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21" name="Line 297"/>
                <p:cNvSpPr>
                  <a:spLocks noChangeShapeType="1"/>
                </p:cNvSpPr>
                <p:nvPr/>
              </p:nvSpPr>
              <p:spPr bwMode="auto">
                <a:xfrm>
                  <a:off x="3341" y="1987"/>
                  <a:ext cx="23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317" name="Text Box 298"/>
              <p:cNvSpPr txBox="1">
                <a:spLocks noChangeArrowheads="1"/>
              </p:cNvSpPr>
              <p:nvPr/>
            </p:nvSpPr>
            <p:spPr bwMode="auto">
              <a:xfrm>
                <a:off x="3469" y="1973"/>
                <a:ext cx="162" cy="24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endParaRPr lang="en-US" sz="800" dirty="0"/>
              </a:p>
            </p:txBody>
          </p:sp>
        </p:grpSp>
        <p:sp>
          <p:nvSpPr>
            <p:cNvPr id="315" name="Freeform 436"/>
            <p:cNvSpPr>
              <a:spLocks/>
            </p:cNvSpPr>
            <p:nvPr/>
          </p:nvSpPr>
          <p:spPr bwMode="auto">
            <a:xfrm>
              <a:off x="2016" y="3312"/>
              <a:ext cx="230" cy="576"/>
            </a:xfrm>
            <a:custGeom>
              <a:avLst/>
              <a:gdLst>
                <a:gd name="T0" fmla="*/ 115 w 230"/>
                <a:gd name="T1" fmla="*/ 0 h 576"/>
                <a:gd name="T2" fmla="*/ 0 w 230"/>
                <a:gd name="T3" fmla="*/ 173 h 576"/>
                <a:gd name="T4" fmla="*/ 115 w 230"/>
                <a:gd name="T5" fmla="*/ 576 h 576"/>
                <a:gd name="T6" fmla="*/ 230 w 230"/>
                <a:gd name="T7" fmla="*/ 173 h 576"/>
                <a:gd name="T8" fmla="*/ 115 w 230"/>
                <a:gd name="T9" fmla="*/ 0 h 5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0"/>
                <a:gd name="T16" fmla="*/ 0 h 576"/>
                <a:gd name="T17" fmla="*/ 230 w 230"/>
                <a:gd name="T18" fmla="*/ 576 h 5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0" h="576">
                  <a:moveTo>
                    <a:pt x="115" y="0"/>
                  </a:moveTo>
                  <a:lnTo>
                    <a:pt x="0" y="173"/>
                  </a:lnTo>
                  <a:lnTo>
                    <a:pt x="115" y="576"/>
                  </a:lnTo>
                  <a:lnTo>
                    <a:pt x="230" y="173"/>
                  </a:lnTo>
                  <a:lnTo>
                    <a:pt x="115" y="0"/>
                  </a:lnTo>
                  <a:close/>
                </a:path>
              </a:pathLst>
            </a:custGeom>
            <a:noFill/>
            <a:ln w="190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322" name="Straight Connector 321"/>
          <p:cNvCxnSpPr/>
          <p:nvPr/>
        </p:nvCxnSpPr>
        <p:spPr>
          <a:xfrm flipV="1">
            <a:off x="5391912" y="1380744"/>
            <a:ext cx="638175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/>
          <p:cNvCxnSpPr>
            <a:cxnSpLocks/>
          </p:cNvCxnSpPr>
          <p:nvPr/>
        </p:nvCxnSpPr>
        <p:spPr>
          <a:xfrm>
            <a:off x="6282105" y="1371600"/>
            <a:ext cx="132991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/>
          <p:cNvCxnSpPr/>
          <p:nvPr/>
        </p:nvCxnSpPr>
        <p:spPr>
          <a:xfrm flipH="1" flipV="1">
            <a:off x="7612017" y="1364223"/>
            <a:ext cx="0" cy="6400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0" name="TextBox 329"/>
          <p:cNvSpPr txBox="1"/>
          <p:nvPr/>
        </p:nvSpPr>
        <p:spPr>
          <a:xfrm>
            <a:off x="4191000" y="2286000"/>
            <a:ext cx="838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10</a:t>
            </a:r>
            <a:r>
              <a:rPr lang="en-US" sz="1200" dirty="0">
                <a:latin typeface="Math1Mono" charset="2"/>
                <a:cs typeface="Math1Mono" charset="2"/>
              </a:rPr>
              <a:t>m</a:t>
            </a:r>
            <a:r>
              <a:rPr lang="en-US" sz="1200" dirty="0"/>
              <a:t>F</a:t>
            </a:r>
          </a:p>
        </p:txBody>
      </p:sp>
      <p:sp>
        <p:nvSpPr>
          <p:cNvPr id="332" name="TextBox 331"/>
          <p:cNvSpPr txBox="1"/>
          <p:nvPr/>
        </p:nvSpPr>
        <p:spPr>
          <a:xfrm>
            <a:off x="7048668" y="1490523"/>
            <a:ext cx="39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1K</a:t>
            </a:r>
          </a:p>
        </p:txBody>
      </p:sp>
      <p:sp>
        <p:nvSpPr>
          <p:cNvPr id="333" name="TextBox 332"/>
          <p:cNvSpPr txBox="1"/>
          <p:nvPr/>
        </p:nvSpPr>
        <p:spPr>
          <a:xfrm>
            <a:off x="6230112" y="1828800"/>
            <a:ext cx="5005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324</a:t>
            </a:r>
          </a:p>
        </p:txBody>
      </p:sp>
      <p:sp>
        <p:nvSpPr>
          <p:cNvPr id="511" name="TextBox 510"/>
          <p:cNvSpPr txBox="1"/>
          <p:nvPr/>
        </p:nvSpPr>
        <p:spPr>
          <a:xfrm>
            <a:off x="8215340" y="685800"/>
            <a:ext cx="3898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9v</a:t>
            </a:r>
          </a:p>
        </p:txBody>
      </p:sp>
      <p:sp>
        <p:nvSpPr>
          <p:cNvPr id="679" name="Shape 49"/>
          <p:cNvSpPr/>
          <p:nvPr/>
        </p:nvSpPr>
        <p:spPr>
          <a:xfrm>
            <a:off x="517423" y="6214647"/>
            <a:ext cx="76225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600"/>
            </a:lvl1pPr>
          </a:lstStyle>
          <a:p>
            <a:pPr lvl="0">
              <a:defRPr sz="1800"/>
            </a:pPr>
            <a:r>
              <a:rPr sz="1600"/>
              <a:t>D-latch</a:t>
            </a:r>
          </a:p>
        </p:txBody>
      </p:sp>
      <p:grpSp>
        <p:nvGrpSpPr>
          <p:cNvPr id="680" name="Group 238"/>
          <p:cNvGrpSpPr/>
          <p:nvPr/>
        </p:nvGrpSpPr>
        <p:grpSpPr>
          <a:xfrm>
            <a:off x="2057400" y="6324601"/>
            <a:ext cx="304801" cy="381000"/>
            <a:chOff x="0" y="0"/>
            <a:chExt cx="304800" cy="380999"/>
          </a:xfrm>
        </p:grpSpPr>
        <p:sp>
          <p:nvSpPr>
            <p:cNvPr id="682" name="Shape 232"/>
            <p:cNvSpPr/>
            <p:nvPr/>
          </p:nvSpPr>
          <p:spPr>
            <a:xfrm>
              <a:off x="0" y="2286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83" name="Shape 233"/>
            <p:cNvSpPr/>
            <p:nvPr/>
          </p:nvSpPr>
          <p:spPr>
            <a:xfrm flipH="1">
              <a:off x="165099" y="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84" name="Shape 234"/>
            <p:cNvSpPr/>
            <p:nvPr/>
          </p:nvSpPr>
          <p:spPr>
            <a:xfrm>
              <a:off x="38100" y="266700"/>
              <a:ext cx="2286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85" name="Shape 235"/>
            <p:cNvSpPr/>
            <p:nvPr/>
          </p:nvSpPr>
          <p:spPr>
            <a:xfrm>
              <a:off x="76200" y="304800"/>
              <a:ext cx="1524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86" name="Shape 236"/>
            <p:cNvSpPr/>
            <p:nvPr/>
          </p:nvSpPr>
          <p:spPr>
            <a:xfrm>
              <a:off x="114300" y="342900"/>
              <a:ext cx="762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87" name="Shape 237"/>
            <p:cNvSpPr/>
            <p:nvPr/>
          </p:nvSpPr>
          <p:spPr>
            <a:xfrm flipH="1">
              <a:off x="147638" y="381000"/>
              <a:ext cx="79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688" name="Group 261"/>
          <p:cNvGrpSpPr/>
          <p:nvPr/>
        </p:nvGrpSpPr>
        <p:grpSpPr>
          <a:xfrm>
            <a:off x="4132334" y="3900687"/>
            <a:ext cx="1279526" cy="1554162"/>
            <a:chOff x="0" y="0"/>
            <a:chExt cx="1279524" cy="1554161"/>
          </a:xfrm>
        </p:grpSpPr>
        <p:sp>
          <p:nvSpPr>
            <p:cNvPr id="689" name="Shape 239"/>
            <p:cNvSpPr/>
            <p:nvPr/>
          </p:nvSpPr>
          <p:spPr>
            <a:xfrm>
              <a:off x="915987" y="274637"/>
              <a:ext cx="363538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0" name="Shape 240"/>
            <p:cNvSpPr/>
            <p:nvPr/>
          </p:nvSpPr>
          <p:spPr>
            <a:xfrm>
              <a:off x="0" y="92074"/>
              <a:ext cx="366713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1" name="Shape 241"/>
            <p:cNvSpPr/>
            <p:nvPr/>
          </p:nvSpPr>
          <p:spPr>
            <a:xfrm>
              <a:off x="184150" y="457199"/>
              <a:ext cx="182563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2" name="Shape 242"/>
            <p:cNvSpPr/>
            <p:nvPr/>
          </p:nvSpPr>
          <p:spPr>
            <a:xfrm>
              <a:off x="915987" y="1279524"/>
              <a:ext cx="363538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693" name="Shape 243"/>
            <p:cNvSpPr/>
            <p:nvPr/>
          </p:nvSpPr>
          <p:spPr>
            <a:xfrm>
              <a:off x="182562" y="1096962"/>
              <a:ext cx="184151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05" name="Shape 244"/>
            <p:cNvSpPr/>
            <p:nvPr/>
          </p:nvSpPr>
          <p:spPr>
            <a:xfrm flipV="1">
              <a:off x="0" y="1462087"/>
              <a:ext cx="366713" cy="1588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18" name="Shape 245"/>
            <p:cNvSpPr/>
            <p:nvPr/>
          </p:nvSpPr>
          <p:spPr>
            <a:xfrm>
              <a:off x="182562" y="274637"/>
              <a:ext cx="914401" cy="82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0994"/>
                    <a:pt x="0" y="20388"/>
                    <a:pt x="0" y="19782"/>
                  </a:cubicBezTo>
                  <a:lnTo>
                    <a:pt x="0" y="17444"/>
                  </a:lnTo>
                  <a:lnTo>
                    <a:pt x="21600" y="4978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31" name="Shape 246"/>
            <p:cNvSpPr/>
            <p:nvPr/>
          </p:nvSpPr>
          <p:spPr>
            <a:xfrm rot="10800000" flipH="1">
              <a:off x="182562" y="457199"/>
              <a:ext cx="914401" cy="82232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cubicBezTo>
                    <a:pt x="0" y="20994"/>
                    <a:pt x="0" y="20388"/>
                    <a:pt x="0" y="19782"/>
                  </a:cubicBezTo>
                  <a:lnTo>
                    <a:pt x="0" y="17444"/>
                  </a:lnTo>
                  <a:lnTo>
                    <a:pt x="21600" y="4978"/>
                  </a:lnTo>
                  <a:lnTo>
                    <a:pt x="21600" y="0"/>
                  </a:lnTo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732" name="Group 253"/>
            <p:cNvGrpSpPr/>
            <p:nvPr/>
          </p:nvGrpSpPr>
          <p:grpSpPr>
            <a:xfrm>
              <a:off x="182562" y="0"/>
              <a:ext cx="914401" cy="549274"/>
              <a:chOff x="0" y="0"/>
              <a:chExt cx="914399" cy="549273"/>
            </a:xfrm>
          </p:grpSpPr>
          <p:grpSp>
            <p:nvGrpSpPr>
              <p:cNvPr id="740" name="Group 251"/>
              <p:cNvGrpSpPr/>
              <p:nvPr/>
            </p:nvGrpSpPr>
            <p:grpSpPr>
              <a:xfrm>
                <a:off x="-1" y="0"/>
                <a:ext cx="914401" cy="549274"/>
                <a:chOff x="0" y="0"/>
                <a:chExt cx="914399" cy="549273"/>
              </a:xfrm>
            </p:grpSpPr>
            <p:sp>
              <p:nvSpPr>
                <p:cNvPr id="742" name="Shape 247"/>
                <p:cNvSpPr/>
                <p:nvPr/>
              </p:nvSpPr>
              <p:spPr>
                <a:xfrm>
                  <a:off x="182562" y="0"/>
                  <a:ext cx="549277" cy="5492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800" y="0"/>
                      </a:ln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743" name="Shape 248"/>
                <p:cNvSpPr/>
                <p:nvPr/>
              </p:nvSpPr>
              <p:spPr>
                <a:xfrm>
                  <a:off x="731837" y="274637"/>
                  <a:ext cx="18256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44" name="Shape 249"/>
                <p:cNvSpPr/>
                <p:nvPr/>
              </p:nvSpPr>
              <p:spPr>
                <a:xfrm>
                  <a:off x="-1" y="92074"/>
                  <a:ext cx="18256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45" name="Shape 250"/>
                <p:cNvSpPr/>
                <p:nvPr/>
              </p:nvSpPr>
              <p:spPr>
                <a:xfrm>
                  <a:off x="-1" y="457199"/>
                  <a:ext cx="18256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741" name="Shape 252"/>
              <p:cNvSpPr/>
              <p:nvPr/>
            </p:nvSpPr>
            <p:spPr>
              <a:xfrm>
                <a:off x="741362" y="227012"/>
                <a:ext cx="92077" cy="92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733" name="Group 260"/>
            <p:cNvGrpSpPr/>
            <p:nvPr/>
          </p:nvGrpSpPr>
          <p:grpSpPr>
            <a:xfrm>
              <a:off x="182562" y="1004887"/>
              <a:ext cx="914401" cy="549275"/>
              <a:chOff x="0" y="0"/>
              <a:chExt cx="914399" cy="549273"/>
            </a:xfrm>
          </p:grpSpPr>
          <p:grpSp>
            <p:nvGrpSpPr>
              <p:cNvPr id="734" name="Group 258"/>
              <p:cNvGrpSpPr/>
              <p:nvPr/>
            </p:nvGrpSpPr>
            <p:grpSpPr>
              <a:xfrm>
                <a:off x="-1" y="0"/>
                <a:ext cx="914401" cy="549274"/>
                <a:chOff x="0" y="0"/>
                <a:chExt cx="914399" cy="549273"/>
              </a:xfrm>
            </p:grpSpPr>
            <p:sp>
              <p:nvSpPr>
                <p:cNvPr id="736" name="Shape 254"/>
                <p:cNvSpPr/>
                <p:nvPr/>
              </p:nvSpPr>
              <p:spPr>
                <a:xfrm>
                  <a:off x="182562" y="0"/>
                  <a:ext cx="549277" cy="549274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lnTo>
                        <a:pt x="10800" y="0"/>
                      </a:lnTo>
                      <a:cubicBezTo>
                        <a:pt x="16765" y="0"/>
                        <a:pt x="21600" y="4835"/>
                        <a:pt x="21600" y="10800"/>
                      </a:cubicBezTo>
                      <a:cubicBezTo>
                        <a:pt x="21600" y="16765"/>
                        <a:pt x="16765" y="21600"/>
                        <a:pt x="10800" y="21600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wrap="square" lIns="0" tIns="0" rIns="0" bIns="0" numCol="1" anchor="ctr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737" name="Shape 255"/>
                <p:cNvSpPr/>
                <p:nvPr/>
              </p:nvSpPr>
              <p:spPr>
                <a:xfrm>
                  <a:off x="731837" y="274637"/>
                  <a:ext cx="18256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38" name="Shape 256"/>
                <p:cNvSpPr/>
                <p:nvPr/>
              </p:nvSpPr>
              <p:spPr>
                <a:xfrm>
                  <a:off x="-1" y="92074"/>
                  <a:ext cx="18256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739" name="Shape 257"/>
                <p:cNvSpPr/>
                <p:nvPr/>
              </p:nvSpPr>
              <p:spPr>
                <a:xfrm>
                  <a:off x="-1" y="457199"/>
                  <a:ext cx="182563" cy="1"/>
                </a:xfrm>
                <a:prstGeom prst="line">
                  <a:avLst/>
                </a:pr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>
                    <a:defRPr sz="1200">
                      <a:latin typeface="+mn-lt"/>
                      <a:ea typeface="+mn-ea"/>
                      <a:cs typeface="+mn-cs"/>
                      <a:sym typeface="Helvetica"/>
                    </a:defRPr>
                  </a:pPr>
                  <a:endParaRPr/>
                </a:p>
              </p:txBody>
            </p:sp>
          </p:grpSp>
          <p:sp>
            <p:nvSpPr>
              <p:cNvPr id="735" name="Shape 259"/>
              <p:cNvSpPr/>
              <p:nvPr/>
            </p:nvSpPr>
            <p:spPr>
              <a:xfrm>
                <a:off x="741362" y="227012"/>
                <a:ext cx="92077" cy="92075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19679" h="19679" extrusionOk="0">
                    <a:moveTo>
                      <a:pt x="16796" y="2882"/>
                    </a:moveTo>
                    <a:cubicBezTo>
                      <a:pt x="20639" y="6724"/>
                      <a:pt x="20639" y="12954"/>
                      <a:pt x="16796" y="16796"/>
                    </a:cubicBezTo>
                    <a:cubicBezTo>
                      <a:pt x="12954" y="20639"/>
                      <a:pt x="6724" y="20639"/>
                      <a:pt x="2882" y="16796"/>
                    </a:cubicBezTo>
                    <a:cubicBezTo>
                      <a:pt x="-961" y="12954"/>
                      <a:pt x="-961" y="6724"/>
                      <a:pt x="2882" y="2882"/>
                    </a:cubicBezTo>
                    <a:cubicBezTo>
                      <a:pt x="6724" y="-961"/>
                      <a:pt x="12954" y="-961"/>
                      <a:pt x="16796" y="288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sp>
        <p:nvSpPr>
          <p:cNvPr id="746" name="Shape 262"/>
          <p:cNvSpPr/>
          <p:nvPr/>
        </p:nvSpPr>
        <p:spPr>
          <a:xfrm>
            <a:off x="3701653" y="3986784"/>
            <a:ext cx="613244" cy="1589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47" name="Shape 263"/>
          <p:cNvSpPr/>
          <p:nvPr/>
        </p:nvSpPr>
        <p:spPr>
          <a:xfrm>
            <a:off x="989923" y="5457826"/>
            <a:ext cx="2132548" cy="13324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48" name="Shape 264"/>
          <p:cNvSpPr/>
          <p:nvPr/>
        </p:nvSpPr>
        <p:spPr>
          <a:xfrm flipH="1" flipV="1">
            <a:off x="3122183" y="4099550"/>
            <a:ext cx="287" cy="1371600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49" name="Shape 265"/>
          <p:cNvSpPr/>
          <p:nvPr/>
        </p:nvSpPr>
        <p:spPr>
          <a:xfrm>
            <a:off x="5395014" y="4398128"/>
            <a:ext cx="44654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10K </a:t>
            </a:r>
          </a:p>
        </p:txBody>
      </p:sp>
      <p:sp>
        <p:nvSpPr>
          <p:cNvPr id="750" name="Shape 266"/>
          <p:cNvSpPr/>
          <p:nvPr/>
        </p:nvSpPr>
        <p:spPr>
          <a:xfrm rot="16200000" flipH="1">
            <a:off x="5598312" y="3818915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51" name="Shape 267"/>
          <p:cNvSpPr/>
          <p:nvPr/>
        </p:nvSpPr>
        <p:spPr>
          <a:xfrm rot="16200000" flipH="1">
            <a:off x="5598312" y="4821320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752" name="Group 272"/>
          <p:cNvGrpSpPr/>
          <p:nvPr/>
        </p:nvGrpSpPr>
        <p:grpSpPr>
          <a:xfrm>
            <a:off x="5989171" y="3867913"/>
            <a:ext cx="413243" cy="609601"/>
            <a:chOff x="0" y="0"/>
            <a:chExt cx="413242" cy="609600"/>
          </a:xfrm>
        </p:grpSpPr>
        <p:sp>
          <p:nvSpPr>
            <p:cNvPr id="753" name="Shape 268"/>
            <p:cNvSpPr/>
            <p:nvPr/>
          </p:nvSpPr>
          <p:spPr>
            <a:xfrm flipH="1">
              <a:off x="194534" y="0"/>
              <a:ext cx="207088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400"/>
                  </a:lnTo>
                  <a:lnTo>
                    <a:pt x="21600" y="8100"/>
                  </a:lnTo>
                  <a:lnTo>
                    <a:pt x="21600" y="13500"/>
                  </a:lnTo>
                  <a:lnTo>
                    <a:pt x="0" y="1620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54" name="Shape 269"/>
            <p:cNvSpPr/>
            <p:nvPr/>
          </p:nvSpPr>
          <p:spPr>
            <a:xfrm flipH="1">
              <a:off x="195805" y="152400"/>
              <a:ext cx="1" cy="304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55" name="Shape 270"/>
            <p:cNvSpPr/>
            <p:nvPr/>
          </p:nvSpPr>
          <p:spPr>
            <a:xfrm flipH="1" flipV="1">
              <a:off x="0" y="304799"/>
              <a:ext cx="19453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56" name="Shape 271"/>
            <p:cNvSpPr/>
            <p:nvPr/>
          </p:nvSpPr>
          <p:spPr>
            <a:xfrm rot="1560000" flipH="1">
              <a:off x="301215" y="401637"/>
              <a:ext cx="100407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757" name="Group 277"/>
          <p:cNvGrpSpPr/>
          <p:nvPr/>
        </p:nvGrpSpPr>
        <p:grpSpPr>
          <a:xfrm>
            <a:off x="6457004" y="4875241"/>
            <a:ext cx="413243" cy="609601"/>
            <a:chOff x="0" y="0"/>
            <a:chExt cx="413242" cy="609600"/>
          </a:xfrm>
        </p:grpSpPr>
        <p:sp>
          <p:nvSpPr>
            <p:cNvPr id="758" name="Shape 273"/>
            <p:cNvSpPr/>
            <p:nvPr/>
          </p:nvSpPr>
          <p:spPr>
            <a:xfrm flipH="1">
              <a:off x="194534" y="0"/>
              <a:ext cx="207088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5400"/>
                  </a:lnTo>
                  <a:lnTo>
                    <a:pt x="21600" y="8100"/>
                  </a:lnTo>
                  <a:lnTo>
                    <a:pt x="21600" y="13500"/>
                  </a:lnTo>
                  <a:lnTo>
                    <a:pt x="0" y="16200"/>
                  </a:lnTo>
                  <a:lnTo>
                    <a:pt x="0" y="21600"/>
                  </a:lnTo>
                </a:path>
              </a:pathLst>
            </a:cu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  <p:sp>
          <p:nvSpPr>
            <p:cNvPr id="759" name="Shape 274"/>
            <p:cNvSpPr/>
            <p:nvPr/>
          </p:nvSpPr>
          <p:spPr>
            <a:xfrm flipH="1">
              <a:off x="195805" y="152400"/>
              <a:ext cx="1" cy="3048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60" name="Shape 275"/>
            <p:cNvSpPr/>
            <p:nvPr/>
          </p:nvSpPr>
          <p:spPr>
            <a:xfrm flipH="1" flipV="1">
              <a:off x="0" y="304799"/>
              <a:ext cx="194536" cy="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61" name="Shape 276"/>
            <p:cNvSpPr/>
            <p:nvPr/>
          </p:nvSpPr>
          <p:spPr>
            <a:xfrm rot="1560000" flipH="1">
              <a:off x="301215" y="401637"/>
              <a:ext cx="100407" cy="762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10800"/>
                  </a:lnTo>
                  <a:close/>
                </a:path>
              </a:pathLst>
            </a:custGeom>
            <a:solidFill>
              <a:srgbClr val="000000"/>
            </a:solidFill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62" name="Shape 278"/>
          <p:cNvSpPr/>
          <p:nvPr/>
        </p:nvSpPr>
        <p:spPr>
          <a:xfrm flipV="1">
            <a:off x="5963434" y="5173544"/>
            <a:ext cx="500458" cy="2251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778" name="Group 300"/>
          <p:cNvGrpSpPr/>
          <p:nvPr/>
        </p:nvGrpSpPr>
        <p:grpSpPr>
          <a:xfrm>
            <a:off x="3122183" y="3810000"/>
            <a:ext cx="649041" cy="347862"/>
            <a:chOff x="0" y="0"/>
            <a:chExt cx="649040" cy="347860"/>
          </a:xfrm>
        </p:grpSpPr>
        <p:grpSp>
          <p:nvGrpSpPr>
            <p:cNvPr id="779" name="Group 298"/>
            <p:cNvGrpSpPr/>
            <p:nvPr/>
          </p:nvGrpSpPr>
          <p:grpSpPr>
            <a:xfrm>
              <a:off x="-1" y="-1"/>
              <a:ext cx="649042" cy="347862"/>
              <a:chOff x="0" y="0"/>
              <a:chExt cx="649040" cy="347860"/>
            </a:xfrm>
          </p:grpSpPr>
          <p:sp>
            <p:nvSpPr>
              <p:cNvPr id="781" name="Shape 294"/>
              <p:cNvSpPr/>
              <p:nvPr/>
            </p:nvSpPr>
            <p:spPr>
              <a:xfrm>
                <a:off x="129582" y="-1"/>
                <a:ext cx="389877" cy="347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0800" y="0"/>
                    </a:ln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82" name="Shape 295"/>
              <p:cNvSpPr/>
              <p:nvPr/>
            </p:nvSpPr>
            <p:spPr>
              <a:xfrm>
                <a:off x="519458" y="173929"/>
                <a:ext cx="129583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83" name="Shape 296"/>
              <p:cNvSpPr/>
              <p:nvPr/>
            </p:nvSpPr>
            <p:spPr>
              <a:xfrm>
                <a:off x="-1" y="58311"/>
                <a:ext cx="129583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84" name="Shape 297"/>
              <p:cNvSpPr/>
              <p:nvPr/>
            </p:nvSpPr>
            <p:spPr>
              <a:xfrm>
                <a:off x="-1" y="289548"/>
                <a:ext cx="129583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780" name="Shape 299"/>
            <p:cNvSpPr/>
            <p:nvPr/>
          </p:nvSpPr>
          <p:spPr>
            <a:xfrm>
              <a:off x="526219" y="143768"/>
              <a:ext cx="65355" cy="58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785" name="Group 307"/>
          <p:cNvGrpSpPr/>
          <p:nvPr/>
        </p:nvGrpSpPr>
        <p:grpSpPr>
          <a:xfrm>
            <a:off x="3122469" y="5181600"/>
            <a:ext cx="649042" cy="347862"/>
            <a:chOff x="0" y="0"/>
            <a:chExt cx="649040" cy="347860"/>
          </a:xfrm>
        </p:grpSpPr>
        <p:grpSp>
          <p:nvGrpSpPr>
            <p:cNvPr id="786" name="Group 305"/>
            <p:cNvGrpSpPr/>
            <p:nvPr/>
          </p:nvGrpSpPr>
          <p:grpSpPr>
            <a:xfrm>
              <a:off x="0" y="-1"/>
              <a:ext cx="649041" cy="347862"/>
              <a:chOff x="0" y="0"/>
              <a:chExt cx="649040" cy="347860"/>
            </a:xfrm>
          </p:grpSpPr>
          <p:sp>
            <p:nvSpPr>
              <p:cNvPr id="788" name="Shape 301"/>
              <p:cNvSpPr/>
              <p:nvPr/>
            </p:nvSpPr>
            <p:spPr>
              <a:xfrm>
                <a:off x="129582" y="-1"/>
                <a:ext cx="389877" cy="34786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10800" y="0"/>
                    </a:ln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89" name="Shape 302"/>
              <p:cNvSpPr/>
              <p:nvPr/>
            </p:nvSpPr>
            <p:spPr>
              <a:xfrm>
                <a:off x="519458" y="173929"/>
                <a:ext cx="129583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90" name="Shape 303"/>
              <p:cNvSpPr/>
              <p:nvPr/>
            </p:nvSpPr>
            <p:spPr>
              <a:xfrm>
                <a:off x="0" y="58311"/>
                <a:ext cx="129583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91" name="Shape 304"/>
              <p:cNvSpPr/>
              <p:nvPr/>
            </p:nvSpPr>
            <p:spPr>
              <a:xfrm>
                <a:off x="0" y="289548"/>
                <a:ext cx="129583" cy="1"/>
              </a:xfrm>
              <a:prstGeom prst="line">
                <a:avLst/>
              </a:pr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787" name="Shape 306"/>
            <p:cNvSpPr/>
            <p:nvPr/>
          </p:nvSpPr>
          <p:spPr>
            <a:xfrm>
              <a:off x="526219" y="143768"/>
              <a:ext cx="65355" cy="5831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sp>
        <p:nvSpPr>
          <p:cNvPr id="792" name="Shape 308"/>
          <p:cNvSpPr/>
          <p:nvPr/>
        </p:nvSpPr>
        <p:spPr>
          <a:xfrm>
            <a:off x="3695024" y="5358384"/>
            <a:ext cx="613244" cy="1589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3" name="Shape 309"/>
          <p:cNvSpPr/>
          <p:nvPr/>
        </p:nvSpPr>
        <p:spPr>
          <a:xfrm flipH="1">
            <a:off x="2130551" y="5715000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794" name="Shape 310"/>
          <p:cNvSpPr/>
          <p:nvPr/>
        </p:nvSpPr>
        <p:spPr>
          <a:xfrm>
            <a:off x="494336" y="3514726"/>
            <a:ext cx="7717127" cy="1589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5" name="Shape 311"/>
          <p:cNvSpPr/>
          <p:nvPr/>
        </p:nvSpPr>
        <p:spPr>
          <a:xfrm flipH="1" flipV="1">
            <a:off x="6856839" y="3516776"/>
            <a:ext cx="2730" cy="1447802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6" name="Shape 312"/>
          <p:cNvSpPr/>
          <p:nvPr/>
        </p:nvSpPr>
        <p:spPr>
          <a:xfrm flipH="1" flipV="1">
            <a:off x="6382512" y="3522475"/>
            <a:ext cx="1" cy="440767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7" name="Shape 313"/>
          <p:cNvSpPr/>
          <p:nvPr/>
        </p:nvSpPr>
        <p:spPr>
          <a:xfrm flipV="1">
            <a:off x="2218082" y="5474209"/>
            <a:ext cx="4419" cy="316993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8" name="Shape 314"/>
          <p:cNvSpPr/>
          <p:nvPr/>
        </p:nvSpPr>
        <p:spPr>
          <a:xfrm flipV="1">
            <a:off x="951823" y="3868312"/>
            <a:ext cx="2170361" cy="1589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799" name="Shape 315"/>
          <p:cNvSpPr/>
          <p:nvPr/>
        </p:nvSpPr>
        <p:spPr>
          <a:xfrm flipH="1">
            <a:off x="1790024" y="3858768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800" name="Group 322"/>
          <p:cNvGrpSpPr/>
          <p:nvPr/>
        </p:nvGrpSpPr>
        <p:grpSpPr>
          <a:xfrm>
            <a:off x="1713824" y="4572001"/>
            <a:ext cx="304801" cy="381000"/>
            <a:chOff x="0" y="0"/>
            <a:chExt cx="304800" cy="380999"/>
          </a:xfrm>
        </p:grpSpPr>
        <p:sp>
          <p:nvSpPr>
            <p:cNvPr id="801" name="Shape 316"/>
            <p:cNvSpPr/>
            <p:nvPr/>
          </p:nvSpPr>
          <p:spPr>
            <a:xfrm>
              <a:off x="0" y="2286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02" name="Shape 317"/>
            <p:cNvSpPr/>
            <p:nvPr/>
          </p:nvSpPr>
          <p:spPr>
            <a:xfrm flipH="1">
              <a:off x="165099" y="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03" name="Shape 318"/>
            <p:cNvSpPr/>
            <p:nvPr/>
          </p:nvSpPr>
          <p:spPr>
            <a:xfrm>
              <a:off x="38100" y="266700"/>
              <a:ext cx="2286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04" name="Shape 319"/>
            <p:cNvSpPr/>
            <p:nvPr/>
          </p:nvSpPr>
          <p:spPr>
            <a:xfrm>
              <a:off x="76200" y="304800"/>
              <a:ext cx="1524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05" name="Shape 320"/>
            <p:cNvSpPr/>
            <p:nvPr/>
          </p:nvSpPr>
          <p:spPr>
            <a:xfrm>
              <a:off x="114300" y="342900"/>
              <a:ext cx="762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06" name="Shape 321"/>
            <p:cNvSpPr/>
            <p:nvPr/>
          </p:nvSpPr>
          <p:spPr>
            <a:xfrm flipH="1">
              <a:off x="147638" y="381000"/>
              <a:ext cx="79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807" name="Shape 323"/>
          <p:cNvSpPr/>
          <p:nvPr/>
        </p:nvSpPr>
        <p:spPr>
          <a:xfrm>
            <a:off x="995318" y="5498069"/>
            <a:ext cx="301598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T </a:t>
            </a:r>
          </a:p>
        </p:txBody>
      </p:sp>
      <p:sp>
        <p:nvSpPr>
          <p:cNvPr id="808" name="Shape 324"/>
          <p:cNvSpPr/>
          <p:nvPr/>
        </p:nvSpPr>
        <p:spPr>
          <a:xfrm>
            <a:off x="968718" y="3897868"/>
            <a:ext cx="313207" cy="358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t>D </a:t>
            </a:r>
          </a:p>
        </p:txBody>
      </p:sp>
      <p:sp>
        <p:nvSpPr>
          <p:cNvPr id="809" name="Shape 325"/>
          <p:cNvSpPr/>
          <p:nvPr/>
        </p:nvSpPr>
        <p:spPr>
          <a:xfrm flipH="1" flipV="1">
            <a:off x="494336" y="3505202"/>
            <a:ext cx="287" cy="1949646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10" name="Group 335"/>
          <p:cNvGrpSpPr/>
          <p:nvPr/>
        </p:nvGrpSpPr>
        <p:grpSpPr>
          <a:xfrm>
            <a:off x="2426724" y="4199574"/>
            <a:ext cx="468876" cy="534216"/>
            <a:chOff x="0" y="0"/>
            <a:chExt cx="468874" cy="534215"/>
          </a:xfrm>
        </p:grpSpPr>
        <p:sp>
          <p:nvSpPr>
            <p:cNvPr id="811" name="Shape 326"/>
            <p:cNvSpPr/>
            <p:nvPr/>
          </p:nvSpPr>
          <p:spPr>
            <a:xfrm>
              <a:off x="235072" y="427743"/>
              <a:ext cx="1" cy="10647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2" name="Shape 327"/>
            <p:cNvSpPr/>
            <p:nvPr/>
          </p:nvSpPr>
          <p:spPr>
            <a:xfrm>
              <a:off x="390911" y="0"/>
              <a:ext cx="1" cy="107399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3" name="Shape 328"/>
            <p:cNvSpPr/>
            <p:nvPr/>
          </p:nvSpPr>
          <p:spPr>
            <a:xfrm flipH="1">
              <a:off x="79232" y="925"/>
              <a:ext cx="1" cy="10647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4" name="Shape 329"/>
            <p:cNvSpPr/>
            <p:nvPr/>
          </p:nvSpPr>
          <p:spPr>
            <a:xfrm rot="5400000">
              <a:off x="208942" y="420214"/>
              <a:ext cx="53701" cy="7859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grpSp>
          <p:nvGrpSpPr>
            <p:cNvPr id="815" name="Group 334"/>
            <p:cNvGrpSpPr/>
            <p:nvPr/>
          </p:nvGrpSpPr>
          <p:grpSpPr>
            <a:xfrm>
              <a:off x="-1" y="75284"/>
              <a:ext cx="468876" cy="351825"/>
              <a:chOff x="0" y="0"/>
              <a:chExt cx="468874" cy="351823"/>
            </a:xfrm>
          </p:grpSpPr>
          <p:grpSp>
            <p:nvGrpSpPr>
              <p:cNvPr id="816" name="Group 332"/>
              <p:cNvGrpSpPr/>
              <p:nvPr/>
            </p:nvGrpSpPr>
            <p:grpSpPr>
              <a:xfrm>
                <a:off x="-1" y="-1"/>
                <a:ext cx="468876" cy="351825"/>
                <a:chOff x="0" y="0"/>
                <a:chExt cx="468874" cy="351823"/>
              </a:xfrm>
            </p:grpSpPr>
            <p:sp>
              <p:nvSpPr>
                <p:cNvPr id="818" name="Shape 330"/>
                <p:cNvSpPr/>
                <p:nvPr/>
              </p:nvSpPr>
              <p:spPr>
                <a:xfrm rot="5400000">
                  <a:off x="175744" y="58693"/>
                  <a:ext cx="351824" cy="2344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5369" y="1748"/>
                        <a:pt x="10738" y="3621"/>
                        <a:pt x="14358" y="7242"/>
                      </a:cubicBezTo>
                      <a:cubicBezTo>
                        <a:pt x="17979" y="10862"/>
                        <a:pt x="19727" y="16231"/>
                        <a:pt x="21600" y="21600"/>
                      </a:cubicBez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  <p:sp>
              <p:nvSpPr>
                <p:cNvPr id="819" name="Shape 331"/>
                <p:cNvSpPr/>
                <p:nvPr/>
              </p:nvSpPr>
              <p:spPr>
                <a:xfrm rot="16200000" flipH="1">
                  <a:off x="-58694" y="58693"/>
                  <a:ext cx="351825" cy="234438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5369" y="1748"/>
                        <a:pt x="10738" y="3621"/>
                        <a:pt x="14358" y="7242"/>
                      </a:cubicBezTo>
                      <a:cubicBezTo>
                        <a:pt x="17979" y="10862"/>
                        <a:pt x="19727" y="16231"/>
                        <a:pt x="21600" y="21600"/>
                      </a:cubicBezTo>
                    </a:path>
                  </a:pathLst>
                </a:custGeom>
                <a:noFill/>
                <a:ln w="19050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0" tIns="0" rIns="0" bIns="0" numCol="1" anchor="t">
                  <a:noAutofit/>
                </a:bodyPr>
                <a:lstStyle/>
                <a:p>
                  <a:pPr lvl="0"/>
                  <a:endParaRPr/>
                </a:p>
              </p:txBody>
            </p:sp>
          </p:grpSp>
          <p:sp>
            <p:nvSpPr>
              <p:cNvPr id="817" name="Shape 333"/>
              <p:cNvSpPr/>
              <p:nvPr/>
            </p:nvSpPr>
            <p:spPr>
              <a:xfrm rot="5400000">
                <a:off x="204949" y="-204950"/>
                <a:ext cx="58977" cy="468876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cubicBezTo>
                      <a:pt x="10800" y="3558"/>
                      <a:pt x="21600" y="7179"/>
                      <a:pt x="21600" y="10800"/>
                    </a:cubicBezTo>
                    <a:cubicBezTo>
                      <a:pt x="21600" y="14421"/>
                      <a:pt x="10800" y="17979"/>
                      <a:pt x="0" y="21600"/>
                    </a:cubicBezTo>
                  </a:path>
                </a:pathLst>
              </a:custGeom>
              <a:noFill/>
              <a:ln w="1905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</p:grpSp>
      <p:sp>
        <p:nvSpPr>
          <p:cNvPr id="820" name="Shape 336"/>
          <p:cNvSpPr/>
          <p:nvPr/>
        </p:nvSpPr>
        <p:spPr>
          <a:xfrm flipH="1" flipV="1">
            <a:off x="2667000" y="3858768"/>
            <a:ext cx="4" cy="316557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21" name="Shape 337"/>
          <p:cNvSpPr/>
          <p:nvPr/>
        </p:nvSpPr>
        <p:spPr>
          <a:xfrm flipV="1">
            <a:off x="2505322" y="4198938"/>
            <a:ext cx="307052" cy="928"/>
          </a:xfrm>
          <a:prstGeom prst="line">
            <a:avLst/>
          </a:prstGeom>
          <a:ln w="127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822" name="Group 343"/>
          <p:cNvGrpSpPr/>
          <p:nvPr/>
        </p:nvGrpSpPr>
        <p:grpSpPr>
          <a:xfrm>
            <a:off x="494624" y="3675889"/>
            <a:ext cx="576246" cy="234963"/>
            <a:chOff x="0" y="0"/>
            <a:chExt cx="576245" cy="234961"/>
          </a:xfrm>
        </p:grpSpPr>
        <p:sp>
          <p:nvSpPr>
            <p:cNvPr id="823" name="Shape 338"/>
            <p:cNvSpPr/>
            <p:nvPr/>
          </p:nvSpPr>
          <p:spPr>
            <a:xfrm>
              <a:off x="115049" y="138992"/>
              <a:ext cx="58025" cy="9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24" name="Shape 339"/>
            <p:cNvSpPr/>
            <p:nvPr/>
          </p:nvSpPr>
          <p:spPr>
            <a:xfrm>
              <a:off x="461196" y="190286"/>
              <a:ext cx="115050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25" name="Shape 340"/>
            <p:cNvSpPr/>
            <p:nvPr/>
          </p:nvSpPr>
          <p:spPr>
            <a:xfrm flipH="1" flipV="1">
              <a:off x="0" y="190286"/>
              <a:ext cx="115050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26" name="Shape 341"/>
            <p:cNvSpPr/>
            <p:nvPr/>
          </p:nvSpPr>
          <p:spPr>
            <a:xfrm flipH="1" flipV="1">
              <a:off x="201086" y="0"/>
              <a:ext cx="230099" cy="19028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27" name="Shape 342"/>
            <p:cNvSpPr/>
            <p:nvPr/>
          </p:nvSpPr>
          <p:spPr>
            <a:xfrm>
              <a:off x="403172" y="138992"/>
              <a:ext cx="58025" cy="9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28" name="Group 349"/>
          <p:cNvGrpSpPr/>
          <p:nvPr/>
        </p:nvGrpSpPr>
        <p:grpSpPr>
          <a:xfrm>
            <a:off x="494624" y="5266945"/>
            <a:ext cx="576246" cy="234963"/>
            <a:chOff x="0" y="0"/>
            <a:chExt cx="576245" cy="234961"/>
          </a:xfrm>
        </p:grpSpPr>
        <p:sp>
          <p:nvSpPr>
            <p:cNvPr id="829" name="Shape 344"/>
            <p:cNvSpPr/>
            <p:nvPr/>
          </p:nvSpPr>
          <p:spPr>
            <a:xfrm>
              <a:off x="115049" y="138992"/>
              <a:ext cx="58025" cy="9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30" name="Shape 345"/>
            <p:cNvSpPr/>
            <p:nvPr/>
          </p:nvSpPr>
          <p:spPr>
            <a:xfrm>
              <a:off x="461196" y="190286"/>
              <a:ext cx="115050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1" name="Shape 346"/>
            <p:cNvSpPr/>
            <p:nvPr/>
          </p:nvSpPr>
          <p:spPr>
            <a:xfrm flipH="1" flipV="1">
              <a:off x="0" y="190286"/>
              <a:ext cx="115050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2" name="Shape 347"/>
            <p:cNvSpPr/>
            <p:nvPr/>
          </p:nvSpPr>
          <p:spPr>
            <a:xfrm flipH="1" flipV="1">
              <a:off x="201086" y="0"/>
              <a:ext cx="230099" cy="190287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3" name="Shape 348"/>
            <p:cNvSpPr/>
            <p:nvPr/>
          </p:nvSpPr>
          <p:spPr>
            <a:xfrm>
              <a:off x="403172" y="138992"/>
              <a:ext cx="58025" cy="9597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679" h="19679" extrusionOk="0">
                  <a:moveTo>
                    <a:pt x="16796" y="2882"/>
                  </a:moveTo>
                  <a:cubicBezTo>
                    <a:pt x="20639" y="6724"/>
                    <a:pt x="20639" y="12954"/>
                    <a:pt x="16796" y="16796"/>
                  </a:cubicBezTo>
                  <a:cubicBezTo>
                    <a:pt x="12954" y="20639"/>
                    <a:pt x="6724" y="20639"/>
                    <a:pt x="2882" y="16796"/>
                  </a:cubicBezTo>
                  <a:cubicBezTo>
                    <a:pt x="-961" y="12954"/>
                    <a:pt x="-961" y="6724"/>
                    <a:pt x="2882" y="2882"/>
                  </a:cubicBezTo>
                  <a:cubicBezTo>
                    <a:pt x="6724" y="-961"/>
                    <a:pt x="12954" y="-961"/>
                    <a:pt x="16796" y="2882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</p:grpSp>
      <p:grpSp>
        <p:nvGrpSpPr>
          <p:cNvPr id="834" name="Group 354"/>
          <p:cNvGrpSpPr/>
          <p:nvPr/>
        </p:nvGrpSpPr>
        <p:grpSpPr>
          <a:xfrm>
            <a:off x="6702551" y="5387066"/>
            <a:ext cx="287587" cy="504825"/>
            <a:chOff x="22244" y="0"/>
            <a:chExt cx="287585" cy="504823"/>
          </a:xfrm>
        </p:grpSpPr>
        <p:sp>
          <p:nvSpPr>
            <p:cNvPr id="835" name="Shape 350"/>
            <p:cNvSpPr/>
            <p:nvPr/>
          </p:nvSpPr>
          <p:spPr>
            <a:xfrm rot="10800000" flipH="1">
              <a:off x="22244" y="151622"/>
              <a:ext cx="287587" cy="201580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36" name="Shape 351"/>
            <p:cNvSpPr/>
            <p:nvPr/>
          </p:nvSpPr>
          <p:spPr>
            <a:xfrm flipH="1">
              <a:off x="166037" y="353201"/>
              <a:ext cx="1" cy="15162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7" name="Shape 352"/>
            <p:cNvSpPr/>
            <p:nvPr/>
          </p:nvSpPr>
          <p:spPr>
            <a:xfrm flipV="1">
              <a:off x="166037" y="0"/>
              <a:ext cx="1" cy="15162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38" name="Shape 353"/>
            <p:cNvSpPr/>
            <p:nvPr/>
          </p:nvSpPr>
          <p:spPr>
            <a:xfrm>
              <a:off x="22245" y="353201"/>
              <a:ext cx="287585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839" name="Group 361"/>
          <p:cNvGrpSpPr/>
          <p:nvPr/>
        </p:nvGrpSpPr>
        <p:grpSpPr>
          <a:xfrm>
            <a:off x="6684264" y="6400801"/>
            <a:ext cx="304801" cy="381000"/>
            <a:chOff x="0" y="0"/>
            <a:chExt cx="304800" cy="380999"/>
          </a:xfrm>
        </p:grpSpPr>
        <p:sp>
          <p:nvSpPr>
            <p:cNvPr id="840" name="Shape 355"/>
            <p:cNvSpPr/>
            <p:nvPr/>
          </p:nvSpPr>
          <p:spPr>
            <a:xfrm>
              <a:off x="0" y="2286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1" name="Shape 356"/>
            <p:cNvSpPr/>
            <p:nvPr/>
          </p:nvSpPr>
          <p:spPr>
            <a:xfrm flipH="1">
              <a:off x="165099" y="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2" name="Shape 357"/>
            <p:cNvSpPr/>
            <p:nvPr/>
          </p:nvSpPr>
          <p:spPr>
            <a:xfrm>
              <a:off x="38100" y="266700"/>
              <a:ext cx="2286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3" name="Shape 358"/>
            <p:cNvSpPr/>
            <p:nvPr/>
          </p:nvSpPr>
          <p:spPr>
            <a:xfrm>
              <a:off x="76200" y="304800"/>
              <a:ext cx="1524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4" name="Shape 359"/>
            <p:cNvSpPr/>
            <p:nvPr/>
          </p:nvSpPr>
          <p:spPr>
            <a:xfrm>
              <a:off x="114300" y="342900"/>
              <a:ext cx="762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45" name="Shape 360"/>
            <p:cNvSpPr/>
            <p:nvPr/>
          </p:nvSpPr>
          <p:spPr>
            <a:xfrm flipH="1">
              <a:off x="147638" y="381000"/>
              <a:ext cx="79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846" name="Shape 362"/>
          <p:cNvSpPr/>
          <p:nvPr/>
        </p:nvSpPr>
        <p:spPr>
          <a:xfrm flipH="1">
            <a:off x="6757416" y="5791200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grpSp>
        <p:nvGrpSpPr>
          <p:cNvPr id="847" name="Group 367"/>
          <p:cNvGrpSpPr/>
          <p:nvPr/>
        </p:nvGrpSpPr>
        <p:grpSpPr>
          <a:xfrm>
            <a:off x="6228017" y="5387066"/>
            <a:ext cx="287585" cy="504825"/>
            <a:chOff x="22244" y="0"/>
            <a:chExt cx="287584" cy="504823"/>
          </a:xfrm>
        </p:grpSpPr>
        <p:sp>
          <p:nvSpPr>
            <p:cNvPr id="848" name="Shape 363"/>
            <p:cNvSpPr/>
            <p:nvPr/>
          </p:nvSpPr>
          <p:spPr>
            <a:xfrm rot="10800000" flipH="1">
              <a:off x="22244" y="151622"/>
              <a:ext cx="287586" cy="201580"/>
            </a:xfrm>
            <a:prstGeom prst="triangle">
              <a:avLst/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849" name="Shape 364"/>
            <p:cNvSpPr/>
            <p:nvPr/>
          </p:nvSpPr>
          <p:spPr>
            <a:xfrm flipH="1">
              <a:off x="166037" y="353201"/>
              <a:ext cx="1" cy="15162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0" name="Shape 365"/>
            <p:cNvSpPr/>
            <p:nvPr/>
          </p:nvSpPr>
          <p:spPr>
            <a:xfrm flipV="1">
              <a:off x="166037" y="0"/>
              <a:ext cx="1" cy="151623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1" name="Shape 366"/>
            <p:cNvSpPr/>
            <p:nvPr/>
          </p:nvSpPr>
          <p:spPr>
            <a:xfrm>
              <a:off x="22244" y="353201"/>
              <a:ext cx="287585" cy="1"/>
            </a:xfrm>
            <a:prstGeom prst="line">
              <a:avLst/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852" name="Group 374"/>
          <p:cNvGrpSpPr/>
          <p:nvPr/>
        </p:nvGrpSpPr>
        <p:grpSpPr>
          <a:xfrm>
            <a:off x="6198991" y="6400801"/>
            <a:ext cx="304801" cy="381000"/>
            <a:chOff x="0" y="0"/>
            <a:chExt cx="304800" cy="380999"/>
          </a:xfrm>
        </p:grpSpPr>
        <p:sp>
          <p:nvSpPr>
            <p:cNvPr id="853" name="Shape 368"/>
            <p:cNvSpPr/>
            <p:nvPr/>
          </p:nvSpPr>
          <p:spPr>
            <a:xfrm>
              <a:off x="0" y="2286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4" name="Shape 369"/>
            <p:cNvSpPr/>
            <p:nvPr/>
          </p:nvSpPr>
          <p:spPr>
            <a:xfrm flipH="1">
              <a:off x="165099" y="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5" name="Shape 370"/>
            <p:cNvSpPr/>
            <p:nvPr/>
          </p:nvSpPr>
          <p:spPr>
            <a:xfrm>
              <a:off x="38100" y="266700"/>
              <a:ext cx="2286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6" name="Shape 371"/>
            <p:cNvSpPr/>
            <p:nvPr/>
          </p:nvSpPr>
          <p:spPr>
            <a:xfrm>
              <a:off x="76200" y="304800"/>
              <a:ext cx="1524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7" name="Shape 372"/>
            <p:cNvSpPr/>
            <p:nvPr/>
          </p:nvSpPr>
          <p:spPr>
            <a:xfrm>
              <a:off x="114300" y="342900"/>
              <a:ext cx="762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58" name="Shape 373"/>
            <p:cNvSpPr/>
            <p:nvPr/>
          </p:nvSpPr>
          <p:spPr>
            <a:xfrm flipH="1">
              <a:off x="147638" y="381000"/>
              <a:ext cx="79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sp>
        <p:nvSpPr>
          <p:cNvPr id="859" name="Shape 375"/>
          <p:cNvSpPr/>
          <p:nvPr/>
        </p:nvSpPr>
        <p:spPr>
          <a:xfrm flipH="1">
            <a:off x="6285824" y="5791200"/>
            <a:ext cx="182881" cy="73152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10800" y="4320"/>
                </a:lnTo>
                <a:lnTo>
                  <a:pt x="21600" y="5400"/>
                </a:lnTo>
                <a:lnTo>
                  <a:pt x="0" y="7560"/>
                </a:lnTo>
                <a:lnTo>
                  <a:pt x="21600" y="9720"/>
                </a:lnTo>
                <a:lnTo>
                  <a:pt x="0" y="11880"/>
                </a:lnTo>
                <a:lnTo>
                  <a:pt x="21600" y="14040"/>
                </a:lnTo>
                <a:lnTo>
                  <a:pt x="0" y="16200"/>
                </a:lnTo>
                <a:lnTo>
                  <a:pt x="10800" y="17280"/>
                </a:lnTo>
                <a:lnTo>
                  <a:pt x="10800" y="21600"/>
                </a:lnTo>
              </a:path>
            </a:pathLst>
          </a:custGeom>
          <a:ln w="25400">
            <a:solidFill/>
            <a:round/>
          </a:ln>
        </p:spPr>
        <p:txBody>
          <a:bodyPr lIns="0" tIns="0" rIns="0" bIns="0"/>
          <a:lstStyle/>
          <a:p>
            <a:pPr lvl="0"/>
            <a:endParaRPr/>
          </a:p>
        </p:txBody>
      </p:sp>
      <p:sp>
        <p:nvSpPr>
          <p:cNvPr id="860" name="Shape 376"/>
          <p:cNvSpPr/>
          <p:nvPr/>
        </p:nvSpPr>
        <p:spPr>
          <a:xfrm flipV="1">
            <a:off x="6382442" y="4380112"/>
            <a:ext cx="2917" cy="1158578"/>
          </a:xfrm>
          <a:prstGeom prst="line">
            <a:avLst/>
          </a:prstGeom>
          <a:ln w="2540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68" name="Shape 384"/>
          <p:cNvSpPr/>
          <p:nvPr/>
        </p:nvSpPr>
        <p:spPr>
          <a:xfrm>
            <a:off x="1277873" y="4038601"/>
            <a:ext cx="539785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100K </a:t>
            </a:r>
          </a:p>
        </p:txBody>
      </p:sp>
      <p:sp>
        <p:nvSpPr>
          <p:cNvPr id="869" name="Shape 385"/>
          <p:cNvSpPr/>
          <p:nvPr/>
        </p:nvSpPr>
        <p:spPr>
          <a:xfrm>
            <a:off x="1582673" y="5864424"/>
            <a:ext cx="53978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100K </a:t>
            </a:r>
          </a:p>
        </p:txBody>
      </p:sp>
      <p:sp>
        <p:nvSpPr>
          <p:cNvPr id="870" name="Shape 386"/>
          <p:cNvSpPr/>
          <p:nvPr/>
        </p:nvSpPr>
        <p:spPr>
          <a:xfrm>
            <a:off x="6400348" y="5955269"/>
            <a:ext cx="437429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680 </a:t>
            </a:r>
          </a:p>
        </p:txBody>
      </p:sp>
      <p:sp>
        <p:nvSpPr>
          <p:cNvPr id="871" name="Shape 390"/>
          <p:cNvSpPr/>
          <p:nvPr/>
        </p:nvSpPr>
        <p:spPr>
          <a:xfrm>
            <a:off x="614317" y="5410200"/>
            <a:ext cx="456552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</a:t>
            </a:r>
            <a:r>
              <a:rPr baseline="-25000"/>
              <a:t>2</a:t>
            </a:r>
            <a:r>
              <a:t> </a:t>
            </a:r>
          </a:p>
        </p:txBody>
      </p:sp>
      <p:sp>
        <p:nvSpPr>
          <p:cNvPr id="872" name="Shape 391"/>
          <p:cNvSpPr/>
          <p:nvPr/>
        </p:nvSpPr>
        <p:spPr>
          <a:xfrm>
            <a:off x="610248" y="3897868"/>
            <a:ext cx="456552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S</a:t>
            </a:r>
            <a:r>
              <a:rPr baseline="-25000"/>
              <a:t>1</a:t>
            </a:r>
            <a:r>
              <a:t> </a:t>
            </a:r>
          </a:p>
        </p:txBody>
      </p:sp>
      <p:sp>
        <p:nvSpPr>
          <p:cNvPr id="873" name="Shape 392"/>
          <p:cNvSpPr/>
          <p:nvPr/>
        </p:nvSpPr>
        <p:spPr>
          <a:xfrm>
            <a:off x="5182248" y="5257800"/>
            <a:ext cx="456552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O</a:t>
            </a:r>
            <a:r>
              <a:rPr baseline="-25000"/>
              <a:t>2</a:t>
            </a:r>
            <a:r>
              <a:t> </a:t>
            </a:r>
          </a:p>
        </p:txBody>
      </p:sp>
      <p:sp>
        <p:nvSpPr>
          <p:cNvPr id="874" name="Shape 393"/>
          <p:cNvSpPr/>
          <p:nvPr/>
        </p:nvSpPr>
        <p:spPr>
          <a:xfrm>
            <a:off x="5182248" y="3657600"/>
            <a:ext cx="456552" cy="4015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spAutoFit/>
          </a:bodyPr>
          <a:lstStyle/>
          <a:p>
            <a:pPr lvl="0"/>
            <a:r>
              <a:t>O</a:t>
            </a:r>
            <a:r>
              <a:rPr baseline="-25000"/>
              <a:t>1</a:t>
            </a:r>
            <a:r>
              <a:t> </a:t>
            </a:r>
          </a:p>
        </p:txBody>
      </p:sp>
      <p:sp>
        <p:nvSpPr>
          <p:cNvPr id="875" name="Shape 394"/>
          <p:cNvSpPr/>
          <p:nvPr/>
        </p:nvSpPr>
        <p:spPr>
          <a:xfrm>
            <a:off x="2668270" y="4733155"/>
            <a:ext cx="1" cy="524646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6" name="Shape 395"/>
          <p:cNvSpPr/>
          <p:nvPr/>
        </p:nvSpPr>
        <p:spPr>
          <a:xfrm>
            <a:off x="2666999" y="5237645"/>
            <a:ext cx="526620" cy="2"/>
          </a:xfrm>
          <a:prstGeom prst="line">
            <a:avLst/>
          </a:prstGeom>
          <a:ln w="19050">
            <a:solidFill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txBody>
          <a:bodyPr lIns="0" tIns="0" rIns="0" bIns="0"/>
          <a:lstStyle/>
          <a:p>
            <a:pPr lvl="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877" name="Shape 396"/>
          <p:cNvSpPr/>
          <p:nvPr/>
        </p:nvSpPr>
        <p:spPr>
          <a:xfrm>
            <a:off x="7680222" y="5029200"/>
            <a:ext cx="1207950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600"/>
              <a:t>For D=0, 01</a:t>
            </a:r>
          </a:p>
          <a:p>
            <a:pPr lvl="0"/>
            <a:r>
              <a:rPr sz="1600"/>
              <a:t>For D=1, 10</a:t>
            </a:r>
          </a:p>
        </p:txBody>
      </p:sp>
      <p:sp>
        <p:nvSpPr>
          <p:cNvPr id="878" name="Shape 397"/>
          <p:cNvSpPr/>
          <p:nvPr/>
        </p:nvSpPr>
        <p:spPr>
          <a:xfrm>
            <a:off x="2727223" y="5791200"/>
            <a:ext cx="3454063" cy="574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/>
          <a:p>
            <a:pPr lvl="0"/>
            <a:r>
              <a:rPr sz="1600"/>
              <a:t>4001 (nor). 7, gnd; 8,9,12,13,14, V+</a:t>
            </a:r>
          </a:p>
          <a:p>
            <a:pPr lvl="0"/>
            <a:r>
              <a:rPr sz="1600"/>
              <a:t>4011 (FF).  7, gnd; 14, V+</a:t>
            </a:r>
          </a:p>
        </p:txBody>
      </p:sp>
      <p:sp>
        <p:nvSpPr>
          <p:cNvPr id="879" name="Shape 398"/>
          <p:cNvSpPr/>
          <p:nvPr/>
        </p:nvSpPr>
        <p:spPr>
          <a:xfrm>
            <a:off x="2315138" y="3886201"/>
            <a:ext cx="250948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 </a:t>
            </a:r>
          </a:p>
        </p:txBody>
      </p:sp>
      <p:sp>
        <p:nvSpPr>
          <p:cNvPr id="880" name="Shape 399"/>
          <p:cNvSpPr/>
          <p:nvPr/>
        </p:nvSpPr>
        <p:spPr>
          <a:xfrm>
            <a:off x="2666999" y="3886201"/>
            <a:ext cx="250948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2 </a:t>
            </a:r>
          </a:p>
        </p:txBody>
      </p:sp>
      <p:sp>
        <p:nvSpPr>
          <p:cNvPr id="881" name="Shape 400"/>
          <p:cNvSpPr/>
          <p:nvPr/>
        </p:nvSpPr>
        <p:spPr>
          <a:xfrm>
            <a:off x="3000938" y="3810001"/>
            <a:ext cx="250948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2 </a:t>
            </a:r>
          </a:p>
        </p:txBody>
      </p:sp>
      <p:sp>
        <p:nvSpPr>
          <p:cNvPr id="882" name="Shape 401"/>
          <p:cNvSpPr/>
          <p:nvPr/>
        </p:nvSpPr>
        <p:spPr>
          <a:xfrm>
            <a:off x="3000938" y="3505201"/>
            <a:ext cx="250948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 </a:t>
            </a:r>
          </a:p>
        </p:txBody>
      </p:sp>
      <p:sp>
        <p:nvSpPr>
          <p:cNvPr id="883" name="Shape 402"/>
          <p:cNvSpPr/>
          <p:nvPr/>
        </p:nvSpPr>
        <p:spPr>
          <a:xfrm>
            <a:off x="3686738" y="3657601"/>
            <a:ext cx="250948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3 </a:t>
            </a:r>
          </a:p>
        </p:txBody>
      </p:sp>
      <p:sp>
        <p:nvSpPr>
          <p:cNvPr id="884" name="Shape 403"/>
          <p:cNvSpPr/>
          <p:nvPr/>
        </p:nvSpPr>
        <p:spPr>
          <a:xfrm>
            <a:off x="3657599" y="5026224"/>
            <a:ext cx="25094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4 </a:t>
            </a:r>
          </a:p>
        </p:txBody>
      </p:sp>
      <p:sp>
        <p:nvSpPr>
          <p:cNvPr id="885" name="Shape 404"/>
          <p:cNvSpPr/>
          <p:nvPr/>
        </p:nvSpPr>
        <p:spPr>
          <a:xfrm>
            <a:off x="3077138" y="4950024"/>
            <a:ext cx="25094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5 </a:t>
            </a:r>
          </a:p>
        </p:txBody>
      </p:sp>
      <p:sp>
        <p:nvSpPr>
          <p:cNvPr id="886" name="Shape 405"/>
          <p:cNvSpPr/>
          <p:nvPr/>
        </p:nvSpPr>
        <p:spPr>
          <a:xfrm>
            <a:off x="3047999" y="5483424"/>
            <a:ext cx="250948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6 </a:t>
            </a:r>
          </a:p>
        </p:txBody>
      </p:sp>
      <p:sp>
        <p:nvSpPr>
          <p:cNvPr id="887" name="Shape 406"/>
          <p:cNvSpPr/>
          <p:nvPr/>
        </p:nvSpPr>
        <p:spPr>
          <a:xfrm>
            <a:off x="4220138" y="5331024"/>
            <a:ext cx="19738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9</a:t>
            </a:r>
          </a:p>
        </p:txBody>
      </p:sp>
      <p:sp>
        <p:nvSpPr>
          <p:cNvPr id="888" name="Shape 407"/>
          <p:cNvSpPr/>
          <p:nvPr/>
        </p:nvSpPr>
        <p:spPr>
          <a:xfrm>
            <a:off x="4190999" y="4953001"/>
            <a:ext cx="208321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 b="1"/>
            </a:lvl1pPr>
          </a:lstStyle>
          <a:p>
            <a:pPr lvl="0">
              <a:defRPr sz="1800" b="0"/>
            </a:pPr>
            <a:r>
              <a:rPr sz="1400" b="1"/>
              <a:t>8</a:t>
            </a:r>
          </a:p>
        </p:txBody>
      </p:sp>
      <p:sp>
        <p:nvSpPr>
          <p:cNvPr id="889" name="Shape 408"/>
          <p:cNvSpPr/>
          <p:nvPr/>
        </p:nvSpPr>
        <p:spPr>
          <a:xfrm>
            <a:off x="5105399" y="5102424"/>
            <a:ext cx="29062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10</a:t>
            </a:r>
          </a:p>
        </p:txBody>
      </p:sp>
      <p:sp>
        <p:nvSpPr>
          <p:cNvPr id="890" name="Shape 409"/>
          <p:cNvSpPr/>
          <p:nvPr/>
        </p:nvSpPr>
        <p:spPr>
          <a:xfrm>
            <a:off x="4190999" y="3654624"/>
            <a:ext cx="290623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13</a:t>
            </a:r>
          </a:p>
        </p:txBody>
      </p:sp>
      <p:sp>
        <p:nvSpPr>
          <p:cNvPr id="891" name="Shape 410"/>
          <p:cNvSpPr/>
          <p:nvPr/>
        </p:nvSpPr>
        <p:spPr>
          <a:xfrm>
            <a:off x="4190999" y="4035623"/>
            <a:ext cx="290623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12</a:t>
            </a:r>
          </a:p>
        </p:txBody>
      </p:sp>
      <p:sp>
        <p:nvSpPr>
          <p:cNvPr id="892" name="Shape 411"/>
          <p:cNvSpPr/>
          <p:nvPr/>
        </p:nvSpPr>
        <p:spPr>
          <a:xfrm>
            <a:off x="4967342" y="3807024"/>
            <a:ext cx="290623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11</a:t>
            </a:r>
          </a:p>
        </p:txBody>
      </p:sp>
      <p:sp>
        <p:nvSpPr>
          <p:cNvPr id="893" name="Shape 412"/>
          <p:cNvSpPr/>
          <p:nvPr/>
        </p:nvSpPr>
        <p:spPr>
          <a:xfrm>
            <a:off x="2467538" y="4645223"/>
            <a:ext cx="197382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3</a:t>
            </a:r>
          </a:p>
        </p:txBody>
      </p:sp>
      <p:grpSp>
        <p:nvGrpSpPr>
          <p:cNvPr id="894" name="Group 222"/>
          <p:cNvGrpSpPr>
            <a:grpSpLocks/>
          </p:cNvGrpSpPr>
          <p:nvPr/>
        </p:nvGrpSpPr>
        <p:grpSpPr bwMode="auto">
          <a:xfrm>
            <a:off x="1005840" y="3048000"/>
            <a:ext cx="304800" cy="381000"/>
            <a:chOff x="4272" y="3072"/>
            <a:chExt cx="192" cy="240"/>
          </a:xfrm>
        </p:grpSpPr>
        <p:sp>
          <p:nvSpPr>
            <p:cNvPr id="895" name="Line 99"/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6" name="Line 100"/>
            <p:cNvSpPr>
              <a:spLocks noChangeAspect="1" noChangeShapeType="1"/>
            </p:cNvSpPr>
            <p:nvPr/>
          </p:nvSpPr>
          <p:spPr bwMode="auto">
            <a:xfrm>
              <a:off x="4368" y="3072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7" name="Line 101"/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8" name="Line 102"/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9" name="Line 103"/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0" name="Line 104"/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EC71F35-E7EB-8A41-ABAF-9D86A5E899C8}"/>
              </a:ext>
            </a:extLst>
          </p:cNvPr>
          <p:cNvSpPr txBox="1"/>
          <p:nvPr/>
        </p:nvSpPr>
        <p:spPr>
          <a:xfrm>
            <a:off x="14893636" y="595745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20" name="Group 356">
            <a:extLst>
              <a:ext uri="{FF2B5EF4-FFF2-40B4-BE49-F238E27FC236}">
                <a16:creationId xmlns:a16="http://schemas.microsoft.com/office/drawing/2014/main" id="{8D4C2969-A52E-B14A-B96C-D732460D66F3}"/>
              </a:ext>
            </a:extLst>
          </p:cNvPr>
          <p:cNvGrpSpPr>
            <a:grpSpLocks/>
          </p:cNvGrpSpPr>
          <p:nvPr/>
        </p:nvGrpSpPr>
        <p:grpSpPr bwMode="auto">
          <a:xfrm>
            <a:off x="8037866" y="3516775"/>
            <a:ext cx="291084" cy="706633"/>
            <a:chOff x="2944" y="3306"/>
            <a:chExt cx="198" cy="596"/>
          </a:xfrm>
        </p:grpSpPr>
        <p:grpSp>
          <p:nvGrpSpPr>
            <p:cNvPr id="421" name="Group 298">
              <a:extLst>
                <a:ext uri="{FF2B5EF4-FFF2-40B4-BE49-F238E27FC236}">
                  <a16:creationId xmlns:a16="http://schemas.microsoft.com/office/drawing/2014/main" id="{31A06698-0619-B54B-A967-2FCD6B524E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4" y="3306"/>
              <a:ext cx="198" cy="596"/>
              <a:chOff x="3058" y="3370"/>
              <a:chExt cx="198" cy="596"/>
            </a:xfrm>
          </p:grpSpPr>
          <p:grpSp>
            <p:nvGrpSpPr>
              <p:cNvPr id="423" name="Group 294">
                <a:extLst>
                  <a:ext uri="{FF2B5EF4-FFF2-40B4-BE49-F238E27FC236}">
                    <a16:creationId xmlns:a16="http://schemas.microsoft.com/office/drawing/2014/main" id="{56513875-06EB-B044-B314-D506743F34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083" y="3370"/>
                <a:ext cx="173" cy="518"/>
                <a:chOff x="3083" y="3370"/>
                <a:chExt cx="173" cy="518"/>
              </a:xfrm>
            </p:grpSpPr>
            <p:grpSp>
              <p:nvGrpSpPr>
                <p:cNvPr id="426" name="Group 292">
                  <a:extLst>
                    <a:ext uri="{FF2B5EF4-FFF2-40B4-BE49-F238E27FC236}">
                      <a16:creationId xmlns:a16="http://schemas.microsoft.com/office/drawing/2014/main" id="{95291241-F39D-1F4D-8C87-A06251E7772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083" y="3542"/>
                  <a:ext cx="173" cy="169"/>
                  <a:chOff x="3092" y="3427"/>
                  <a:chExt cx="173" cy="284"/>
                </a:xfrm>
              </p:grpSpPr>
              <p:grpSp>
                <p:nvGrpSpPr>
                  <p:cNvPr id="443" name="Group 442">
                    <a:extLst>
                      <a:ext uri="{FF2B5EF4-FFF2-40B4-BE49-F238E27FC236}">
                        <a16:creationId xmlns:a16="http://schemas.microsoft.com/office/drawing/2014/main" id="{F4526698-61C4-3E4B-A7AE-BB98129977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092" y="3427"/>
                    <a:ext cx="173" cy="230"/>
                    <a:chOff x="3168" y="3485"/>
                    <a:chExt cx="173" cy="230"/>
                  </a:xfrm>
                </p:grpSpPr>
                <p:sp>
                  <p:nvSpPr>
                    <p:cNvPr id="449" name="Line 283">
                      <a:extLst>
                        <a:ext uri="{FF2B5EF4-FFF2-40B4-BE49-F238E27FC236}">
                          <a16:creationId xmlns:a16="http://schemas.microsoft.com/office/drawing/2014/main" id="{5F1B59DF-89EF-7F4C-8FA8-5C1330F4B0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284">
                      <a:extLst>
                        <a:ext uri="{FF2B5EF4-FFF2-40B4-BE49-F238E27FC236}">
                          <a16:creationId xmlns:a16="http://schemas.microsoft.com/office/drawing/2014/main" id="{95C02817-E756-5A43-A9F8-5ECA2820209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285">
                      <a:extLst>
                        <a:ext uri="{FF2B5EF4-FFF2-40B4-BE49-F238E27FC236}">
                          <a16:creationId xmlns:a16="http://schemas.microsoft.com/office/drawing/2014/main" id="{9F2A3BCC-32F8-7242-982A-4AB823A4C7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4" name="Group 443">
                    <a:extLst>
                      <a:ext uri="{FF2B5EF4-FFF2-40B4-BE49-F238E27FC236}">
                        <a16:creationId xmlns:a16="http://schemas.microsoft.com/office/drawing/2014/main" id="{27CCCFE4-F826-BF48-9C84-4DE376B1C89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128" y="3481"/>
                    <a:ext cx="91" cy="230"/>
                    <a:chOff x="3168" y="3485"/>
                    <a:chExt cx="173" cy="230"/>
                  </a:xfrm>
                </p:grpSpPr>
                <p:sp>
                  <p:nvSpPr>
                    <p:cNvPr id="445" name="Line 288">
                      <a:extLst>
                        <a:ext uri="{FF2B5EF4-FFF2-40B4-BE49-F238E27FC236}">
                          <a16:creationId xmlns:a16="http://schemas.microsoft.com/office/drawing/2014/main" id="{DB1E331C-9B1E-A94E-815B-51994705C506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48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6" name="Line 289">
                      <a:extLst>
                        <a:ext uri="{FF2B5EF4-FFF2-40B4-BE49-F238E27FC236}">
                          <a16:creationId xmlns:a16="http://schemas.microsoft.com/office/drawing/2014/main" id="{DF892329-D1C0-434D-8519-57E6C79D4F3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600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8" name="Line 290">
                      <a:extLst>
                        <a:ext uri="{FF2B5EF4-FFF2-40B4-BE49-F238E27FC236}">
                          <a16:creationId xmlns:a16="http://schemas.microsoft.com/office/drawing/2014/main" id="{D8AEEB8C-D5BE-C244-81E1-5FF0F73ADBE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168" y="3715"/>
                      <a:ext cx="173" cy="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prstTxWarp prst="textNoShape">
                        <a:avLst/>
                      </a:prstTxWarp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27" name="Line 291">
                  <a:extLst>
                    <a:ext uri="{FF2B5EF4-FFF2-40B4-BE49-F238E27FC236}">
                      <a16:creationId xmlns:a16="http://schemas.microsoft.com/office/drawing/2014/main" id="{D1BFABD3-2D71-DE44-A460-D64FACBA7E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715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28" name="Line 293">
                  <a:extLst>
                    <a:ext uri="{FF2B5EF4-FFF2-40B4-BE49-F238E27FC236}">
                      <a16:creationId xmlns:a16="http://schemas.microsoft.com/office/drawing/2014/main" id="{E15CAF8D-04C5-E94D-8512-9DEFE7C5A28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168" y="3370"/>
                  <a:ext cx="0" cy="17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424" name="Text Box 296">
                <a:extLst>
                  <a:ext uri="{FF2B5EF4-FFF2-40B4-BE49-F238E27FC236}">
                    <a16:creationId xmlns:a16="http://schemas.microsoft.com/office/drawing/2014/main" id="{BB3077D6-4FDB-5849-BFDE-6F4AED0E1F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8" y="3436"/>
                <a:ext cx="153" cy="28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+</a:t>
                </a:r>
              </a:p>
            </p:txBody>
          </p:sp>
          <p:sp>
            <p:nvSpPr>
              <p:cNvPr id="425" name="Text Box 297">
                <a:extLst>
                  <a:ext uri="{FF2B5EF4-FFF2-40B4-BE49-F238E27FC236}">
                    <a16:creationId xmlns:a16="http://schemas.microsoft.com/office/drawing/2014/main" id="{41B45029-DA7C-0B46-81B1-257EAAF07D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0" y="3680"/>
                <a:ext cx="137" cy="286"/>
              </a:xfrm>
              <a:prstGeom prst="rect">
                <a:avLst/>
              </a:prstGeom>
              <a:noFill/>
              <a:ln w="19050">
                <a:noFill/>
                <a:miter lim="800000"/>
                <a:headEnd/>
                <a:tailEnd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800"/>
                  <a:t>-</a:t>
                </a:r>
              </a:p>
            </p:txBody>
          </p:sp>
        </p:grpSp>
        <p:sp>
          <p:nvSpPr>
            <p:cNvPr id="422" name="Freeform 355">
              <a:extLst>
                <a:ext uri="{FF2B5EF4-FFF2-40B4-BE49-F238E27FC236}">
                  <a16:creationId xmlns:a16="http://schemas.microsoft.com/office/drawing/2014/main" id="{FE86B588-D410-F042-956B-12E77E495D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" y="3312"/>
              <a:ext cx="115" cy="518"/>
            </a:xfrm>
            <a:custGeom>
              <a:avLst/>
              <a:gdLst>
                <a:gd name="T0" fmla="*/ 58 w 115"/>
                <a:gd name="T1" fmla="*/ 0 h 518"/>
                <a:gd name="T2" fmla="*/ 0 w 115"/>
                <a:gd name="T3" fmla="*/ 173 h 518"/>
                <a:gd name="T4" fmla="*/ 58 w 115"/>
                <a:gd name="T5" fmla="*/ 518 h 518"/>
                <a:gd name="T6" fmla="*/ 115 w 115"/>
                <a:gd name="T7" fmla="*/ 173 h 518"/>
                <a:gd name="T8" fmla="*/ 58 w 115"/>
                <a:gd name="T9" fmla="*/ 0 h 5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15"/>
                <a:gd name="T16" fmla="*/ 0 h 518"/>
                <a:gd name="T17" fmla="*/ 115 w 115"/>
                <a:gd name="T18" fmla="*/ 518 h 51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15" h="518">
                  <a:moveTo>
                    <a:pt x="58" y="0"/>
                  </a:moveTo>
                  <a:lnTo>
                    <a:pt x="0" y="173"/>
                  </a:lnTo>
                  <a:lnTo>
                    <a:pt x="58" y="518"/>
                  </a:lnTo>
                  <a:lnTo>
                    <a:pt x="115" y="173"/>
                  </a:lnTo>
                  <a:lnTo>
                    <a:pt x="58" y="0"/>
                  </a:lnTo>
                  <a:close/>
                </a:path>
              </a:pathLst>
            </a:custGeom>
            <a:noFill/>
            <a:ln w="19050">
              <a:noFill/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77" name="Group 238">
            <a:extLst>
              <a:ext uri="{FF2B5EF4-FFF2-40B4-BE49-F238E27FC236}">
                <a16:creationId xmlns:a16="http://schemas.microsoft.com/office/drawing/2014/main" id="{1AC49FBE-77C9-A949-BDC7-7CF04ACCFC73}"/>
              </a:ext>
            </a:extLst>
          </p:cNvPr>
          <p:cNvGrpSpPr/>
          <p:nvPr/>
        </p:nvGrpSpPr>
        <p:grpSpPr>
          <a:xfrm>
            <a:off x="8012575" y="4070816"/>
            <a:ext cx="304801" cy="381000"/>
            <a:chOff x="0" y="0"/>
            <a:chExt cx="304800" cy="380999"/>
          </a:xfrm>
        </p:grpSpPr>
        <p:sp>
          <p:nvSpPr>
            <p:cNvPr id="478" name="Shape 232">
              <a:extLst>
                <a:ext uri="{FF2B5EF4-FFF2-40B4-BE49-F238E27FC236}">
                  <a16:creationId xmlns:a16="http://schemas.microsoft.com/office/drawing/2014/main" id="{0FB4DED2-A32B-C841-8C2C-2BFC59577775}"/>
                </a:ext>
              </a:extLst>
            </p:cNvPr>
            <p:cNvSpPr/>
            <p:nvPr/>
          </p:nvSpPr>
          <p:spPr>
            <a:xfrm>
              <a:off x="0" y="228600"/>
              <a:ext cx="3048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79" name="Shape 233">
              <a:extLst>
                <a:ext uri="{FF2B5EF4-FFF2-40B4-BE49-F238E27FC236}">
                  <a16:creationId xmlns:a16="http://schemas.microsoft.com/office/drawing/2014/main" id="{D44F2B8C-2F1C-444C-87B1-6245C620E8C9}"/>
                </a:ext>
              </a:extLst>
            </p:cNvPr>
            <p:cNvSpPr/>
            <p:nvPr/>
          </p:nvSpPr>
          <p:spPr>
            <a:xfrm flipH="1">
              <a:off x="165099" y="0"/>
              <a:ext cx="1" cy="228601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0" name="Shape 234">
              <a:extLst>
                <a:ext uri="{FF2B5EF4-FFF2-40B4-BE49-F238E27FC236}">
                  <a16:creationId xmlns:a16="http://schemas.microsoft.com/office/drawing/2014/main" id="{7A49B596-810E-6149-B471-00B0966AFFE2}"/>
                </a:ext>
              </a:extLst>
            </p:cNvPr>
            <p:cNvSpPr/>
            <p:nvPr/>
          </p:nvSpPr>
          <p:spPr>
            <a:xfrm>
              <a:off x="38100" y="266700"/>
              <a:ext cx="2286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1" name="Shape 235">
              <a:extLst>
                <a:ext uri="{FF2B5EF4-FFF2-40B4-BE49-F238E27FC236}">
                  <a16:creationId xmlns:a16="http://schemas.microsoft.com/office/drawing/2014/main" id="{E2D7A655-69DE-4F4F-A681-1FC75E0D7181}"/>
                </a:ext>
              </a:extLst>
            </p:cNvPr>
            <p:cNvSpPr/>
            <p:nvPr/>
          </p:nvSpPr>
          <p:spPr>
            <a:xfrm>
              <a:off x="76200" y="304800"/>
              <a:ext cx="1524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2" name="Shape 236">
              <a:extLst>
                <a:ext uri="{FF2B5EF4-FFF2-40B4-BE49-F238E27FC236}">
                  <a16:creationId xmlns:a16="http://schemas.microsoft.com/office/drawing/2014/main" id="{BAF84EA5-6675-274F-9515-4E406D0F0579}"/>
                </a:ext>
              </a:extLst>
            </p:cNvPr>
            <p:cNvSpPr/>
            <p:nvPr/>
          </p:nvSpPr>
          <p:spPr>
            <a:xfrm>
              <a:off x="114300" y="342900"/>
              <a:ext cx="76201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483" name="Shape 237">
              <a:extLst>
                <a:ext uri="{FF2B5EF4-FFF2-40B4-BE49-F238E27FC236}">
                  <a16:creationId xmlns:a16="http://schemas.microsoft.com/office/drawing/2014/main" id="{1239FE4F-1FF3-284A-BD8F-62EB1C172D89}"/>
                </a:ext>
              </a:extLst>
            </p:cNvPr>
            <p:cNvSpPr/>
            <p:nvPr/>
          </p:nvSpPr>
          <p:spPr>
            <a:xfrm flipH="1">
              <a:off x="147638" y="381000"/>
              <a:ext cx="7938" cy="0"/>
            </a:xfrm>
            <a:prstGeom prst="line">
              <a:avLst/>
            </a:prstGeom>
            <a:noFill/>
            <a:ln w="2540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</p:grpSp>
      <p:grpSp>
        <p:nvGrpSpPr>
          <p:cNvPr id="419" name="Group 222">
            <a:extLst>
              <a:ext uri="{FF2B5EF4-FFF2-40B4-BE49-F238E27FC236}">
                <a16:creationId xmlns:a16="http://schemas.microsoft.com/office/drawing/2014/main" id="{4ADF9172-588C-A147-B8DB-49A2A303150A}"/>
              </a:ext>
            </a:extLst>
          </p:cNvPr>
          <p:cNvGrpSpPr>
            <a:grpSpLocks/>
          </p:cNvGrpSpPr>
          <p:nvPr/>
        </p:nvGrpSpPr>
        <p:grpSpPr bwMode="auto">
          <a:xfrm>
            <a:off x="5591109" y="3039618"/>
            <a:ext cx="304800" cy="377952"/>
            <a:chOff x="4272" y="3064"/>
            <a:chExt cx="192" cy="248"/>
          </a:xfrm>
        </p:grpSpPr>
        <p:sp>
          <p:nvSpPr>
            <p:cNvPr id="456" name="Line 99">
              <a:extLst>
                <a:ext uri="{FF2B5EF4-FFF2-40B4-BE49-F238E27FC236}">
                  <a16:creationId xmlns:a16="http://schemas.microsoft.com/office/drawing/2014/main" id="{67B98B0B-2067-C94F-B854-C086C3F3C077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72" y="3216"/>
              <a:ext cx="1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7" name="Line 100">
              <a:extLst>
                <a:ext uri="{FF2B5EF4-FFF2-40B4-BE49-F238E27FC236}">
                  <a16:creationId xmlns:a16="http://schemas.microsoft.com/office/drawing/2014/main" id="{A0DE04A9-8F7A-9D43-8449-DE1A189C472C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76" y="3064"/>
              <a:ext cx="0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8" name="Line 101">
              <a:extLst>
                <a:ext uri="{FF2B5EF4-FFF2-40B4-BE49-F238E27FC236}">
                  <a16:creationId xmlns:a16="http://schemas.microsoft.com/office/drawing/2014/main" id="{1FDAD3A3-A74E-684D-B5CB-578F2D5117C0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296" y="3240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9" name="Line 102">
              <a:extLst>
                <a:ext uri="{FF2B5EF4-FFF2-40B4-BE49-F238E27FC236}">
                  <a16:creationId xmlns:a16="http://schemas.microsoft.com/office/drawing/2014/main" id="{F23117EC-965E-3743-9495-91C6A86C100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20" y="326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0" name="Line 103">
              <a:extLst>
                <a:ext uri="{FF2B5EF4-FFF2-40B4-BE49-F238E27FC236}">
                  <a16:creationId xmlns:a16="http://schemas.microsoft.com/office/drawing/2014/main" id="{F5D90F46-BEDA-4A42-B1B5-5AA1D15B89F6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>
              <a:off x="4344" y="3288"/>
              <a:ext cx="4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1" name="Line 104">
              <a:extLst>
                <a:ext uri="{FF2B5EF4-FFF2-40B4-BE49-F238E27FC236}">
                  <a16:creationId xmlns:a16="http://schemas.microsoft.com/office/drawing/2014/main" id="{A08A7111-2826-B348-9B2A-6B4845E5A0A5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flipH="1">
              <a:off x="4365" y="3312"/>
              <a:ext cx="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93049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</TotalTime>
  <Words>103</Words>
  <Application>Microsoft Macintosh PowerPoint</Application>
  <PresentationFormat>On-screen Show (4:3)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Math1Mono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72</cp:revision>
  <dcterms:modified xsi:type="dcterms:W3CDTF">2020-07-31T21:32:20Z</dcterms:modified>
</cp:coreProperties>
</file>