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29"/>
    <p:restoredTop sz="94699"/>
  </p:normalViewPr>
  <p:slideViewPr>
    <p:cSldViewPr>
      <p:cViewPr varScale="1">
        <p:scale>
          <a:sx n="103" d="100"/>
          <a:sy n="103" d="100"/>
        </p:scale>
        <p:origin x="224" y="17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8674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336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60700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1430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2014</TotalTime>
  <Words>471</Words>
  <Application>Microsoft Macintosh PowerPoint</Application>
  <PresentationFormat>On-screen Show (4:3)</PresentationFormat>
  <Paragraphs>278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96</cp:revision>
  <dcterms:created xsi:type="dcterms:W3CDTF">2013-08-12T02:31:30Z</dcterms:created>
  <dcterms:modified xsi:type="dcterms:W3CDTF">2020-07-27T00:58:43Z</dcterms:modified>
</cp:coreProperties>
</file>