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93" d="100"/>
          <a:sy n="93" d="100"/>
        </p:scale>
        <p:origin x="309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828800"/>
                <a:ext cx="8382000" cy="3581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Bob reuses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two different messages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adversary, Eve, can see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𝐵𝑚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Eve discovers m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She can compute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Don’t reuse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b’s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828800"/>
                <a:ext cx="8382000" cy="3581400"/>
              </a:xfrm>
              <a:blipFill>
                <a:blip r:embed="rId2"/>
                <a:stretch>
                  <a:fillRect l="-75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066800"/>
                <a:ext cx="8153400" cy="4953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&lt;q&lt;2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511+64t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&lt;p&lt;2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512+64t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1≦t≦8, q|p-1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primitive root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Picks a random, 1cacq-1.  A=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18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Private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Signature Generation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random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: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must be different for each signature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Signature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Advantages over straight El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Gamal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 is more efficient (2 exponentiations rather than 3)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 is 160 bits not 768</a:t>
                </a:r>
              </a:p>
            </p:txBody>
          </p:sp>
        </mc:Choice>
        <mc:Fallback xmlns="">
          <p:sp>
            <p:nvSpPr>
              <p:cNvPr id="921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066800"/>
                <a:ext cx="8153400" cy="4953000"/>
              </a:xfrm>
              <a:blipFill>
                <a:blip r:embed="rId2"/>
                <a:stretch>
                  <a:fillRect l="-778" t="-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second coordinate.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random, compute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𝑚𝑗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discrete log.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81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  Compute 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(41).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193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81.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use Chinese Remainder Theorem.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put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p=251.  a= 71, b=210, &lt;a&gt;=F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=250= 2 ∙53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(210)= 1 (mod 2).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71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210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149.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(149)=2.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4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2+ 4∙5 + 2∙25= 72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125)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CRT: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(210)= 197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  <a:blipFill>
                <a:blip r:embed="rId3"/>
                <a:stretch>
                  <a:fillRect l="-942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 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Solve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𝑝𝑘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1+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𝐻𝑀𝐴𝐶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𝑜𝑝𝑎𝑑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𝑖𝑝𝑎𝑑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)))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 is a cryptographic hash like SHA-256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inner pad: the byte 0x36 repeated B times where B is key size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outer pad: the byte 0x5c repeated B times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Verification requires knowledge of K.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Review</a:t>
                </a:r>
              </a:p>
              <a:p>
                <a:pPr lvl="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p=229. a=6.  &lt;a&gt;= 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229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n=228. Solving, we got: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(2)= 21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(3)= 208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(5) = 98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(7)= 107 (mod 228)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(11)= 162 (mod 228)</a:t>
                </a: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2: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b=13.  Pick k=77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i="0" dirty="0">
                    <a:latin typeface="+mj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77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147 = 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(13)= 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(3)+2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(7)−77)= 117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</a:pPr>
                <a:endParaRPr lang="en-US" sz="1800" dirty="0"/>
              </a:p>
              <a:p>
                <a:pPr marL="914400" lvl="1" indent="-45720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  <a:blipFill>
                <a:blip r:embed="rId3"/>
                <a:stretch>
                  <a:fillRect l="-90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Login: </a:t>
            </a:r>
            <a:r>
              <a:rPr kumimoji="1" lang="en-GB" sz="2000" dirty="0" err="1"/>
              <a:t>jlm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Welcome John </a:t>
            </a:r>
            <a:r>
              <a:rPr kumimoji="1" lang="en-GB" sz="2000" dirty="0" err="1"/>
              <a:t>Manferdelli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648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the discrete log function.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Discrete Log Problem (DLP):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Computational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Diffie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Hellman Problem (CDHP):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Given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find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CDHP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≦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DLP.  If the factorization of p-1 is 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𝜑𝜑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O((ln(p))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)-smooth then DLP and CDHP are equivalent.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Conclusion: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Exponentiation is a one-way trap-door function.</a:t>
                </a:r>
              </a:p>
              <a:p>
                <a:pPr marL="660400" indent="-660400"/>
                <a:endParaRPr lang="en-US" sz="24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524000"/>
                <a:ext cx="7772400" cy="4648200"/>
              </a:xfrm>
              <a:blipFill>
                <a:blip r:embed="rId2"/>
                <a:stretch>
                  <a:fillRect l="-979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Alice, the private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keyholder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picks a large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also has large prime divisors (say,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a generator,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picks a random number,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(secret),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Alice’s public key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send a message,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Bob picks a random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(his secret)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Bob transmits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𝑚𝐴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decodes the message by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Without knowing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 adversary has to solve the Computational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Hellman Problem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be random and never reused!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  <a:blipFill>
                <a:blip r:embed="rId2"/>
                <a:stretch>
                  <a:fillRect l="-960" t="-87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before.  Alice’s secret key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Alice publishes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sign, Alice picks another secret,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1≤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𝑆𝑖𝑔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verify: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𝑎𝑟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The hash is important otherwise there is an existential forgery attack.  It’s important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different for every signature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229600" cy="4343400"/>
              </a:xfrm>
              <a:blipFill>
                <a:blip r:embed="rId2"/>
                <a:stretch>
                  <a:fillRect l="-772" t="-875" b="-3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133600"/>
                <a:ext cx="8153400" cy="2438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g takes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)3)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operations, so does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primality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testing and raising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Encryption is also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)3)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is decryption.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key generation is cheap but for safety,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w is the “computational power” of the adversary.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133600"/>
                <a:ext cx="8153400" cy="2438400"/>
              </a:xfrm>
              <a:blipFill>
                <a:blip r:embed="rId2"/>
                <a:stretch>
                  <a:fillRect l="-778" t="-1563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72266</TotalTime>
  <Words>3569</Words>
  <Application>Microsoft Macintosh PowerPoint</Application>
  <PresentationFormat>Letter Paper (8.5x11 in)</PresentationFormat>
  <Paragraphs>615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Symbol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4023</cp:revision>
  <cp:lastPrinted>2023-11-04T18:49:57Z</cp:lastPrinted>
  <dcterms:created xsi:type="dcterms:W3CDTF">2013-04-26T22:34:28Z</dcterms:created>
  <dcterms:modified xsi:type="dcterms:W3CDTF">2025-04-22T01:08:49Z</dcterms:modified>
</cp:coreProperties>
</file>