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4648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7244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438355" y="4953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5499"/>
              </p:ext>
            </p:extLst>
          </p:nvPr>
        </p:nvGraphicFramePr>
        <p:xfrm>
          <a:off x="609600" y="1600201"/>
          <a:ext cx="7696201" cy="43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304801" y="990600"/>
            <a:ext cx="4038600" cy="5257800"/>
            <a:chOff x="304800" y="990600"/>
            <a:chExt cx="4648641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133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L </a:t>
              </a:r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00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29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6000" y="5029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191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04800" y="1828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04800" y="3886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724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9462" y="18288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9462" y="2907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9462" y="4812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304800" y="556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838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0" y="418802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856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3000" y="792479"/>
            <a:ext cx="3886197" cy="5455899"/>
            <a:chOff x="4800600" y="792480"/>
            <a:chExt cx="419100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7830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29101" y="5562600"/>
              <a:ext cx="77207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</a:rPr>
                <a:t> C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8498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6786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8404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55262" y="155448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55262" y="2556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55262" y="36235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55262" y="4461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34400" y="4964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75003</TotalTime>
  <Words>9785</Words>
  <Application>Microsoft Macintosh PowerPoint</Application>
  <PresentationFormat>Letter Paper (8.5x11 in)</PresentationFormat>
  <Paragraphs>1637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4121</cp:revision>
  <cp:lastPrinted>2023-11-04T03:22:12Z</cp:lastPrinted>
  <dcterms:created xsi:type="dcterms:W3CDTF">2013-02-11T03:53:24Z</dcterms:created>
  <dcterms:modified xsi:type="dcterms:W3CDTF">2023-11-05T00:48:54Z</dcterms:modified>
</cp:coreProperties>
</file>