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8"/>
  </p:notesMasterIdLst>
  <p:handoutMasterIdLst>
    <p:handoutMasterId r:id="rId99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  <p:sldId id="3586" r:id="rId9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3517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128-bit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8611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(IV ) – 128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66611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5814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898" y="1752600"/>
            <a:ext cx="4981101" cy="3916363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19050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19354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23622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3926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2819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h(0,2)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28498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h(0,3)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37338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h(0,4)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38400" y="3736777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41880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h(0,5)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2126" y="46452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h(0,6)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126" y="4675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51024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h(0,7)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38400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75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275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 bwMode="auto">
          <a:xfrm>
            <a:off x="30480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 bwMode="auto">
          <a:xfrm>
            <a:off x="30480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95600" y="5257800"/>
            <a:ext cx="9144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48000" y="48006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27526" y="41880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2)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27526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048000" y="43556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38" idx="1"/>
          </p:cNvCxnSpPr>
          <p:nvPr/>
        </p:nvCxnSpPr>
        <p:spPr bwMode="auto">
          <a:xfrm>
            <a:off x="3048000" y="43556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48000" y="38862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727526" y="23592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0)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727526" y="2389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048000" y="2526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43" idx="1"/>
          </p:cNvCxnSpPr>
          <p:nvPr/>
        </p:nvCxnSpPr>
        <p:spPr bwMode="auto">
          <a:xfrm>
            <a:off x="3048000" y="25268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048000" y="20574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727526" y="32736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1)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7275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480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endCxn id="48" idx="1"/>
          </p:cNvCxnSpPr>
          <p:nvPr/>
        </p:nvCxnSpPr>
        <p:spPr bwMode="auto">
          <a:xfrm>
            <a:off x="30480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29718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229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 1)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0229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3434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3" idx="1"/>
          </p:cNvCxnSpPr>
          <p:nvPr/>
        </p:nvCxnSpPr>
        <p:spPr bwMode="auto">
          <a:xfrm>
            <a:off x="43434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3"/>
          </p:cNvCxnSpPr>
          <p:nvPr/>
        </p:nvCxnSpPr>
        <p:spPr bwMode="auto">
          <a:xfrm>
            <a:off x="4383475" y="4341912"/>
            <a:ext cx="645725" cy="763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022926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h(2,0)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0229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3434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58" idx="1"/>
          </p:cNvCxnSpPr>
          <p:nvPr/>
        </p:nvCxnSpPr>
        <p:spPr bwMode="auto">
          <a:xfrm>
            <a:off x="43434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3" idx="3"/>
          </p:cNvCxnSpPr>
          <p:nvPr/>
        </p:nvCxnSpPr>
        <p:spPr bwMode="auto">
          <a:xfrm>
            <a:off x="4337126" y="2526863"/>
            <a:ext cx="692074" cy="749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318326" y="510391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h(3,0)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318326" y="5134391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638800" y="5271551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65" idx="1"/>
          </p:cNvCxnSpPr>
          <p:nvPr/>
        </p:nvCxnSpPr>
        <p:spPr bwMode="auto">
          <a:xfrm>
            <a:off x="5638800" y="5271551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58" idx="3"/>
          </p:cNvCxnSpPr>
          <p:nvPr/>
        </p:nvCxnSpPr>
        <p:spPr bwMode="auto">
          <a:xfrm>
            <a:off x="5632526" y="3441263"/>
            <a:ext cx="692074" cy="1665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04192" y="4614446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Published hash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3726" y="51054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w(h(3,0))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613726" y="5135880"/>
            <a:ext cx="844474" cy="24622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6934200" y="5273040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72" idx="1"/>
          </p:cNvCxnSpPr>
          <p:nvPr/>
        </p:nvCxnSpPr>
        <p:spPr bwMode="auto">
          <a:xfrm flipV="1">
            <a:off x="6934200" y="5258991"/>
            <a:ext cx="679526" cy="140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08160" y="34260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34874" y="3456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44474" y="3590686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9" idx="1"/>
          </p:cNvCxnSpPr>
          <p:nvPr/>
        </p:nvCxnSpPr>
        <p:spPr bwMode="auto">
          <a:xfrm flipV="1">
            <a:off x="838200" y="2072640"/>
            <a:ext cx="1600200" cy="1356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914400" y="27402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996874" y="5955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23" idx="1"/>
          </p:cNvCxnSpPr>
          <p:nvPr/>
        </p:nvCxnSpPr>
        <p:spPr bwMode="auto">
          <a:xfrm>
            <a:off x="838200" y="3733800"/>
            <a:ext cx="1600200" cy="1536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838200" y="411480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57932" y="37308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5</a:t>
            </a:r>
          </a:p>
        </p:txBody>
      </p:sp>
      <p:cxnSp>
        <p:nvCxnSpPr>
          <p:cNvPr id="89" name="Straight Arrow Connector 88"/>
          <p:cNvCxnSpPr>
            <a:endCxn id="19" idx="1"/>
          </p:cNvCxnSpPr>
          <p:nvPr/>
        </p:nvCxnSpPr>
        <p:spPr bwMode="auto">
          <a:xfrm>
            <a:off x="838200" y="3581400"/>
            <a:ext cx="1600200" cy="774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65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57467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Implemented as a linear mapping of GF(5)  GF(5)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81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f(X,Y,Z)= 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</a:t>
            </a:r>
            <a:r>
              <a:rPr lang="en-US" sz="2000" dirty="0">
                <a:latin typeface="Courier New" pitchFamily="49" charset="0"/>
              </a:rPr>
              <a:t>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5943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30D-2BCD-DADB-D833-189FA685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027B-6FFE-F059-CDE5-92879404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2A43-3BBA-AB70-C507-AC61ED5C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28DD0-71BF-FFC6-F4B7-79A50213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66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70897</TotalTime>
  <Words>9316</Words>
  <Application>Microsoft Macintosh PowerPoint</Application>
  <PresentationFormat>On-screen Show (4:3)</PresentationFormat>
  <Paragraphs>1126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Courier New</vt:lpstr>
      <vt:lpstr>Math1Mono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3460</cp:revision>
  <cp:lastPrinted>2013-02-25T03:36:59Z</cp:lastPrinted>
  <dcterms:created xsi:type="dcterms:W3CDTF">2013-04-07T20:15:24Z</dcterms:created>
  <dcterms:modified xsi:type="dcterms:W3CDTF">2023-11-02T20:50:51Z</dcterms:modified>
</cp:coreProperties>
</file>