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95"/>
  </p:normalViewPr>
  <p:slideViewPr>
    <p:cSldViewPr snapToGrid="0">
      <p:cViewPr varScale="1">
        <p:scale>
          <a:sx n="87" d="100"/>
          <a:sy n="87" d="100"/>
        </p:scale>
        <p:origin x="13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324-8E18-5048-99CC-B6AF00EF1530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6470A-2EC9-4140-916B-A99F9E34C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D6470A-2EC9-4140-916B-A99F9E34C6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2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0611-7575-3296-E217-ABF8E25FC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579D-9A63-8562-D3FD-C17EA600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84176-431D-AFAF-1A98-7187E7D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BB78-B1EC-551A-0E72-6C47FDB7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9E7B-F982-FC6D-055B-CFAD10C3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F3837-DD80-6724-7730-8C270BFC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5F436-9263-8FB5-BF81-ADB63EBF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F0BB-A3FD-1E38-85E4-3EDF5455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214D-357A-0CB2-F5A5-22174276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82D8D-BCB3-8963-35D9-EBE8E3D7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8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68D4A-EE7D-2AD8-E643-984623146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349F1-22A0-E7B8-6521-09B1C1C32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4AD8-447E-5F3D-307D-823425C8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9C1E6-49C8-D44B-681A-33E8A738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3A2C1-D557-387A-A22E-1C310639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93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86CA-1F4C-D628-7DC1-AE656641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4279-B8D3-1995-199E-DF6F531E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35A10-8362-C717-68C3-7769753D9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56929-E5E3-E8E6-F538-32BF4794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C9E0B-1D7A-9C44-D97B-C27EDC4C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3018-84EF-984D-9C16-5EA90E71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C9DB-E9CB-92D1-AC63-A83CA82E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9F95A-1303-6DDE-F284-D75CE1D9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65BBC-ECD7-7E54-8913-845AB9EF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7F55-EC0B-77B8-3882-A7B91385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2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A6F4-744E-5774-F9DC-4800CCE3B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43DD-B2DB-7A25-543E-DE9060F82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9163-483E-D401-FD70-777A7E6D9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A3750-2DBC-733C-C6CC-30683103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78F2D-2A3E-8931-C379-2AB74FDE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D8BA-68E9-1011-AAB5-D6194C7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4A42-18E7-CF9A-7B45-A23505FF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3E292-8A05-5247-7C57-9369BAD1C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BB297-D9CA-A613-B66E-EAD56D95D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C0FB6-D1BE-5CB0-5BEF-6C0918021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2C37B-2048-DD43-E606-2FCF7C0D4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2CC99-1400-9FB0-7717-E97807B1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B772E-884E-DCD1-83D9-607499D0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9BB24A-86B1-6507-980A-00918879C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317E-6578-AE8B-2B3F-48485B88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28D3B-B6B4-AEF6-589C-E401A81B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77B3A-5942-361A-43CF-7F43B912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725FA-3C7E-6854-55BD-193F0E9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5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501BD-5ECE-18DE-46D7-C206F79D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71D8B-CBDB-69F8-A98D-E50EB1E4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9ADC6-E949-042A-B065-4A7452D9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1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719EE-F2CC-5037-D49C-2A45F540D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08AC-BE2B-4433-BB12-F4523480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A1758-9171-A588-E500-65234D71B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2C25-987A-F2BD-A9F1-95217700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E9CE9-418F-5F04-173B-4A1F0B5D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30942-FC5B-18B8-20E4-AD8D9E58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0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D80E-364F-3F4C-F93B-75574D34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691EC-DB8B-C0FC-D6FB-B163FBD06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1B4F-1B7D-9EDD-FFB4-B5177FA4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49254-5539-59C4-E05C-C3FAD5B1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BE6C0-7BF5-AD7E-CF1C-2927C2CF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DBA7-AE82-5293-9E3C-A6E5D70B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334AE4-1557-FEB5-DD4D-A473E1E8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C2E-A1D6-A6FF-33A5-DA9669827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7A44F-EA42-E0F0-D923-587CF7C52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4B9CA-319F-A642-891A-863A336187DE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FB81F-926F-D643-9D5D-E42533844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2A8A-52AF-6FCE-C6DB-79915D9C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CDA7B-C5F6-D44C-B63A-4EE5825A1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B761B1-5F07-96BE-699F-879D77BB1D2E}"/>
              </a:ext>
            </a:extLst>
          </p:cNvPr>
          <p:cNvSpPr txBox="1"/>
          <p:nvPr/>
        </p:nvSpPr>
        <p:spPr>
          <a:xfrm>
            <a:off x="1531374" y="142176"/>
            <a:ext cx="7034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 of Lorentz Transformation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59CE55-E032-0F48-9EC9-7D19D308F7EE}"/>
              </a:ext>
            </a:extLst>
          </p:cNvPr>
          <p:cNvCxnSpPr>
            <a:cxnSpLocks/>
          </p:cNvCxnSpPr>
          <p:nvPr/>
        </p:nvCxnSpPr>
        <p:spPr>
          <a:xfrm>
            <a:off x="537037" y="924924"/>
            <a:ext cx="0" cy="4059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64AF4A-7DCD-79E6-E0D0-8166D7A51C2D}"/>
              </a:ext>
            </a:extLst>
          </p:cNvPr>
          <p:cNvCxnSpPr>
            <a:cxnSpLocks/>
          </p:cNvCxnSpPr>
          <p:nvPr/>
        </p:nvCxnSpPr>
        <p:spPr>
          <a:xfrm rot="5400000">
            <a:off x="3254866" y="2253950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/>
              <p:nvPr/>
            </p:nvSpPr>
            <p:spPr>
              <a:xfrm>
                <a:off x="94585" y="1325195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B97D9F-C11D-5590-FFA1-1B53D14C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5" y="1325195"/>
                <a:ext cx="3687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/>
              <p:nvPr/>
            </p:nvSpPr>
            <p:spPr>
              <a:xfrm>
                <a:off x="5143447" y="4981768"/>
                <a:ext cx="5383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40CCD9-9E73-036C-3A9F-29FE5DD59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47" y="4981768"/>
                <a:ext cx="53831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6C8CD9-AC34-690B-E165-67EF2AF12806}"/>
              </a:ext>
            </a:extLst>
          </p:cNvPr>
          <p:cNvCxnSpPr>
            <a:cxnSpLocks/>
          </p:cNvCxnSpPr>
          <p:nvPr/>
        </p:nvCxnSpPr>
        <p:spPr>
          <a:xfrm rot="1200000">
            <a:off x="1241391" y="1059636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C622AF-D182-09A7-877E-EEDF2E66859F}"/>
              </a:ext>
            </a:extLst>
          </p:cNvPr>
          <p:cNvCxnSpPr>
            <a:cxnSpLocks/>
          </p:cNvCxnSpPr>
          <p:nvPr/>
        </p:nvCxnSpPr>
        <p:spPr>
          <a:xfrm rot="1200000">
            <a:off x="2853871" y="1079304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A281C7-F784-1DDF-4455-82B1D3BD43DF}"/>
              </a:ext>
            </a:extLst>
          </p:cNvPr>
          <p:cNvCxnSpPr>
            <a:cxnSpLocks/>
          </p:cNvCxnSpPr>
          <p:nvPr/>
        </p:nvCxnSpPr>
        <p:spPr>
          <a:xfrm rot="1200000">
            <a:off x="4633512" y="1079304"/>
            <a:ext cx="0" cy="405993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/>
              <p:nvPr/>
            </p:nvSpPr>
            <p:spPr>
              <a:xfrm>
                <a:off x="1559589" y="766656"/>
                <a:ext cx="9832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B2E8C1-15FF-305E-FA7B-42591957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589" y="766656"/>
                <a:ext cx="9832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/>
              <p:nvPr/>
            </p:nvSpPr>
            <p:spPr>
              <a:xfrm>
                <a:off x="3142587" y="756826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6EB3BF-61BC-2DC4-4C5C-01CB4952D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87" y="756826"/>
                <a:ext cx="13885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/>
              <p:nvPr/>
            </p:nvSpPr>
            <p:spPr>
              <a:xfrm>
                <a:off x="5500318" y="1312058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122EDE-D4E5-5528-FBC9-CB1EDE146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318" y="1312058"/>
                <a:ext cx="10482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31E2E4-7EA1-5663-CA40-0FBA89717818}"/>
              </a:ext>
            </a:extLst>
          </p:cNvPr>
          <p:cNvCxnSpPr>
            <a:cxnSpLocks/>
          </p:cNvCxnSpPr>
          <p:nvPr/>
        </p:nvCxnSpPr>
        <p:spPr>
          <a:xfrm flipH="1">
            <a:off x="522288" y="1613212"/>
            <a:ext cx="5417448" cy="34029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/>
              <p:nvPr/>
            </p:nvSpPr>
            <p:spPr>
              <a:xfrm>
                <a:off x="4936970" y="796164"/>
                <a:ext cx="13885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+2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4995A4D-B99C-F66D-DE96-0C4090904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70" y="796164"/>
                <a:ext cx="13885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/>
              <p:nvPr/>
            </p:nvSpPr>
            <p:spPr>
              <a:xfrm>
                <a:off x="2238013" y="3394881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1599FE5-A235-B282-84FC-239BC1686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013" y="3394881"/>
                <a:ext cx="36871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97304C-356C-4DBA-73E6-F1E3D6D5B303}"/>
              </a:ext>
            </a:extLst>
          </p:cNvPr>
          <p:cNvCxnSpPr>
            <a:cxnSpLocks/>
          </p:cNvCxnSpPr>
          <p:nvPr/>
        </p:nvCxnSpPr>
        <p:spPr>
          <a:xfrm flipH="1" flipV="1">
            <a:off x="2615537" y="3677838"/>
            <a:ext cx="2460312" cy="55978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/>
              <p:nvPr/>
            </p:nvSpPr>
            <p:spPr>
              <a:xfrm>
                <a:off x="4027484" y="3606273"/>
                <a:ext cx="3687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42E63-582E-019D-3E58-453942EB9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484" y="3606273"/>
                <a:ext cx="368710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/>
              <p:nvPr/>
            </p:nvSpPr>
            <p:spPr>
              <a:xfrm>
                <a:off x="4698795" y="4185372"/>
                <a:ext cx="10482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𝑐𝑡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D4F304A-B974-259A-0C80-44646EED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795" y="4185372"/>
                <a:ext cx="10482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2525430-D705-38B0-1521-6AAD26E1F042}"/>
              </a:ext>
            </a:extLst>
          </p:cNvPr>
          <p:cNvCxnSpPr>
            <a:cxnSpLocks/>
          </p:cNvCxnSpPr>
          <p:nvPr/>
        </p:nvCxnSpPr>
        <p:spPr>
          <a:xfrm flipH="1">
            <a:off x="522288" y="3690030"/>
            <a:ext cx="5159471" cy="13288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/>
              <p:nvPr/>
            </p:nvSpPr>
            <p:spPr>
              <a:xfrm>
                <a:off x="5580494" y="3652440"/>
                <a:ext cx="11801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2EA443-0A41-9573-12D4-BB7D996F8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494" y="3652440"/>
                <a:ext cx="1180196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52055" y="461428"/>
                <a:ext cx="5159471" cy="529568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+1, 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+2+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Finally,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substituting into the above equations,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Because these equations hold for both frames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</a:t>
                </a: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Substituting 2 into 1, we get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yields the Lorentz transformation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06E2642-97EF-2DD2-D91F-D2814E2C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055" y="461428"/>
                <a:ext cx="5159471" cy="5295687"/>
              </a:xfrm>
              <a:prstGeom prst="rect">
                <a:avLst/>
              </a:prstGeom>
              <a:blipFill>
                <a:blip r:embed="rId13"/>
                <a:stretch>
                  <a:fillRect l="-73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/>
              <p:nvPr/>
            </p:nvSpPr>
            <p:spPr>
              <a:xfrm>
                <a:off x="98323" y="5365355"/>
                <a:ext cx="7600335" cy="152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is stationary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′, 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 moves to the right at speed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respect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frame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Light emitted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Speed of light is same in both frames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Light leaves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same time (in moving frame).  Both arrive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simultaneously.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7DB86F-D2A9-F873-A112-0A6F5912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3" y="5365355"/>
                <a:ext cx="7600335" cy="1524648"/>
              </a:xfrm>
              <a:prstGeom prst="rect">
                <a:avLst/>
              </a:prstGeom>
              <a:blipFill>
                <a:blip r:embed="rId14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0526134C-6CD0-3986-4929-34374015AFD9}"/>
              </a:ext>
            </a:extLst>
          </p:cNvPr>
          <p:cNvSpPr txBox="1"/>
          <p:nvPr/>
        </p:nvSpPr>
        <p:spPr>
          <a:xfrm>
            <a:off x="3048000" y="8426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20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264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Manferdelli</dc:creator>
  <cp:lastModifiedBy>John Manferdelli</cp:lastModifiedBy>
  <cp:revision>11</cp:revision>
  <dcterms:created xsi:type="dcterms:W3CDTF">2025-05-20T01:05:26Z</dcterms:created>
  <dcterms:modified xsi:type="dcterms:W3CDTF">2025-05-20T02:26:59Z</dcterms:modified>
</cp:coreProperties>
</file>