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02"/>
    <p:restoredTop sz="94669"/>
  </p:normalViewPr>
  <p:slideViewPr>
    <p:cSldViewPr>
      <p:cViewPr varScale="1">
        <p:scale>
          <a:sx n="86" d="100"/>
          <a:sy n="86" d="100"/>
        </p:scale>
        <p:origin x="216" y="696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9200" y="15240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2098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9906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 dirty="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E91707-2842-4C4D-8913-0FA0F41A8096}"/>
              </a:ext>
            </a:extLst>
          </p:cNvPr>
          <p:cNvGrpSpPr/>
          <p:nvPr/>
        </p:nvGrpSpPr>
        <p:grpSpPr>
          <a:xfrm>
            <a:off x="2362200" y="1905000"/>
            <a:ext cx="762000" cy="1219200"/>
            <a:chOff x="2362200" y="1905000"/>
            <a:chExt cx="762000" cy="12192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1C4D6EC-02AB-6D44-A973-5D5B080618C8}"/>
                </a:ext>
              </a:extLst>
            </p:cNvPr>
            <p:cNvCxnSpPr/>
            <p:nvPr/>
          </p:nvCxnSpPr>
          <p:spPr bwMode="auto">
            <a:xfrm>
              <a:off x="2819400" y="220980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C7505F7C-E476-224D-9CE6-E8904C9A02B6}"/>
                </a:ext>
              </a:extLst>
            </p:cNvPr>
            <p:cNvCxnSpPr/>
            <p:nvPr/>
          </p:nvCxnSpPr>
          <p:spPr bwMode="auto">
            <a:xfrm>
              <a:off x="3124200" y="1905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375257-B5CA-9146-ADA8-AFFB8B676DD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3622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008BCBA-9F30-514A-9D13-EC19E03F92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9400" y="26670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D4E1C2E-AA43-0545-B85F-BDB5507DE5BB}"/>
                </a:ext>
              </a:extLst>
            </p:cNvPr>
            <p:cNvCxnSpPr/>
            <p:nvPr/>
          </p:nvCxnSpPr>
          <p:spPr bwMode="auto">
            <a:xfrm>
              <a:off x="3124200" y="26670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72D6D2-03E0-7F4C-A2B3-687AEBF8B1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2200" y="2514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401CB7-CF2C-F544-B5EA-9C0FF91771AD}"/>
                </a:ext>
              </a:extLst>
            </p:cNvPr>
            <p:cNvSpPr txBox="1"/>
            <p:nvPr/>
          </p:nvSpPr>
          <p:spPr>
            <a:xfrm>
              <a:off x="2819400" y="19050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64EA4728-51F4-4D41-9385-DC8A825C225F}"/>
                </a:ext>
              </a:extLst>
            </p:cNvPr>
            <p:cNvSpPr txBox="1"/>
            <p:nvPr/>
          </p:nvSpPr>
          <p:spPr>
            <a:xfrm>
              <a:off x="2819400" y="26640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1CA264E1-95BA-6F4D-9C49-568B403ADBD4}"/>
                </a:ext>
              </a:extLst>
            </p:cNvPr>
            <p:cNvSpPr txBox="1"/>
            <p:nvPr/>
          </p:nvSpPr>
          <p:spPr>
            <a:xfrm>
              <a:off x="2438400" y="2206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363C49-1911-774A-934D-002B0EC31BE4}"/>
              </a:ext>
            </a:extLst>
          </p:cNvPr>
          <p:cNvGrpSpPr/>
          <p:nvPr/>
        </p:nvGrpSpPr>
        <p:grpSpPr>
          <a:xfrm>
            <a:off x="5257801" y="2438400"/>
            <a:ext cx="929638" cy="1222177"/>
            <a:chOff x="5257801" y="2438400"/>
            <a:chExt cx="929638" cy="122217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21F5556-31A9-AB42-AA86-0A6F96722D1B}"/>
                </a:ext>
              </a:extLst>
            </p:cNvPr>
            <p:cNvCxnSpPr/>
            <p:nvPr/>
          </p:nvCxnSpPr>
          <p:spPr bwMode="auto">
            <a:xfrm>
              <a:off x="5715000" y="2788920"/>
              <a:ext cx="0" cy="6400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BEC97B-9862-594F-950F-3370FCD1879F}"/>
                </a:ext>
              </a:extLst>
            </p:cNvPr>
            <p:cNvCxnSpPr/>
            <p:nvPr/>
          </p:nvCxnSpPr>
          <p:spPr bwMode="auto">
            <a:xfrm>
              <a:off x="6172200" y="24384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69B54F2-0017-3E4D-B0BD-F267797EF7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28956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12BAD50-6617-694E-AA6F-36FC01F5D5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352800"/>
              <a:ext cx="304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73C04FB-ED0F-4A43-B924-B2FCF216F484}"/>
                </a:ext>
              </a:extLst>
            </p:cNvPr>
            <p:cNvCxnSpPr/>
            <p:nvPr/>
          </p:nvCxnSpPr>
          <p:spPr bwMode="auto">
            <a:xfrm>
              <a:off x="6172200" y="3124200"/>
              <a:ext cx="0" cy="4572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3480C6-B193-4B49-A2E7-2719EFDEB9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57801" y="31242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7186CE-9F35-F845-B779-40C8C3253BE6}"/>
                </a:ext>
              </a:extLst>
            </p:cNvPr>
            <p:cNvSpPr txBox="1"/>
            <p:nvPr/>
          </p:nvSpPr>
          <p:spPr>
            <a:xfrm>
              <a:off x="5867400" y="25878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C8CEB0-F9D2-0C43-8AF3-712558496B01}"/>
                </a:ext>
              </a:extLst>
            </p:cNvPr>
            <p:cNvSpPr txBox="1"/>
            <p:nvPr/>
          </p:nvSpPr>
          <p:spPr>
            <a:xfrm>
              <a:off x="5943600" y="3352800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12144D-93AD-A545-B20B-2E8742455B4F}"/>
                </a:ext>
              </a:extLst>
            </p:cNvPr>
            <p:cNvSpPr txBox="1"/>
            <p:nvPr/>
          </p:nvSpPr>
          <p:spPr>
            <a:xfrm>
              <a:off x="5334001" y="2816423"/>
              <a:ext cx="22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D4767E-DFAF-9B4E-910A-AAF5E023E3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2822377"/>
              <a:ext cx="0" cy="1494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ACC6463-A3D7-F640-AC18-93B7632B94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050977"/>
              <a:ext cx="0" cy="1494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DE221E-B8F9-E747-AADA-DA33868A4A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67400" y="3279577"/>
              <a:ext cx="0" cy="14942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BDAF193-B1D1-6342-A082-3F9BE62D722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67399" y="3135923"/>
              <a:ext cx="32004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5584189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2396</TotalTime>
  <Words>484</Words>
  <Application>Microsoft Macintosh PowerPoint</Application>
  <PresentationFormat>On-screen Show (4:3)</PresentationFormat>
  <Paragraphs>285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103</cp:revision>
  <dcterms:created xsi:type="dcterms:W3CDTF">2013-08-12T02:31:30Z</dcterms:created>
  <dcterms:modified xsi:type="dcterms:W3CDTF">2022-02-02T22:08:19Z</dcterms:modified>
</cp:coreProperties>
</file>