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F82F1-81A5-4444-8CE3-70596EC18F1A}" v="765" dt="2025-09-21T15:10:07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7"/>
    <p:restoredTop sz="94681"/>
  </p:normalViewPr>
  <p:slideViewPr>
    <p:cSldViewPr snapToGrid="0">
      <p:cViewPr>
        <p:scale>
          <a:sx n="81" d="100"/>
          <a:sy n="81" d="100"/>
        </p:scale>
        <p:origin x="73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4B3E6-B570-8744-A486-343C2259C544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</dgm:pt>
    <dgm:pt modelId="{FF19066B-1FE0-D749-AC85-739719133E48}">
      <dgm:prSet phldrT="[Text]"/>
      <dgm:spPr>
        <a:solidFill>
          <a:schemeClr val="accent1">
            <a:hueOff val="0"/>
            <a:satOff val="0"/>
            <a:lumOff val="0"/>
            <a:alpha val="95771"/>
          </a:schemeClr>
        </a:solidFill>
      </dgm:spPr>
      <dgm:t>
        <a:bodyPr/>
        <a:lstStyle/>
        <a:p>
          <a:r>
            <a:rPr lang="en-US" dirty="0"/>
            <a:t>User uploads image</a:t>
          </a:r>
        </a:p>
      </dgm:t>
    </dgm:pt>
    <dgm:pt modelId="{67CB29AF-07ED-6941-8544-1AA58747AA3D}" type="parTrans" cxnId="{5AE8B976-DAB3-4345-ABBD-D61962C135E5}">
      <dgm:prSet/>
      <dgm:spPr/>
      <dgm:t>
        <a:bodyPr/>
        <a:lstStyle/>
        <a:p>
          <a:endParaRPr lang="en-US"/>
        </a:p>
      </dgm:t>
    </dgm:pt>
    <dgm:pt modelId="{5D26075C-552A-A749-A1AB-3F97D72A8A53}" type="sibTrans" cxnId="{5AE8B976-DAB3-4345-ABBD-D61962C135E5}">
      <dgm:prSet/>
      <dgm:spPr/>
      <dgm:t>
        <a:bodyPr/>
        <a:lstStyle/>
        <a:p>
          <a:endParaRPr lang="en-US"/>
        </a:p>
      </dgm:t>
    </dgm:pt>
    <dgm:pt modelId="{82768A32-EA5B-4A40-BF86-2890F0578E12}">
      <dgm:prSet phldrT="[Text]"/>
      <dgm:spPr>
        <a:solidFill>
          <a:schemeClr val="accent1">
            <a:hueOff val="0"/>
            <a:satOff val="0"/>
            <a:lumOff val="0"/>
            <a:alpha val="96000"/>
          </a:schemeClr>
        </a:solidFill>
      </dgm:spPr>
      <dgm:t>
        <a:bodyPr/>
        <a:lstStyle/>
        <a:p>
          <a:r>
            <a:rPr lang="en-US" dirty="0"/>
            <a:t>Computer vision and analysis</a:t>
          </a:r>
        </a:p>
      </dgm:t>
    </dgm:pt>
    <dgm:pt modelId="{12197F08-E05F-0F44-B6A6-3A934CAA53F7}" type="parTrans" cxnId="{196B05C6-3E71-5E45-8F5E-25D600DBB96F}">
      <dgm:prSet/>
      <dgm:spPr/>
      <dgm:t>
        <a:bodyPr/>
        <a:lstStyle/>
        <a:p>
          <a:endParaRPr lang="en-US"/>
        </a:p>
      </dgm:t>
    </dgm:pt>
    <dgm:pt modelId="{3EB1C6C4-2536-F145-A5D1-9BB3F865A6BB}" type="sibTrans" cxnId="{196B05C6-3E71-5E45-8F5E-25D600DBB96F}">
      <dgm:prSet/>
      <dgm:spPr/>
      <dgm:t>
        <a:bodyPr/>
        <a:lstStyle/>
        <a:p>
          <a:endParaRPr lang="en-US"/>
        </a:p>
      </dgm:t>
    </dgm:pt>
    <dgm:pt modelId="{CB554326-5583-D541-AD64-F6F02FA9A377}">
      <dgm:prSet phldrT="[Text]"/>
      <dgm:spPr>
        <a:solidFill>
          <a:schemeClr val="accent1">
            <a:hueOff val="0"/>
            <a:satOff val="0"/>
            <a:lumOff val="0"/>
            <a:alpha val="96000"/>
          </a:schemeClr>
        </a:solidFill>
      </dgm:spPr>
      <dgm:t>
        <a:bodyPr/>
        <a:lstStyle/>
        <a:p>
          <a:r>
            <a:rPr lang="en-US" dirty="0"/>
            <a:t>Identify food and its carbon emission values</a:t>
          </a:r>
        </a:p>
      </dgm:t>
    </dgm:pt>
    <dgm:pt modelId="{9BC7510B-D2CD-5A4F-BC07-B230B58B281B}" type="parTrans" cxnId="{0C4069EC-AD1C-424A-9D3E-6B72F56AF811}">
      <dgm:prSet/>
      <dgm:spPr/>
      <dgm:t>
        <a:bodyPr/>
        <a:lstStyle/>
        <a:p>
          <a:endParaRPr lang="en-US"/>
        </a:p>
      </dgm:t>
    </dgm:pt>
    <dgm:pt modelId="{867AC59A-7645-7E4B-9281-1FEFDF7A2782}" type="sibTrans" cxnId="{0C4069EC-AD1C-424A-9D3E-6B72F56AF811}">
      <dgm:prSet/>
      <dgm:spPr/>
      <dgm:t>
        <a:bodyPr/>
        <a:lstStyle/>
        <a:p>
          <a:endParaRPr lang="en-US"/>
        </a:p>
      </dgm:t>
    </dgm:pt>
    <dgm:pt modelId="{1AF14DF4-955B-024D-B301-544C2327EEC6}">
      <dgm:prSet/>
      <dgm:spPr>
        <a:solidFill>
          <a:schemeClr val="accent1">
            <a:hueOff val="0"/>
            <a:satOff val="0"/>
            <a:lumOff val="0"/>
            <a:alpha val="96000"/>
          </a:schemeClr>
        </a:solidFill>
      </dgm:spPr>
      <dgm:t>
        <a:bodyPr/>
        <a:lstStyle/>
        <a:p>
          <a:r>
            <a:rPr lang="en-US" dirty="0"/>
            <a:t>Estimate weight</a:t>
          </a:r>
        </a:p>
      </dgm:t>
    </dgm:pt>
    <dgm:pt modelId="{BFD49D24-B95E-1048-A2DE-3A343A32C6EF}" type="parTrans" cxnId="{038CF15B-E20B-1E4F-91A1-FA58F7B2AB4D}">
      <dgm:prSet/>
      <dgm:spPr/>
      <dgm:t>
        <a:bodyPr/>
        <a:lstStyle/>
        <a:p>
          <a:endParaRPr lang="en-US"/>
        </a:p>
      </dgm:t>
    </dgm:pt>
    <dgm:pt modelId="{2AB14072-0FFB-BF45-B88B-F505B46B18DA}" type="sibTrans" cxnId="{038CF15B-E20B-1E4F-91A1-FA58F7B2AB4D}">
      <dgm:prSet/>
      <dgm:spPr/>
      <dgm:t>
        <a:bodyPr/>
        <a:lstStyle/>
        <a:p>
          <a:endParaRPr lang="en-US"/>
        </a:p>
      </dgm:t>
    </dgm:pt>
    <dgm:pt modelId="{39A6078B-019D-A64F-98B9-728638F98007}">
      <dgm:prSet/>
      <dgm:spPr>
        <a:solidFill>
          <a:schemeClr val="accent1">
            <a:hueOff val="0"/>
            <a:satOff val="0"/>
            <a:lumOff val="0"/>
            <a:alpha val="96000"/>
          </a:schemeClr>
        </a:solidFill>
      </dgm:spPr>
      <dgm:t>
        <a:bodyPr/>
        <a:lstStyle/>
        <a:p>
          <a:r>
            <a:rPr lang="en-US" dirty="0"/>
            <a:t>Calculate carbon emissions from dataset</a:t>
          </a:r>
        </a:p>
      </dgm:t>
    </dgm:pt>
    <dgm:pt modelId="{92B26B68-9122-1E47-8A30-63B51432F80E}" type="parTrans" cxnId="{1A47E101-67FA-CC42-BAE5-F10D15A9A974}">
      <dgm:prSet/>
      <dgm:spPr/>
      <dgm:t>
        <a:bodyPr/>
        <a:lstStyle/>
        <a:p>
          <a:endParaRPr lang="en-US"/>
        </a:p>
      </dgm:t>
    </dgm:pt>
    <dgm:pt modelId="{0C57E390-5DF9-CE45-9552-8813AC4E3D01}" type="sibTrans" cxnId="{1A47E101-67FA-CC42-BAE5-F10D15A9A974}">
      <dgm:prSet/>
      <dgm:spPr/>
      <dgm:t>
        <a:bodyPr/>
        <a:lstStyle/>
        <a:p>
          <a:endParaRPr lang="en-US"/>
        </a:p>
      </dgm:t>
    </dgm:pt>
    <dgm:pt modelId="{EEE06067-488F-B345-BDD2-40AB30DA0068}">
      <dgm:prSet/>
      <dgm:spPr>
        <a:solidFill>
          <a:schemeClr val="accent1">
            <a:hueOff val="0"/>
            <a:satOff val="0"/>
            <a:lumOff val="0"/>
            <a:alpha val="96000"/>
          </a:schemeClr>
        </a:solidFill>
      </dgm:spPr>
      <dgm:t>
        <a:bodyPr/>
        <a:lstStyle/>
        <a:p>
          <a:r>
            <a:rPr lang="en-US" dirty="0"/>
            <a:t>Return the carbon used to the user</a:t>
          </a:r>
        </a:p>
      </dgm:t>
    </dgm:pt>
    <dgm:pt modelId="{F2688AF7-6BEE-F748-8097-236F3BC4E4B2}" type="parTrans" cxnId="{94697D37-D898-1D40-9E9D-79D1966BDAE2}">
      <dgm:prSet/>
      <dgm:spPr/>
      <dgm:t>
        <a:bodyPr/>
        <a:lstStyle/>
        <a:p>
          <a:endParaRPr lang="en-US"/>
        </a:p>
      </dgm:t>
    </dgm:pt>
    <dgm:pt modelId="{66420DFB-7B1B-6640-B4F6-31C15FC29BAF}" type="sibTrans" cxnId="{94697D37-D898-1D40-9E9D-79D1966BDAE2}">
      <dgm:prSet/>
      <dgm:spPr/>
      <dgm:t>
        <a:bodyPr/>
        <a:lstStyle/>
        <a:p>
          <a:endParaRPr lang="en-US"/>
        </a:p>
      </dgm:t>
    </dgm:pt>
    <dgm:pt modelId="{866F7FB2-C157-0C42-9A56-0A9EB21486D0}" type="pres">
      <dgm:prSet presAssocID="{B0B4B3E6-B570-8744-A486-343C2259C544}" presName="diagram" presStyleCnt="0">
        <dgm:presLayoutVars>
          <dgm:dir/>
          <dgm:resizeHandles val="exact"/>
        </dgm:presLayoutVars>
      </dgm:prSet>
      <dgm:spPr/>
    </dgm:pt>
    <dgm:pt modelId="{BDF8CCCB-2A16-0847-9154-4E99545D60FE}" type="pres">
      <dgm:prSet presAssocID="{FF19066B-1FE0-D749-AC85-739719133E48}" presName="node" presStyleLbl="node1" presStyleIdx="0" presStyleCnt="6">
        <dgm:presLayoutVars>
          <dgm:bulletEnabled val="1"/>
        </dgm:presLayoutVars>
      </dgm:prSet>
      <dgm:spPr/>
    </dgm:pt>
    <dgm:pt modelId="{83AFDEA1-4276-794E-940E-FF014DE4D7AC}" type="pres">
      <dgm:prSet presAssocID="{5D26075C-552A-A749-A1AB-3F97D72A8A53}" presName="sibTrans" presStyleLbl="sibTrans2D1" presStyleIdx="0" presStyleCnt="5"/>
      <dgm:spPr/>
    </dgm:pt>
    <dgm:pt modelId="{13EB9FCB-F135-6348-9C8A-643FC1900A4B}" type="pres">
      <dgm:prSet presAssocID="{5D26075C-552A-A749-A1AB-3F97D72A8A53}" presName="connectorText" presStyleLbl="sibTrans2D1" presStyleIdx="0" presStyleCnt="5"/>
      <dgm:spPr/>
    </dgm:pt>
    <dgm:pt modelId="{4B7D9CB5-E2BF-3F49-8506-BDC6B724A74C}" type="pres">
      <dgm:prSet presAssocID="{82768A32-EA5B-4A40-BF86-2890F0578E12}" presName="node" presStyleLbl="node1" presStyleIdx="1" presStyleCnt="6">
        <dgm:presLayoutVars>
          <dgm:bulletEnabled val="1"/>
        </dgm:presLayoutVars>
      </dgm:prSet>
      <dgm:spPr/>
    </dgm:pt>
    <dgm:pt modelId="{F0A33326-E8F4-6741-A68A-D18192B2BD90}" type="pres">
      <dgm:prSet presAssocID="{3EB1C6C4-2536-F145-A5D1-9BB3F865A6BB}" presName="sibTrans" presStyleLbl="sibTrans2D1" presStyleIdx="1" presStyleCnt="5"/>
      <dgm:spPr/>
    </dgm:pt>
    <dgm:pt modelId="{3BF75B1E-5C9F-7540-AB97-12897BFBACCA}" type="pres">
      <dgm:prSet presAssocID="{3EB1C6C4-2536-F145-A5D1-9BB3F865A6BB}" presName="connectorText" presStyleLbl="sibTrans2D1" presStyleIdx="1" presStyleCnt="5"/>
      <dgm:spPr/>
    </dgm:pt>
    <dgm:pt modelId="{C23E82C9-598C-8744-8D71-49D191F9EA2B}" type="pres">
      <dgm:prSet presAssocID="{CB554326-5583-D541-AD64-F6F02FA9A377}" presName="node" presStyleLbl="node1" presStyleIdx="2" presStyleCnt="6">
        <dgm:presLayoutVars>
          <dgm:bulletEnabled val="1"/>
        </dgm:presLayoutVars>
      </dgm:prSet>
      <dgm:spPr/>
    </dgm:pt>
    <dgm:pt modelId="{51118210-0B0B-E64C-A3A5-07386EADD210}" type="pres">
      <dgm:prSet presAssocID="{867AC59A-7645-7E4B-9281-1FEFDF7A2782}" presName="sibTrans" presStyleLbl="sibTrans2D1" presStyleIdx="2" presStyleCnt="5"/>
      <dgm:spPr/>
    </dgm:pt>
    <dgm:pt modelId="{573CE796-691B-6B40-8815-71B9945759F9}" type="pres">
      <dgm:prSet presAssocID="{867AC59A-7645-7E4B-9281-1FEFDF7A2782}" presName="connectorText" presStyleLbl="sibTrans2D1" presStyleIdx="2" presStyleCnt="5"/>
      <dgm:spPr/>
    </dgm:pt>
    <dgm:pt modelId="{A5BD17BB-4E0E-FF49-8598-017DF77AF72C}" type="pres">
      <dgm:prSet presAssocID="{1AF14DF4-955B-024D-B301-544C2327EEC6}" presName="node" presStyleLbl="node1" presStyleIdx="3" presStyleCnt="6">
        <dgm:presLayoutVars>
          <dgm:bulletEnabled val="1"/>
        </dgm:presLayoutVars>
      </dgm:prSet>
      <dgm:spPr/>
    </dgm:pt>
    <dgm:pt modelId="{ACFB0AFB-890B-1847-B8F7-DD3C98DE3813}" type="pres">
      <dgm:prSet presAssocID="{2AB14072-0FFB-BF45-B88B-F505B46B18DA}" presName="sibTrans" presStyleLbl="sibTrans2D1" presStyleIdx="3" presStyleCnt="5"/>
      <dgm:spPr/>
    </dgm:pt>
    <dgm:pt modelId="{004DD8B4-F4E5-4C4C-9B07-98801EC6DE1D}" type="pres">
      <dgm:prSet presAssocID="{2AB14072-0FFB-BF45-B88B-F505B46B18DA}" presName="connectorText" presStyleLbl="sibTrans2D1" presStyleIdx="3" presStyleCnt="5"/>
      <dgm:spPr/>
    </dgm:pt>
    <dgm:pt modelId="{49535AC4-D748-3B4C-9B6C-285EF6E8FC49}" type="pres">
      <dgm:prSet presAssocID="{39A6078B-019D-A64F-98B9-728638F98007}" presName="node" presStyleLbl="node1" presStyleIdx="4" presStyleCnt="6">
        <dgm:presLayoutVars>
          <dgm:bulletEnabled val="1"/>
        </dgm:presLayoutVars>
      </dgm:prSet>
      <dgm:spPr/>
    </dgm:pt>
    <dgm:pt modelId="{A3AE4306-DCB6-3741-A4C1-FE8BDEB8C2B4}" type="pres">
      <dgm:prSet presAssocID="{0C57E390-5DF9-CE45-9552-8813AC4E3D01}" presName="sibTrans" presStyleLbl="sibTrans2D1" presStyleIdx="4" presStyleCnt="5"/>
      <dgm:spPr/>
    </dgm:pt>
    <dgm:pt modelId="{2CF91624-826E-E54A-AD02-A17664713835}" type="pres">
      <dgm:prSet presAssocID="{0C57E390-5DF9-CE45-9552-8813AC4E3D01}" presName="connectorText" presStyleLbl="sibTrans2D1" presStyleIdx="4" presStyleCnt="5"/>
      <dgm:spPr/>
    </dgm:pt>
    <dgm:pt modelId="{D1B14450-15EA-544F-94B7-80BBB5651289}" type="pres">
      <dgm:prSet presAssocID="{EEE06067-488F-B345-BDD2-40AB30DA0068}" presName="node" presStyleLbl="node1" presStyleIdx="5" presStyleCnt="6">
        <dgm:presLayoutVars>
          <dgm:bulletEnabled val="1"/>
        </dgm:presLayoutVars>
      </dgm:prSet>
      <dgm:spPr/>
    </dgm:pt>
  </dgm:ptLst>
  <dgm:cxnLst>
    <dgm:cxn modelId="{1A47E101-67FA-CC42-BAE5-F10D15A9A974}" srcId="{B0B4B3E6-B570-8744-A486-343C2259C544}" destId="{39A6078B-019D-A64F-98B9-728638F98007}" srcOrd="4" destOrd="0" parTransId="{92B26B68-9122-1E47-8A30-63B51432F80E}" sibTransId="{0C57E390-5DF9-CE45-9552-8813AC4E3D01}"/>
    <dgm:cxn modelId="{78DD9602-1756-9641-8F40-82C770A4FBC9}" type="presOf" srcId="{EEE06067-488F-B345-BDD2-40AB30DA0068}" destId="{D1B14450-15EA-544F-94B7-80BBB5651289}" srcOrd="0" destOrd="0" presId="urn:microsoft.com/office/officeart/2005/8/layout/process5"/>
    <dgm:cxn modelId="{E0EA9B17-13BF-E34C-B6B5-8B320A31ABE1}" type="presOf" srcId="{0C57E390-5DF9-CE45-9552-8813AC4E3D01}" destId="{2CF91624-826E-E54A-AD02-A17664713835}" srcOrd="1" destOrd="0" presId="urn:microsoft.com/office/officeart/2005/8/layout/process5"/>
    <dgm:cxn modelId="{2DC94E22-40B7-F741-A92E-10D96877ADDA}" type="presOf" srcId="{2AB14072-0FFB-BF45-B88B-F505B46B18DA}" destId="{ACFB0AFB-890B-1847-B8F7-DD3C98DE3813}" srcOrd="0" destOrd="0" presId="urn:microsoft.com/office/officeart/2005/8/layout/process5"/>
    <dgm:cxn modelId="{C27DC523-D972-6C4D-B682-D7794D995830}" type="presOf" srcId="{3EB1C6C4-2536-F145-A5D1-9BB3F865A6BB}" destId="{F0A33326-E8F4-6741-A68A-D18192B2BD90}" srcOrd="0" destOrd="0" presId="urn:microsoft.com/office/officeart/2005/8/layout/process5"/>
    <dgm:cxn modelId="{63FFE22F-2ACB-A941-85C4-5B2A4F9259B0}" type="presOf" srcId="{39A6078B-019D-A64F-98B9-728638F98007}" destId="{49535AC4-D748-3B4C-9B6C-285EF6E8FC49}" srcOrd="0" destOrd="0" presId="urn:microsoft.com/office/officeart/2005/8/layout/process5"/>
    <dgm:cxn modelId="{94697D37-D898-1D40-9E9D-79D1966BDAE2}" srcId="{B0B4B3E6-B570-8744-A486-343C2259C544}" destId="{EEE06067-488F-B345-BDD2-40AB30DA0068}" srcOrd="5" destOrd="0" parTransId="{F2688AF7-6BEE-F748-8097-236F3BC4E4B2}" sibTransId="{66420DFB-7B1B-6640-B4F6-31C15FC29BAF}"/>
    <dgm:cxn modelId="{E1B5AE46-96BF-2A42-A644-DDA814190165}" type="presOf" srcId="{3EB1C6C4-2536-F145-A5D1-9BB3F865A6BB}" destId="{3BF75B1E-5C9F-7540-AB97-12897BFBACCA}" srcOrd="1" destOrd="0" presId="urn:microsoft.com/office/officeart/2005/8/layout/process5"/>
    <dgm:cxn modelId="{E9DE354E-9275-0A41-B3D5-13936CA02486}" type="presOf" srcId="{FF19066B-1FE0-D749-AC85-739719133E48}" destId="{BDF8CCCB-2A16-0847-9154-4E99545D60FE}" srcOrd="0" destOrd="0" presId="urn:microsoft.com/office/officeart/2005/8/layout/process5"/>
    <dgm:cxn modelId="{945C4758-AC38-294C-A3FF-46CA79013FCB}" type="presOf" srcId="{CB554326-5583-D541-AD64-F6F02FA9A377}" destId="{C23E82C9-598C-8744-8D71-49D191F9EA2B}" srcOrd="0" destOrd="0" presId="urn:microsoft.com/office/officeart/2005/8/layout/process5"/>
    <dgm:cxn modelId="{038CF15B-E20B-1E4F-91A1-FA58F7B2AB4D}" srcId="{B0B4B3E6-B570-8744-A486-343C2259C544}" destId="{1AF14DF4-955B-024D-B301-544C2327EEC6}" srcOrd="3" destOrd="0" parTransId="{BFD49D24-B95E-1048-A2DE-3A343A32C6EF}" sibTransId="{2AB14072-0FFB-BF45-B88B-F505B46B18DA}"/>
    <dgm:cxn modelId="{ED2FBC64-8C61-F74C-BD50-C74018103462}" type="presOf" srcId="{B0B4B3E6-B570-8744-A486-343C2259C544}" destId="{866F7FB2-C157-0C42-9A56-0A9EB21486D0}" srcOrd="0" destOrd="0" presId="urn:microsoft.com/office/officeart/2005/8/layout/process5"/>
    <dgm:cxn modelId="{06936470-2590-2C4C-B3D7-8BA5DEBA2405}" type="presOf" srcId="{0C57E390-5DF9-CE45-9552-8813AC4E3D01}" destId="{A3AE4306-DCB6-3741-A4C1-FE8BDEB8C2B4}" srcOrd="0" destOrd="0" presId="urn:microsoft.com/office/officeart/2005/8/layout/process5"/>
    <dgm:cxn modelId="{1E123574-FE45-504C-BA31-78388D89A03D}" type="presOf" srcId="{2AB14072-0FFB-BF45-B88B-F505B46B18DA}" destId="{004DD8B4-F4E5-4C4C-9B07-98801EC6DE1D}" srcOrd="1" destOrd="0" presId="urn:microsoft.com/office/officeart/2005/8/layout/process5"/>
    <dgm:cxn modelId="{5AE8B976-DAB3-4345-ABBD-D61962C135E5}" srcId="{B0B4B3E6-B570-8744-A486-343C2259C544}" destId="{FF19066B-1FE0-D749-AC85-739719133E48}" srcOrd="0" destOrd="0" parTransId="{67CB29AF-07ED-6941-8544-1AA58747AA3D}" sibTransId="{5D26075C-552A-A749-A1AB-3F97D72A8A53}"/>
    <dgm:cxn modelId="{59CDD07B-41AE-2A4F-8B1A-3E10E017753C}" type="presOf" srcId="{5D26075C-552A-A749-A1AB-3F97D72A8A53}" destId="{13EB9FCB-F135-6348-9C8A-643FC1900A4B}" srcOrd="1" destOrd="0" presId="urn:microsoft.com/office/officeart/2005/8/layout/process5"/>
    <dgm:cxn modelId="{08544199-ECFC-7E46-A850-B90922672FEC}" type="presOf" srcId="{5D26075C-552A-A749-A1AB-3F97D72A8A53}" destId="{83AFDEA1-4276-794E-940E-FF014DE4D7AC}" srcOrd="0" destOrd="0" presId="urn:microsoft.com/office/officeart/2005/8/layout/process5"/>
    <dgm:cxn modelId="{50695F9D-E894-7C49-9EB4-623C62ECDF8E}" type="presOf" srcId="{867AC59A-7645-7E4B-9281-1FEFDF7A2782}" destId="{573CE796-691B-6B40-8815-71B9945759F9}" srcOrd="1" destOrd="0" presId="urn:microsoft.com/office/officeart/2005/8/layout/process5"/>
    <dgm:cxn modelId="{196B05C6-3E71-5E45-8F5E-25D600DBB96F}" srcId="{B0B4B3E6-B570-8744-A486-343C2259C544}" destId="{82768A32-EA5B-4A40-BF86-2890F0578E12}" srcOrd="1" destOrd="0" parTransId="{12197F08-E05F-0F44-B6A6-3A934CAA53F7}" sibTransId="{3EB1C6C4-2536-F145-A5D1-9BB3F865A6BB}"/>
    <dgm:cxn modelId="{EC0A79CB-1C0F-1C41-90C2-96348DB84258}" type="presOf" srcId="{1AF14DF4-955B-024D-B301-544C2327EEC6}" destId="{A5BD17BB-4E0E-FF49-8598-017DF77AF72C}" srcOrd="0" destOrd="0" presId="urn:microsoft.com/office/officeart/2005/8/layout/process5"/>
    <dgm:cxn modelId="{9E61B7D8-EECD-A248-81D8-9CBBCBBF8E7A}" type="presOf" srcId="{867AC59A-7645-7E4B-9281-1FEFDF7A2782}" destId="{51118210-0B0B-E64C-A3A5-07386EADD210}" srcOrd="0" destOrd="0" presId="urn:microsoft.com/office/officeart/2005/8/layout/process5"/>
    <dgm:cxn modelId="{5F980DE7-B63E-B24F-96BE-7F394255F0BC}" type="presOf" srcId="{82768A32-EA5B-4A40-BF86-2890F0578E12}" destId="{4B7D9CB5-E2BF-3F49-8506-BDC6B724A74C}" srcOrd="0" destOrd="0" presId="urn:microsoft.com/office/officeart/2005/8/layout/process5"/>
    <dgm:cxn modelId="{0C4069EC-AD1C-424A-9D3E-6B72F56AF811}" srcId="{B0B4B3E6-B570-8744-A486-343C2259C544}" destId="{CB554326-5583-D541-AD64-F6F02FA9A377}" srcOrd="2" destOrd="0" parTransId="{9BC7510B-D2CD-5A4F-BC07-B230B58B281B}" sibTransId="{867AC59A-7645-7E4B-9281-1FEFDF7A2782}"/>
    <dgm:cxn modelId="{53F6E125-DA8B-0F49-96CC-98F84BAEF433}" type="presParOf" srcId="{866F7FB2-C157-0C42-9A56-0A9EB21486D0}" destId="{BDF8CCCB-2A16-0847-9154-4E99545D60FE}" srcOrd="0" destOrd="0" presId="urn:microsoft.com/office/officeart/2005/8/layout/process5"/>
    <dgm:cxn modelId="{65603C89-3C85-0D49-8D64-B1A1700A636A}" type="presParOf" srcId="{866F7FB2-C157-0C42-9A56-0A9EB21486D0}" destId="{83AFDEA1-4276-794E-940E-FF014DE4D7AC}" srcOrd="1" destOrd="0" presId="urn:microsoft.com/office/officeart/2005/8/layout/process5"/>
    <dgm:cxn modelId="{EAE99157-DE4D-6C46-B968-9269B278769A}" type="presParOf" srcId="{83AFDEA1-4276-794E-940E-FF014DE4D7AC}" destId="{13EB9FCB-F135-6348-9C8A-643FC1900A4B}" srcOrd="0" destOrd="0" presId="urn:microsoft.com/office/officeart/2005/8/layout/process5"/>
    <dgm:cxn modelId="{D4162FA2-08B1-194B-892B-07258833C371}" type="presParOf" srcId="{866F7FB2-C157-0C42-9A56-0A9EB21486D0}" destId="{4B7D9CB5-E2BF-3F49-8506-BDC6B724A74C}" srcOrd="2" destOrd="0" presId="urn:microsoft.com/office/officeart/2005/8/layout/process5"/>
    <dgm:cxn modelId="{E0EDB5C6-4350-2740-B6D9-C3AD613F71BF}" type="presParOf" srcId="{866F7FB2-C157-0C42-9A56-0A9EB21486D0}" destId="{F0A33326-E8F4-6741-A68A-D18192B2BD90}" srcOrd="3" destOrd="0" presId="urn:microsoft.com/office/officeart/2005/8/layout/process5"/>
    <dgm:cxn modelId="{7F95EF29-09CD-B749-9452-F553F5F57BC1}" type="presParOf" srcId="{F0A33326-E8F4-6741-A68A-D18192B2BD90}" destId="{3BF75B1E-5C9F-7540-AB97-12897BFBACCA}" srcOrd="0" destOrd="0" presId="urn:microsoft.com/office/officeart/2005/8/layout/process5"/>
    <dgm:cxn modelId="{6CEE0967-4EB0-2E4B-A1ED-DBEA03119400}" type="presParOf" srcId="{866F7FB2-C157-0C42-9A56-0A9EB21486D0}" destId="{C23E82C9-598C-8744-8D71-49D191F9EA2B}" srcOrd="4" destOrd="0" presId="urn:microsoft.com/office/officeart/2005/8/layout/process5"/>
    <dgm:cxn modelId="{DA3006B4-548D-794A-A369-254941F0BE03}" type="presParOf" srcId="{866F7FB2-C157-0C42-9A56-0A9EB21486D0}" destId="{51118210-0B0B-E64C-A3A5-07386EADD210}" srcOrd="5" destOrd="0" presId="urn:microsoft.com/office/officeart/2005/8/layout/process5"/>
    <dgm:cxn modelId="{175A26A0-FFC8-2D40-9F03-F3E4B046F380}" type="presParOf" srcId="{51118210-0B0B-E64C-A3A5-07386EADD210}" destId="{573CE796-691B-6B40-8815-71B9945759F9}" srcOrd="0" destOrd="0" presId="urn:microsoft.com/office/officeart/2005/8/layout/process5"/>
    <dgm:cxn modelId="{F5224379-CE7C-CD4F-9ADB-4BB0D0809BD9}" type="presParOf" srcId="{866F7FB2-C157-0C42-9A56-0A9EB21486D0}" destId="{A5BD17BB-4E0E-FF49-8598-017DF77AF72C}" srcOrd="6" destOrd="0" presId="urn:microsoft.com/office/officeart/2005/8/layout/process5"/>
    <dgm:cxn modelId="{C44C36AD-BD1B-CA43-98FE-AE75EC42C421}" type="presParOf" srcId="{866F7FB2-C157-0C42-9A56-0A9EB21486D0}" destId="{ACFB0AFB-890B-1847-B8F7-DD3C98DE3813}" srcOrd="7" destOrd="0" presId="urn:microsoft.com/office/officeart/2005/8/layout/process5"/>
    <dgm:cxn modelId="{C58F5FED-60E6-AC4C-8AE4-A2403A9A678A}" type="presParOf" srcId="{ACFB0AFB-890B-1847-B8F7-DD3C98DE3813}" destId="{004DD8B4-F4E5-4C4C-9B07-98801EC6DE1D}" srcOrd="0" destOrd="0" presId="urn:microsoft.com/office/officeart/2005/8/layout/process5"/>
    <dgm:cxn modelId="{202CE3D5-55D5-DB40-A3BA-876011EAB57A}" type="presParOf" srcId="{866F7FB2-C157-0C42-9A56-0A9EB21486D0}" destId="{49535AC4-D748-3B4C-9B6C-285EF6E8FC49}" srcOrd="8" destOrd="0" presId="urn:microsoft.com/office/officeart/2005/8/layout/process5"/>
    <dgm:cxn modelId="{FFC9216D-23A1-414D-933C-056F05486F93}" type="presParOf" srcId="{866F7FB2-C157-0C42-9A56-0A9EB21486D0}" destId="{A3AE4306-DCB6-3741-A4C1-FE8BDEB8C2B4}" srcOrd="9" destOrd="0" presId="urn:microsoft.com/office/officeart/2005/8/layout/process5"/>
    <dgm:cxn modelId="{9B17982C-5E81-754E-AAAA-EB354D5BDF07}" type="presParOf" srcId="{A3AE4306-DCB6-3741-A4C1-FE8BDEB8C2B4}" destId="{2CF91624-826E-E54A-AD02-A17664713835}" srcOrd="0" destOrd="0" presId="urn:microsoft.com/office/officeart/2005/8/layout/process5"/>
    <dgm:cxn modelId="{46A96E92-BF27-DA45-A005-E2E9858553F6}" type="presParOf" srcId="{866F7FB2-C157-0C42-9A56-0A9EB21486D0}" destId="{D1B14450-15EA-544F-94B7-80BBB5651289}" srcOrd="10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8CCCB-2A16-0847-9154-4E99545D60FE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95771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uploads image</a:t>
          </a:r>
        </a:p>
      </dsp:txBody>
      <dsp:txXfrm>
        <a:off x="44665" y="1038705"/>
        <a:ext cx="2060143" cy="1206068"/>
      </dsp:txXfrm>
    </dsp:sp>
    <dsp:sp modelId="{83AFDEA1-4276-794E-940E-FF014DE4D7AC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330227" y="1482881"/>
        <a:ext cx="316861" cy="317716"/>
      </dsp:txXfrm>
    </dsp:sp>
    <dsp:sp modelId="{4B7D9CB5-E2BF-3F49-8506-BDC6B724A74C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9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Computer vision and analysis</a:t>
          </a:r>
        </a:p>
      </dsp:txBody>
      <dsp:txXfrm>
        <a:off x="3033928" y="1038705"/>
        <a:ext cx="2060143" cy="1206068"/>
      </dsp:txXfrm>
    </dsp:sp>
    <dsp:sp modelId="{F0A33326-E8F4-6741-A68A-D18192B2BD90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319490" y="1482881"/>
        <a:ext cx="316861" cy="317716"/>
      </dsp:txXfrm>
    </dsp:sp>
    <dsp:sp modelId="{C23E82C9-598C-8744-8D71-49D191F9EA2B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9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food and its carbon emission values</a:t>
          </a:r>
        </a:p>
      </dsp:txBody>
      <dsp:txXfrm>
        <a:off x="6023190" y="1038705"/>
        <a:ext cx="2060143" cy="1206068"/>
      </dsp:txXfrm>
    </dsp:sp>
    <dsp:sp modelId="{51118210-0B0B-E64C-A3A5-07386EADD210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894404" y="2470192"/>
        <a:ext cx="317716" cy="316861"/>
      </dsp:txXfrm>
    </dsp:sp>
    <dsp:sp modelId="{A5BD17BB-4E0E-FF49-8598-017DF77AF72C}">
      <dsp:nvSpPr>
        <dsp:cNvPr id="0" name=""/>
        <dsp:cNvSpPr/>
      </dsp:nvSpPr>
      <dsp:spPr>
        <a:xfrm>
          <a:off x="5985668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9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Estimate weight</a:t>
          </a:r>
        </a:p>
      </dsp:txBody>
      <dsp:txXfrm>
        <a:off x="6023190" y="3173892"/>
        <a:ext cx="2060143" cy="1206068"/>
      </dsp:txXfrm>
    </dsp:sp>
    <dsp:sp modelId="{ACFB0AFB-890B-1847-B8F7-DD3C98DE3813}">
      <dsp:nvSpPr>
        <dsp:cNvPr id="0" name=""/>
        <dsp:cNvSpPr/>
      </dsp:nvSpPr>
      <dsp:spPr>
        <a:xfrm rot="10800000">
          <a:off x="5345112" y="351216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480910" y="3618069"/>
        <a:ext cx="316861" cy="317716"/>
      </dsp:txXfrm>
    </dsp:sp>
    <dsp:sp modelId="{49535AC4-D748-3B4C-9B6C-285EF6E8FC49}">
      <dsp:nvSpPr>
        <dsp:cNvPr id="0" name=""/>
        <dsp:cNvSpPr/>
      </dsp:nvSpPr>
      <dsp:spPr>
        <a:xfrm>
          <a:off x="2996406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9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Calculate carbon emissions from dataset</a:t>
          </a:r>
        </a:p>
      </dsp:txBody>
      <dsp:txXfrm>
        <a:off x="3033928" y="3173893"/>
        <a:ext cx="2060143" cy="1206068"/>
      </dsp:txXfrm>
    </dsp:sp>
    <dsp:sp modelId="{A3AE4306-DCB6-3741-A4C1-FE8BDEB8C2B4}">
      <dsp:nvSpPr>
        <dsp:cNvPr id="0" name=""/>
        <dsp:cNvSpPr/>
      </dsp:nvSpPr>
      <dsp:spPr>
        <a:xfrm rot="10800000">
          <a:off x="2355850" y="351216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491648" y="3618069"/>
        <a:ext cx="316861" cy="317716"/>
      </dsp:txXfrm>
    </dsp:sp>
    <dsp:sp modelId="{D1B14450-15EA-544F-94B7-80BBB5651289}">
      <dsp:nvSpPr>
        <dsp:cNvPr id="0" name=""/>
        <dsp:cNvSpPr/>
      </dsp:nvSpPr>
      <dsp:spPr>
        <a:xfrm>
          <a:off x="7143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9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Return the carbon used to the user</a:t>
          </a:r>
        </a:p>
      </dsp:txBody>
      <dsp:txXfrm>
        <a:off x="44665" y="3173893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7EE9-E022-1421-E30D-A5273BAB1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12683-B762-BB37-00E4-790EE2953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9CB2B-8BF2-A1B9-94BA-232CE80C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B90F-3048-B1BD-8C57-B54DF19A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7264-C685-FF0A-C846-A05E4E25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3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1B33-1668-24F9-6852-DFAB2150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3B683-0434-A3B7-A5ED-2F450488C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2492-6E25-666F-0239-26620EDA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EA24-6DB2-4474-6423-0A5A7CE0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AC63C-D4D8-EEFF-8508-B9D388F9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3C120-623F-A97B-0BA0-2640636EB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29944-AFBE-4BF3-FDD1-0302DB15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1086C-3022-C5CB-8B06-89FE3897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71A9-A99A-B05D-6573-7FB14E72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86255-DC0F-52AE-7CCF-9AA5A726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6A50-7610-4BAE-4B0E-E9F1493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0F90-0B99-2F80-B4AF-AF575FC3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EF49C-3C4A-4F95-B8C8-74D29ED4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7CFF-889C-DCD2-6E43-52DAADF7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08A4A-5914-08DD-505A-873420D2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9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04E6-E17A-5E16-18AB-37E95FA0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49854-A4FF-268A-11C6-DAE85672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03F0-8426-6D0D-9DAE-263BC097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DBBF-A5C2-1A26-E289-80F07CFB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702B-EAB3-D21D-D9BC-FB3FC774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0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0342-AC42-42BD-E349-33A2F184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20BE-D072-C598-94DD-9AC03BE6A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A797C-FF76-8FA1-D4AF-B9FAD366B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FF1B3-448B-095B-191A-65F60D92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1C3E4-C1A0-10D7-C61A-83F6357C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1228-5771-0D6A-EA97-9B470EAD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5390-BB21-AA1C-FB0F-62478405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AA2A6-A0FE-0FC4-9755-A48B4784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D1A69-D82E-9244-C050-6E4E833A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3AE48-8902-B2A1-A122-39FB45D0C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2904B-28B9-EE4E-3888-AF1AB858D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11D00-DF1F-2A1C-0045-E34FA9BB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E9F7A-CCBD-AEE6-1FDE-9A17D84B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BEE13-4EA3-99B0-2220-7092E8B6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3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6390-FEAD-429B-4296-AF5C8349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749EA-B43E-877A-709F-75E28BB6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309F0-7332-EDB6-3945-A6B4F464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307B0-3D65-B62F-5DB2-2DC4208E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EA2AA-B26D-FDDF-1D75-C8F5F612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8F170-C07C-8EC5-CD95-A8DA4811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79D70-E7A5-097A-8B47-1B2D1B02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AADA-4104-5664-F26C-93D9183C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37F9-DD47-FF91-877F-735FBE01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47F55-DEAA-238A-A161-723A5AEC6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7D4BC-A6E8-BAFA-615B-FD5A955F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B195-7BD4-10B1-7180-5523B1AB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B6C7F-D905-CEF9-8B88-5EAA246E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5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7D7-AFD5-C55A-30CF-6AF6782C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40D42-E506-8027-32C2-FDB2A38F3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EDC15-9FBF-DDE3-9C82-866544E05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4EE51-E653-CBBD-416B-5B68CE52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9C896-E1B1-F77D-E47C-576379C7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EDAE9-8721-4D7A-88D2-17699BB7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96990-2F68-CBE0-B837-00869185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9F04A-DA99-F4FD-A511-1082C9B5C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9E85D-478A-4698-E61F-31765E04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F047-74B1-2DE1-72E6-A1AF066F3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7994-29C0-A8BF-130A-55C638813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9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02D1B-5092-D56C-C40E-07597CE09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Carbon Fork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6807-40FE-CEB5-359D-878E38374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2025 Hello, World Hackathon Purdue University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46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E6E1A-9853-8F03-C08F-E334E97B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6100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2AE1-C36B-D760-9E33-4E4BB9BC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Food systems excerpt </a:t>
            </a: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~30% 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of the world’s greenhouse gasses.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Food waste emissions create </a:t>
            </a: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3-4 GIGATONNES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of CO</a:t>
            </a:r>
            <a:r>
              <a:rPr lang="en-US" sz="2400" baseline="-25000" dirty="0">
                <a:solidFill>
                  <a:schemeClr val="tx1">
                    <a:alpha val="8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yearly.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1 Billion tons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of food wasted every year.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9519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9A42D-3DAD-555F-0E4D-EB403E95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Solution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3CDB-DF28-9952-A2DE-D944A80D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Create awareness 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Create thought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Create initiative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Create action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Create change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43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0D8FA-CFFA-7E4E-1F82-DDC5B794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noFill/>
        </p:spPr>
        <p:txBody>
          <a:bodyPr anchor="ctr">
            <a:normAutofit/>
          </a:bodyPr>
          <a:lstStyle/>
          <a:p>
            <a:r>
              <a:rPr lang="en-US" sz="4000" dirty="0"/>
              <a:t>Carbon Fork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844B31-FBDF-FB58-04BB-9650CEA8673B}"/>
              </a:ext>
            </a:extLst>
          </p:cNvPr>
          <p:cNvGrpSpPr/>
          <p:nvPr/>
        </p:nvGrpSpPr>
        <p:grpSpPr>
          <a:xfrm>
            <a:off x="2697896" y="1632718"/>
            <a:ext cx="6787066" cy="4908813"/>
            <a:chOff x="2378703" y="1115732"/>
            <a:chExt cx="7434592" cy="5377142"/>
          </a:xfrm>
        </p:grpSpPr>
        <p:pic>
          <p:nvPicPr>
            <p:cNvPr id="6" name="Picture 5" descr="A screenshot of a cell phone showing an app with a number saying “food waste today” and a counter in pounds">
              <a:extLst>
                <a:ext uri="{FF2B5EF4-FFF2-40B4-BE49-F238E27FC236}">
                  <a16:creationId xmlns:a16="http://schemas.microsoft.com/office/drawing/2014/main" id="{9CC87E61-F1AF-F6F1-01CF-B8B09BA5F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6903" y="1115733"/>
              <a:ext cx="2478196" cy="5377141"/>
            </a:xfrm>
            <a:prstGeom prst="rect">
              <a:avLst/>
            </a:prstGeom>
          </p:spPr>
        </p:pic>
        <p:pic>
          <p:nvPicPr>
            <p:cNvPr id="8" name="Picture 7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E297C7C8-EB94-4582-2102-6488C217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5099" y="1115732"/>
              <a:ext cx="2478196" cy="5377140"/>
            </a:xfrm>
            <a:prstGeom prst="rect">
              <a:avLst/>
            </a:prstGeom>
          </p:spPr>
        </p:pic>
        <p:pic>
          <p:nvPicPr>
            <p:cNvPr id="10" name="Picture 9" descr="A screenshot of a food&#10;&#10;AI-generated content may be incorrect.">
              <a:extLst>
                <a:ext uri="{FF2B5EF4-FFF2-40B4-BE49-F238E27FC236}">
                  <a16:creationId xmlns:a16="http://schemas.microsoft.com/office/drawing/2014/main" id="{2402B562-AA84-0FCB-A3C7-CCE799A87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8703" y="1115732"/>
              <a:ext cx="2478198" cy="537714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0797C4C-F99F-5F5A-A41C-EC301AB8C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-301961"/>
            <a:ext cx="10506456" cy="4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9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8B30-0711-4083-62A2-E072E4E6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6100" dirty="0">
                <a:solidFill>
                  <a:srgbClr val="FFFFFF"/>
                </a:solidFill>
              </a:rPr>
              <a:t>What it does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D68E-4015-DD1F-C691-E2B3FBAA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Food waste tracker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Creates awareness, thought, action, and change.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Calculates the carbon emissions that have been lost due to your wasted food 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Uses computer vision to make user experience seamless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7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01322-77B0-D078-6AB6-E5E2B636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it works</a:t>
            </a:r>
          </a:p>
        </p:txBody>
      </p:sp>
      <p:sp>
        <p:nvSpPr>
          <p:cNvPr id="3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DEE085-6ACD-810B-163B-E9E5F4C75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613997"/>
              </p:ext>
            </p:extLst>
          </p:nvPr>
        </p:nvGraphicFramePr>
        <p:xfrm>
          <a:off x="1986645" y="13586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21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7013E-3C2E-2E4A-5CF8-BB0D13670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C901F0-5E12-30E6-3F2C-B203588E04DD}"/>
              </a:ext>
            </a:extLst>
          </p:cNvPr>
          <p:cNvGrpSpPr/>
          <p:nvPr/>
        </p:nvGrpSpPr>
        <p:grpSpPr>
          <a:xfrm>
            <a:off x="6196543" y="14509"/>
            <a:ext cx="5774244" cy="6466193"/>
            <a:chOff x="6066474" y="451167"/>
            <a:chExt cx="4937457" cy="5529131"/>
          </a:xfrm>
        </p:grpSpPr>
        <p:pic>
          <p:nvPicPr>
            <p:cNvPr id="3074" name="Picture 2" descr="Python (programming language) - Wikipedia">
              <a:extLst>
                <a:ext uri="{FF2B5EF4-FFF2-40B4-BE49-F238E27FC236}">
                  <a16:creationId xmlns:a16="http://schemas.microsoft.com/office/drawing/2014/main" id="{7B22F087-E17A-22CB-BFC8-3D1E7B345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3404" y="725667"/>
              <a:ext cx="1470605" cy="1470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loud Computing Services | Google Cloud">
              <a:extLst>
                <a:ext uri="{FF2B5EF4-FFF2-40B4-BE49-F238E27FC236}">
                  <a16:creationId xmlns:a16="http://schemas.microsoft.com/office/drawing/2014/main" id="{1B97557C-D3C8-C246-F802-CAF8C3F26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9001" y="451167"/>
              <a:ext cx="3924930" cy="206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Supabase Hosting | peaknetworks">
              <a:extLst>
                <a:ext uri="{FF2B5EF4-FFF2-40B4-BE49-F238E27FC236}">
                  <a16:creationId xmlns:a16="http://schemas.microsoft.com/office/drawing/2014/main" id="{E7B1869B-0256-81BC-8EA8-77E227F56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474" y="2511755"/>
              <a:ext cx="1567535" cy="161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React Native | Okoone">
              <a:extLst>
                <a:ext uri="{FF2B5EF4-FFF2-40B4-BE49-F238E27FC236}">
                  <a16:creationId xmlns:a16="http://schemas.microsoft.com/office/drawing/2014/main" id="{10A7C7C9-7A34-3B52-4562-9B4E2A677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26" y="2028623"/>
              <a:ext cx="3947099" cy="2417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pandas (software) - Wikipedia">
              <a:extLst>
                <a:ext uri="{FF2B5EF4-FFF2-40B4-BE49-F238E27FC236}">
                  <a16:creationId xmlns:a16="http://schemas.microsoft.com/office/drawing/2014/main" id="{7CB59ED1-008F-EA4C-0FA1-21631003F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2340" y="4857086"/>
              <a:ext cx="1835548" cy="74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5BAFC7D-1B72-9B1A-A37B-29E2FACE5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30850" y="4428448"/>
              <a:ext cx="1551850" cy="1551850"/>
            </a:xfrm>
            <a:prstGeom prst="rect">
              <a:avLst/>
            </a:prstGeom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5115D10-D43A-03B1-C549-FB2ACBF7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3883736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EA335-2A64-5B5F-6BAF-8640C22F7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C9B7-D2CE-CCD9-3D64-3DEE2519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noFill/>
        </p:spPr>
        <p:txBody>
          <a:bodyPr anchor="ctr">
            <a:normAutofit/>
          </a:bodyPr>
          <a:lstStyle/>
          <a:p>
            <a:r>
              <a:rPr lang="en-US" sz="4000" dirty="0"/>
              <a:t>Challenges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A13903-E4D1-692B-3E24-6B5250E1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-301961"/>
            <a:ext cx="10506456" cy="49334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B14F65-97A6-6C26-4826-7C5F3E012DDA}"/>
              </a:ext>
            </a:extLst>
          </p:cNvPr>
          <p:cNvCxnSpPr>
            <a:cxnSpLocks/>
          </p:cNvCxnSpPr>
          <p:nvPr/>
        </p:nvCxnSpPr>
        <p:spPr>
          <a:xfrm>
            <a:off x="847343" y="1419986"/>
            <a:ext cx="8891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B5F641-E7F0-2941-B970-07135C71CDFE}"/>
              </a:ext>
            </a:extLst>
          </p:cNvPr>
          <p:cNvSpPr txBox="1">
            <a:spLocks/>
          </p:cNvSpPr>
          <p:nvPr/>
        </p:nvSpPr>
        <p:spPr>
          <a:xfrm>
            <a:off x="1054732" y="2286000"/>
            <a:ext cx="100733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React native </a:t>
            </a:r>
            <a:r>
              <a:rPr lang="en-US" dirty="0"/>
              <a:t>ended up being way more difficult than we initially thought.</a:t>
            </a:r>
          </a:p>
          <a:p>
            <a:r>
              <a:rPr lang="en-US" dirty="0"/>
              <a:t>We though working with React Native would be easy and similar to working with React, </a:t>
            </a:r>
          </a:p>
          <a:p>
            <a:r>
              <a:rPr lang="en-US" dirty="0"/>
              <a:t>However it ended up being quite different, and figuring out the differences and weeding</a:t>
            </a:r>
          </a:p>
          <a:p>
            <a:r>
              <a:rPr lang="en-US" dirty="0"/>
              <a:t>through errors proved a challenge.  </a:t>
            </a:r>
          </a:p>
          <a:p>
            <a:endParaRPr lang="en-US" dirty="0"/>
          </a:p>
          <a:p>
            <a:r>
              <a:rPr lang="en-US" b="1" dirty="0"/>
              <a:t>Google Gemini pro vision </a:t>
            </a:r>
            <a:r>
              <a:rPr lang="en-US" dirty="0"/>
              <a:t>is what we used to estimate the weight of the food on the plate.</a:t>
            </a:r>
          </a:p>
          <a:p>
            <a:r>
              <a:rPr lang="en-US" dirty="0"/>
              <a:t>Sadly, Gemini initially proved to be very inaccurate at this task, which was disappointing because </a:t>
            </a:r>
          </a:p>
          <a:p>
            <a:r>
              <a:rPr lang="en-US" dirty="0"/>
              <a:t>There isn’t anything we can do about this algorithmically. Instead, we had to come up with a solution</a:t>
            </a:r>
          </a:p>
          <a:p>
            <a:r>
              <a:rPr lang="en-US" dirty="0"/>
              <a:t>to somehow make the measurements more accurate. This proved a massive challenge and took many hours.</a:t>
            </a:r>
          </a:p>
        </p:txBody>
      </p:sp>
    </p:spTree>
    <p:extLst>
      <p:ext uri="{BB962C8B-B14F-4D97-AF65-F5344CB8AC3E}">
        <p14:creationId xmlns:p14="http://schemas.microsoft.com/office/powerpoint/2010/main" val="233179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7AE97-33AA-1C51-48F3-048976E52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103" y="1605701"/>
            <a:ext cx="10031794" cy="1308517"/>
          </a:xfrm>
        </p:spPr>
        <p:txBody>
          <a:bodyPr anchor="t">
            <a:noAutofit/>
          </a:bodyPr>
          <a:lstStyle/>
          <a:p>
            <a:r>
              <a:rPr lang="en-US" sz="90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5256D-3EC2-4708-4D2A-B87B6D612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6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101</TotalTime>
  <Words>250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Carbon Fork</vt:lpstr>
      <vt:lpstr>Problem</vt:lpstr>
      <vt:lpstr>Solution</vt:lpstr>
      <vt:lpstr>Carbon Fork</vt:lpstr>
      <vt:lpstr>What it does</vt:lpstr>
      <vt:lpstr>How it works</vt:lpstr>
      <vt:lpstr>Tech Stack</vt:lpstr>
      <vt:lpstr>Challenges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Yates</dc:creator>
  <cp:lastModifiedBy>Liam Thomas Yates</cp:lastModifiedBy>
  <cp:revision>2</cp:revision>
  <dcterms:created xsi:type="dcterms:W3CDTF">2025-09-21T13:31:05Z</dcterms:created>
  <dcterms:modified xsi:type="dcterms:W3CDTF">2025-09-21T15:12:11Z</dcterms:modified>
</cp:coreProperties>
</file>