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5" d="100"/>
          <a:sy n="135" d="100"/>
        </p:scale>
        <p:origin x="15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>
            <a:extLst>
              <a:ext uri="{FF2B5EF4-FFF2-40B4-BE49-F238E27FC236}">
                <a16:creationId xmlns:a16="http://schemas.microsoft.com/office/drawing/2014/main" id="{E55398F4-6AEC-2A41-8F63-70D7C9DF8537}"/>
              </a:ext>
            </a:extLst>
          </p:cNvPr>
          <p:cNvSpPr txBox="1"/>
          <p:nvPr/>
        </p:nvSpPr>
        <p:spPr>
          <a:xfrm>
            <a:off x="6030076" y="1001738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1 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1449" y="-242292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952827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598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952827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941798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952827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529931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529931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29931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29931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29931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sp>
        <p:nvSpPr>
          <p:cNvPr id="62" name="Heart 61">
            <a:extLst>
              <a:ext uri="{FF2B5EF4-FFF2-40B4-BE49-F238E27FC236}">
                <a16:creationId xmlns:a16="http://schemas.microsoft.com/office/drawing/2014/main" id="{278CF6B3-D184-C545-810B-1CEEC84F9954}"/>
              </a:ext>
            </a:extLst>
          </p:cNvPr>
          <p:cNvSpPr/>
          <p:nvPr/>
        </p:nvSpPr>
        <p:spPr>
          <a:xfrm>
            <a:off x="2190611" y="4371217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12">
            <a:extLst>
              <a:ext uri="{FF2B5EF4-FFF2-40B4-BE49-F238E27FC236}">
                <a16:creationId xmlns:a16="http://schemas.microsoft.com/office/drawing/2014/main" id="{E5D63D2E-A1D4-8843-926C-A4A40D65B28B}"/>
              </a:ext>
            </a:extLst>
          </p:cNvPr>
          <p:cNvSpPr/>
          <p:nvPr/>
        </p:nvSpPr>
        <p:spPr>
          <a:xfrm>
            <a:off x="2165441" y="494470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DBBBBD-4598-2044-8601-97027F0671F5}"/>
              </a:ext>
            </a:extLst>
          </p:cNvPr>
          <p:cNvSpPr/>
          <p:nvPr/>
        </p:nvSpPr>
        <p:spPr>
          <a:xfrm>
            <a:off x="2767996" y="486277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734081-7B37-B540-92E0-D1554707F48B}"/>
              </a:ext>
            </a:extLst>
          </p:cNvPr>
          <p:cNvSpPr/>
          <p:nvPr/>
        </p:nvSpPr>
        <p:spPr>
          <a:xfrm>
            <a:off x="3352992" y="429346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art 80">
            <a:extLst>
              <a:ext uri="{FF2B5EF4-FFF2-40B4-BE49-F238E27FC236}">
                <a16:creationId xmlns:a16="http://schemas.microsoft.com/office/drawing/2014/main" id="{D19FF908-C6C4-3640-9223-6B8AD483EC79}"/>
              </a:ext>
            </a:extLst>
          </p:cNvPr>
          <p:cNvSpPr/>
          <p:nvPr/>
        </p:nvSpPr>
        <p:spPr>
          <a:xfrm>
            <a:off x="3393957" y="493105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B1127B-992F-7743-BA41-5752B6E75984}"/>
              </a:ext>
            </a:extLst>
          </p:cNvPr>
          <p:cNvSpPr/>
          <p:nvPr/>
        </p:nvSpPr>
        <p:spPr>
          <a:xfrm>
            <a:off x="2800211" y="433639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A78572-3395-E440-AE8F-17C62C25D7ED}"/>
              </a:ext>
            </a:extLst>
          </p:cNvPr>
          <p:cNvSpPr/>
          <p:nvPr/>
        </p:nvSpPr>
        <p:spPr>
          <a:xfrm>
            <a:off x="2221026" y="292357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3266FF0-9A22-054D-BC2F-4A6B907E8FAF}"/>
              </a:ext>
            </a:extLst>
          </p:cNvPr>
          <p:cNvSpPr/>
          <p:nvPr/>
        </p:nvSpPr>
        <p:spPr>
          <a:xfrm>
            <a:off x="2199187" y="353802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FD6BF9D-5ED9-334C-9B27-AFBCBEC5EA2F}"/>
              </a:ext>
            </a:extLst>
          </p:cNvPr>
          <p:cNvSpPr/>
          <p:nvPr/>
        </p:nvSpPr>
        <p:spPr>
          <a:xfrm>
            <a:off x="2808787" y="291651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26B9E6-DD00-D943-A4C5-416A7569B5BA}"/>
              </a:ext>
            </a:extLst>
          </p:cNvPr>
          <p:cNvSpPr/>
          <p:nvPr/>
        </p:nvSpPr>
        <p:spPr>
          <a:xfrm>
            <a:off x="2804359" y="353802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A531E5-6C05-274D-A28D-0EC5D496B16E}"/>
              </a:ext>
            </a:extLst>
          </p:cNvPr>
          <p:cNvSpPr/>
          <p:nvPr/>
        </p:nvSpPr>
        <p:spPr>
          <a:xfrm>
            <a:off x="3390548" y="29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33">
            <a:extLst>
              <a:ext uri="{FF2B5EF4-FFF2-40B4-BE49-F238E27FC236}">
                <a16:creationId xmlns:a16="http://schemas.microsoft.com/office/drawing/2014/main" id="{34BCAD8E-CC76-5B4C-BAFE-DD0367515CDC}"/>
              </a:ext>
            </a:extLst>
          </p:cNvPr>
          <p:cNvSpPr/>
          <p:nvPr/>
        </p:nvSpPr>
        <p:spPr>
          <a:xfrm>
            <a:off x="3306948" y="357944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69C115A2-E67B-9F4D-ACF5-87C61445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9" y="2135948"/>
            <a:ext cx="534702" cy="508632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A948E2B0-7E6C-0A45-89A0-47DD0BC93D86}"/>
              </a:ext>
            </a:extLst>
          </p:cNvPr>
          <p:cNvSpPr/>
          <p:nvPr/>
        </p:nvSpPr>
        <p:spPr>
          <a:xfrm>
            <a:off x="2824749" y="215347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art 90">
            <a:extLst>
              <a:ext uri="{FF2B5EF4-FFF2-40B4-BE49-F238E27FC236}">
                <a16:creationId xmlns:a16="http://schemas.microsoft.com/office/drawing/2014/main" id="{CEA35401-64A6-784D-BB6E-47579797BEA3}"/>
              </a:ext>
            </a:extLst>
          </p:cNvPr>
          <p:cNvSpPr/>
          <p:nvPr/>
        </p:nvSpPr>
        <p:spPr>
          <a:xfrm>
            <a:off x="3418495" y="219814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9A4894-62B3-CC44-B0DA-345B2F739B1C}"/>
              </a:ext>
            </a:extLst>
          </p:cNvPr>
          <p:cNvSpPr/>
          <p:nvPr/>
        </p:nvSpPr>
        <p:spPr>
          <a:xfrm>
            <a:off x="2236988" y="167169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2B520C-DD92-8C48-B776-A9B70FEECC6A}"/>
              </a:ext>
            </a:extLst>
          </p:cNvPr>
          <p:cNvSpPr/>
          <p:nvPr/>
        </p:nvSpPr>
        <p:spPr>
          <a:xfrm>
            <a:off x="3406510" y="167169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A5379D4-4F60-0C4E-9C4C-8344C097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84" y="1613661"/>
            <a:ext cx="534702" cy="50863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E75FF4E-1C56-E148-B349-65855FA6D63F}"/>
              </a:ext>
            </a:extLst>
          </p:cNvPr>
          <p:cNvGrpSpPr/>
          <p:nvPr/>
        </p:nvGrpSpPr>
        <p:grpSpPr>
          <a:xfrm>
            <a:off x="4071871" y="369483"/>
            <a:ext cx="1681579" cy="1614497"/>
            <a:chOff x="7415412" y="4112349"/>
            <a:chExt cx="1681579" cy="1614497"/>
          </a:xfrm>
        </p:grpSpPr>
        <p:sp>
          <p:nvSpPr>
            <p:cNvPr id="78" name="Rectangle 77"/>
            <p:cNvSpPr/>
            <p:nvPr/>
          </p:nvSpPr>
          <p:spPr>
            <a:xfrm>
              <a:off x="7549842" y="4156786"/>
              <a:ext cx="1448989" cy="15566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4C500B-5C20-8F4F-B955-F5B37C6142BD}"/>
                </a:ext>
              </a:extLst>
            </p:cNvPr>
            <p:cNvGrpSpPr/>
            <p:nvPr/>
          </p:nvGrpSpPr>
          <p:grpSpPr>
            <a:xfrm>
              <a:off x="7415412" y="4112349"/>
              <a:ext cx="1681579" cy="1614497"/>
              <a:chOff x="7415412" y="4112349"/>
              <a:chExt cx="1681579" cy="1614497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89E6C22-D3E7-5D49-8BE6-139022DEA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253208"/>
                <a:ext cx="215467" cy="225300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9A8C1753-B7E3-A04F-B3CE-9828589EC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0079" y="4505681"/>
                <a:ext cx="267351" cy="254316"/>
              </a:xfrm>
              <a:prstGeom prst="rect">
                <a:avLst/>
              </a:prstGeom>
            </p:spPr>
          </p:pic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0D55B51-4795-9644-9F0E-736275AF5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807475"/>
                <a:ext cx="252626" cy="2455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Heart 121">
                <a:extLst>
                  <a:ext uri="{FF2B5EF4-FFF2-40B4-BE49-F238E27FC236}">
                    <a16:creationId xmlns:a16="http://schemas.microsoft.com/office/drawing/2014/main" id="{AB44E65D-AA94-D447-A790-4ADB5CABB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4648" y="5088340"/>
                <a:ext cx="277889" cy="255090"/>
              </a:xfrm>
              <a:prstGeom prst="heart">
                <a:avLst/>
              </a:prstGeom>
              <a:solidFill>
                <a:srgbClr val="008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Isosceles Triangle 128">
                <a:extLst>
                  <a:ext uri="{FF2B5EF4-FFF2-40B4-BE49-F238E27FC236}">
                    <a16:creationId xmlns:a16="http://schemas.microsoft.com/office/drawing/2014/main" id="{B31DDB29-5FD5-754E-A39B-B4715D49A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8915" y="5410991"/>
                <a:ext cx="338723" cy="247555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F333D01-5BAB-9442-86A9-57A6723E032F}"/>
                  </a:ext>
                </a:extLst>
              </p:cNvPr>
              <p:cNvSpPr txBox="1"/>
              <p:nvPr/>
            </p:nvSpPr>
            <p:spPr>
              <a:xfrm>
                <a:off x="7415412" y="411234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57226EF-50CE-3046-95B2-76EEFBB33CAB}"/>
                  </a:ext>
                </a:extLst>
              </p:cNvPr>
              <p:cNvSpPr txBox="1"/>
              <p:nvPr/>
            </p:nvSpPr>
            <p:spPr>
              <a:xfrm>
                <a:off x="7415412" y="440307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  )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D2E147E-BDC3-BC44-965C-A6A9A534528A}"/>
                  </a:ext>
                </a:extLst>
              </p:cNvPr>
              <p:cNvSpPr txBox="1"/>
              <p:nvPr/>
            </p:nvSpPr>
            <p:spPr>
              <a:xfrm>
                <a:off x="7415412" y="467353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1 )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05A0A49-7E34-904E-8543-BA34EA666DFE}"/>
                  </a:ext>
                </a:extLst>
              </p:cNvPr>
              <p:cNvSpPr txBox="1"/>
              <p:nvPr/>
            </p:nvSpPr>
            <p:spPr>
              <a:xfrm>
                <a:off x="7415412" y="4965215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 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5E7E7EA-5BFE-434B-AC93-84404A468804}"/>
                  </a:ext>
                </a:extLst>
              </p:cNvPr>
              <p:cNvSpPr txBox="1"/>
              <p:nvPr/>
            </p:nvSpPr>
            <p:spPr>
              <a:xfrm>
                <a:off x="7415412" y="526518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0  )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B52CAAD-396E-8340-B586-B5F817F91C2C}"/>
              </a:ext>
            </a:extLst>
          </p:cNvPr>
          <p:cNvGrpSpPr/>
          <p:nvPr/>
        </p:nvGrpSpPr>
        <p:grpSpPr>
          <a:xfrm>
            <a:off x="4069013" y="1994393"/>
            <a:ext cx="1681579" cy="1614497"/>
            <a:chOff x="7415412" y="4112349"/>
            <a:chExt cx="1681579" cy="161449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32B4C9F-2F4E-3D46-80BE-D997FA0E6176}"/>
                </a:ext>
              </a:extLst>
            </p:cNvPr>
            <p:cNvSpPr/>
            <p:nvPr/>
          </p:nvSpPr>
          <p:spPr>
            <a:xfrm>
              <a:off x="7549842" y="4156786"/>
              <a:ext cx="1448989" cy="15566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D37DE0C-8E1F-0547-AD7D-A4344795D756}"/>
                </a:ext>
              </a:extLst>
            </p:cNvPr>
            <p:cNvGrpSpPr/>
            <p:nvPr/>
          </p:nvGrpSpPr>
          <p:grpSpPr>
            <a:xfrm>
              <a:off x="7415412" y="4112349"/>
              <a:ext cx="1681579" cy="1614497"/>
              <a:chOff x="7415412" y="4112349"/>
              <a:chExt cx="1681579" cy="16144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0B82103-B900-544A-A228-12D96B9672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253208"/>
                <a:ext cx="215467" cy="225300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51DC074A-9813-D148-ABB0-EB689657C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0079" y="4505681"/>
                <a:ext cx="267351" cy="254316"/>
              </a:xfrm>
              <a:prstGeom prst="rect">
                <a:avLst/>
              </a:prstGeom>
            </p:spPr>
          </p:pic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D0A1E4F-5FB8-5649-A5A6-8CBD7992A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807475"/>
                <a:ext cx="252626" cy="2455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Heart 173">
                <a:extLst>
                  <a:ext uri="{FF2B5EF4-FFF2-40B4-BE49-F238E27FC236}">
                    <a16:creationId xmlns:a16="http://schemas.microsoft.com/office/drawing/2014/main" id="{F2FB3EDB-C237-904E-8EAB-529549D2C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4648" y="5088340"/>
                <a:ext cx="277889" cy="255090"/>
              </a:xfrm>
              <a:prstGeom prst="heart">
                <a:avLst/>
              </a:prstGeom>
              <a:solidFill>
                <a:srgbClr val="008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C35ACCBB-B3B7-414D-8AE6-2BB67A3D8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8915" y="5410991"/>
                <a:ext cx="338723" cy="247555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2D9E1B1-6F06-6644-AD5B-2211B6F244E0}"/>
                  </a:ext>
                </a:extLst>
              </p:cNvPr>
              <p:cNvSpPr txBox="1"/>
              <p:nvPr/>
            </p:nvSpPr>
            <p:spPr>
              <a:xfrm>
                <a:off x="7415412" y="411234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3 )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EE26243-E031-5742-B797-A67AB21E9AFC}"/>
                  </a:ext>
                </a:extLst>
              </p:cNvPr>
              <p:cNvSpPr txBox="1"/>
              <p:nvPr/>
            </p:nvSpPr>
            <p:spPr>
              <a:xfrm>
                <a:off x="7415412" y="440307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0  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08522A3-DCD6-E24B-BEDC-2C0944C72710}"/>
                  </a:ext>
                </a:extLst>
              </p:cNvPr>
              <p:cNvSpPr txBox="1"/>
              <p:nvPr/>
            </p:nvSpPr>
            <p:spPr>
              <a:xfrm>
                <a:off x="7415412" y="467353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  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8BE914C-1C8A-4948-81BD-C912F0E037FC}"/>
                  </a:ext>
                </a:extLst>
              </p:cNvPr>
              <p:cNvSpPr txBox="1"/>
              <p:nvPr/>
            </p:nvSpPr>
            <p:spPr>
              <a:xfrm>
                <a:off x="7415412" y="4965215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0  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5C37E96-12C3-8049-BE04-82434B84074D}"/>
                  </a:ext>
                </a:extLst>
              </p:cNvPr>
              <p:cNvSpPr txBox="1"/>
              <p:nvPr/>
            </p:nvSpPr>
            <p:spPr>
              <a:xfrm>
                <a:off x="7415412" y="526518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 )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18D825B-53A8-8E47-89DE-44BAC80EA4E6}"/>
              </a:ext>
            </a:extLst>
          </p:cNvPr>
          <p:cNvGrpSpPr/>
          <p:nvPr/>
        </p:nvGrpSpPr>
        <p:grpSpPr>
          <a:xfrm>
            <a:off x="4062741" y="3620262"/>
            <a:ext cx="1681579" cy="1614497"/>
            <a:chOff x="7415412" y="4112349"/>
            <a:chExt cx="1681579" cy="1614497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047051E-88A1-F744-92EA-AC09F52C8944}"/>
                </a:ext>
              </a:extLst>
            </p:cNvPr>
            <p:cNvSpPr/>
            <p:nvPr/>
          </p:nvSpPr>
          <p:spPr>
            <a:xfrm>
              <a:off x="7549842" y="4156786"/>
              <a:ext cx="1448989" cy="15566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68C9A39-9DD1-9344-AD61-2AA534B6DC95}"/>
                </a:ext>
              </a:extLst>
            </p:cNvPr>
            <p:cNvGrpSpPr/>
            <p:nvPr/>
          </p:nvGrpSpPr>
          <p:grpSpPr>
            <a:xfrm>
              <a:off x="7415412" y="4112349"/>
              <a:ext cx="1681579" cy="1614497"/>
              <a:chOff x="7415412" y="4112349"/>
              <a:chExt cx="1681579" cy="1614497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A057B30-C3BE-554C-9B29-BBD254DE66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253208"/>
                <a:ext cx="215467" cy="225300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99141A53-86FB-A043-B218-87CBF7E63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0079" y="4505681"/>
                <a:ext cx="267351" cy="254316"/>
              </a:xfrm>
              <a:prstGeom prst="rect">
                <a:avLst/>
              </a:prstGeom>
            </p:spPr>
          </p:pic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EEC3BB8-4551-094D-B8CD-25A661B805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807475"/>
                <a:ext cx="252626" cy="2455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art 186">
                <a:extLst>
                  <a:ext uri="{FF2B5EF4-FFF2-40B4-BE49-F238E27FC236}">
                    <a16:creationId xmlns:a16="http://schemas.microsoft.com/office/drawing/2014/main" id="{E9BB5505-0100-6746-A3B9-50266D2F0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4648" y="5088340"/>
                <a:ext cx="277889" cy="255090"/>
              </a:xfrm>
              <a:prstGeom prst="heart">
                <a:avLst/>
              </a:prstGeom>
              <a:solidFill>
                <a:srgbClr val="008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Isosceles Triangle 128">
                <a:extLst>
                  <a:ext uri="{FF2B5EF4-FFF2-40B4-BE49-F238E27FC236}">
                    <a16:creationId xmlns:a16="http://schemas.microsoft.com/office/drawing/2014/main" id="{D74A09C3-B6CF-6243-8604-1812CD9F7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8915" y="5410991"/>
                <a:ext cx="338723" cy="247555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447EA57-BB41-D147-A250-76721F9C2D6B}"/>
                  </a:ext>
                </a:extLst>
              </p:cNvPr>
              <p:cNvSpPr txBox="1"/>
              <p:nvPr/>
            </p:nvSpPr>
            <p:spPr>
              <a:xfrm>
                <a:off x="7415412" y="411234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 )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A5094A6-4C38-0540-A37A-BECCB12E44B2}"/>
                  </a:ext>
                </a:extLst>
              </p:cNvPr>
              <p:cNvSpPr txBox="1"/>
              <p:nvPr/>
            </p:nvSpPr>
            <p:spPr>
              <a:xfrm>
                <a:off x="7415412" y="440307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0  )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A7C0FA1-84A0-4841-9D42-9B09AB57D9F8}"/>
                  </a:ext>
                </a:extLst>
              </p:cNvPr>
              <p:cNvSpPr txBox="1"/>
              <p:nvPr/>
            </p:nvSpPr>
            <p:spPr>
              <a:xfrm>
                <a:off x="7415412" y="467353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  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692A017-11B1-9E43-8C2C-62EEAB514A0D}"/>
                  </a:ext>
                </a:extLst>
              </p:cNvPr>
              <p:cNvSpPr txBox="1"/>
              <p:nvPr/>
            </p:nvSpPr>
            <p:spPr>
              <a:xfrm>
                <a:off x="7415412" y="4965215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  )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8891EED-A427-C14F-AC9E-FB290E882C91}"/>
                  </a:ext>
                </a:extLst>
              </p:cNvPr>
              <p:cNvSpPr txBox="1"/>
              <p:nvPr/>
            </p:nvSpPr>
            <p:spPr>
              <a:xfrm>
                <a:off x="7415412" y="526518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 )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AB9A0C4-7A79-AA4E-8A15-F312EE05A216}"/>
              </a:ext>
            </a:extLst>
          </p:cNvPr>
          <p:cNvGrpSpPr/>
          <p:nvPr/>
        </p:nvGrpSpPr>
        <p:grpSpPr>
          <a:xfrm>
            <a:off x="4059883" y="5245172"/>
            <a:ext cx="1681579" cy="1614497"/>
            <a:chOff x="7415412" y="4112349"/>
            <a:chExt cx="1681579" cy="161449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0009947-BA21-C846-A6F5-10BC3107DB99}"/>
                </a:ext>
              </a:extLst>
            </p:cNvPr>
            <p:cNvSpPr/>
            <p:nvPr/>
          </p:nvSpPr>
          <p:spPr>
            <a:xfrm>
              <a:off x="7549842" y="4156786"/>
              <a:ext cx="1448989" cy="15566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020E27A-CF42-5A4E-AB6E-C3EEA086A0FD}"/>
                </a:ext>
              </a:extLst>
            </p:cNvPr>
            <p:cNvGrpSpPr/>
            <p:nvPr/>
          </p:nvGrpSpPr>
          <p:grpSpPr>
            <a:xfrm>
              <a:off x="7415412" y="4112349"/>
              <a:ext cx="1681579" cy="1614497"/>
              <a:chOff x="7415412" y="4112349"/>
              <a:chExt cx="1681579" cy="1614497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730B499-D675-DB44-8EF8-BAD47CF36F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253208"/>
                <a:ext cx="215467" cy="225300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AF2E300F-EA07-1C42-A8B4-9D82FCF60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0079" y="4505681"/>
                <a:ext cx="267351" cy="254316"/>
              </a:xfrm>
              <a:prstGeom prst="rect">
                <a:avLst/>
              </a:prstGeom>
            </p:spPr>
          </p:pic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12B65B0-3E96-BE4B-A822-231DC9EFE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8308" y="4807475"/>
                <a:ext cx="252626" cy="24555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Heart 199">
                <a:extLst>
                  <a:ext uri="{FF2B5EF4-FFF2-40B4-BE49-F238E27FC236}">
                    <a16:creationId xmlns:a16="http://schemas.microsoft.com/office/drawing/2014/main" id="{87F2855C-D192-0E45-B324-AEA9A40D14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4648" y="5088340"/>
                <a:ext cx="277889" cy="255090"/>
              </a:xfrm>
              <a:prstGeom prst="heart">
                <a:avLst/>
              </a:prstGeom>
              <a:solidFill>
                <a:srgbClr val="008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128">
                <a:extLst>
                  <a:ext uri="{FF2B5EF4-FFF2-40B4-BE49-F238E27FC236}">
                    <a16:creationId xmlns:a16="http://schemas.microsoft.com/office/drawing/2014/main" id="{1993BFA2-D897-E840-B49D-E7E27CF04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8915" y="5410991"/>
                <a:ext cx="338723" cy="247555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F01E457-7A75-DD4D-B83E-741CD92087A9}"/>
                  </a:ext>
                </a:extLst>
              </p:cNvPr>
              <p:cNvSpPr txBox="1"/>
              <p:nvPr/>
            </p:nvSpPr>
            <p:spPr>
              <a:xfrm>
                <a:off x="7415412" y="411234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  )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B337379-0754-9646-945E-FD0348AC4EAC}"/>
                  </a:ext>
                </a:extLst>
              </p:cNvPr>
              <p:cNvSpPr txBox="1"/>
              <p:nvPr/>
            </p:nvSpPr>
            <p:spPr>
              <a:xfrm>
                <a:off x="7415412" y="4403079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2  )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BC68E6B-5BB9-014C-BF7F-C6A81D0EA1BB}"/>
                  </a:ext>
                </a:extLst>
              </p:cNvPr>
              <p:cNvSpPr txBox="1"/>
              <p:nvPr/>
            </p:nvSpPr>
            <p:spPr>
              <a:xfrm>
                <a:off x="7415412" y="467353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0  )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137A774C-0736-314F-863C-473FFEC5ADAE}"/>
                  </a:ext>
                </a:extLst>
              </p:cNvPr>
              <p:cNvSpPr txBox="1"/>
              <p:nvPr/>
            </p:nvSpPr>
            <p:spPr>
              <a:xfrm>
                <a:off x="7415412" y="4965215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1 )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24B9A1F-E8B7-E84D-BA53-6A260F39267E}"/>
                  </a:ext>
                </a:extLst>
              </p:cNvPr>
              <p:cNvSpPr txBox="1"/>
              <p:nvPr/>
            </p:nvSpPr>
            <p:spPr>
              <a:xfrm>
                <a:off x="7415412" y="5265181"/>
                <a:ext cx="168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        ,  1  )</a:t>
                </a:r>
              </a:p>
            </p:txBody>
          </p:sp>
        </p:grp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415905F-0AB2-D542-903B-ABC6E6C83C2F}"/>
              </a:ext>
            </a:extLst>
          </p:cNvPr>
          <p:cNvSpPr/>
          <p:nvPr/>
        </p:nvSpPr>
        <p:spPr>
          <a:xfrm>
            <a:off x="5820280" y="618044"/>
            <a:ext cx="1448989" cy="179721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1388500-66B0-4947-A0E1-C3A9041ACFEB}"/>
              </a:ext>
            </a:extLst>
          </p:cNvPr>
          <p:cNvSpPr txBox="1"/>
          <p:nvPr/>
        </p:nvSpPr>
        <p:spPr>
          <a:xfrm>
            <a:off x="6033621" y="1451865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1)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3379597-830A-B744-A317-13ED63AF3E16}"/>
              </a:ext>
            </a:extLst>
          </p:cNvPr>
          <p:cNvSpPr>
            <a:spLocks noChangeAspect="1"/>
          </p:cNvSpPr>
          <p:nvPr/>
        </p:nvSpPr>
        <p:spPr>
          <a:xfrm>
            <a:off x="6314318" y="1542045"/>
            <a:ext cx="172547" cy="1677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20E1FD7-98AE-B149-8B4D-D5751130DAEB}"/>
              </a:ext>
            </a:extLst>
          </p:cNvPr>
          <p:cNvSpPr>
            <a:spLocks noChangeAspect="1"/>
          </p:cNvSpPr>
          <p:nvPr/>
        </p:nvSpPr>
        <p:spPr>
          <a:xfrm>
            <a:off x="6308520" y="1087113"/>
            <a:ext cx="147167" cy="15388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B74C02C-B78C-F043-93FD-9270EC94C5B0}"/>
              </a:ext>
            </a:extLst>
          </p:cNvPr>
          <p:cNvSpPr>
            <a:spLocks noChangeAspect="1"/>
          </p:cNvSpPr>
          <p:nvPr/>
        </p:nvSpPr>
        <p:spPr>
          <a:xfrm>
            <a:off x="6317083" y="1319911"/>
            <a:ext cx="147167" cy="15388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6917224-EE95-8045-88E5-594F7B709DCE}"/>
              </a:ext>
            </a:extLst>
          </p:cNvPr>
          <p:cNvSpPr txBox="1"/>
          <p:nvPr/>
        </p:nvSpPr>
        <p:spPr>
          <a:xfrm>
            <a:off x="6037166" y="1253382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 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A145875-F2AA-CC4E-9A73-68F7FDAE03C5}"/>
              </a:ext>
            </a:extLst>
          </p:cNvPr>
          <p:cNvSpPr txBox="1"/>
          <p:nvPr/>
        </p:nvSpPr>
        <p:spPr>
          <a:xfrm>
            <a:off x="6033619" y="771360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3  )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76B49CC-05AB-314E-9F6F-51CC4F4CF738}"/>
              </a:ext>
            </a:extLst>
          </p:cNvPr>
          <p:cNvSpPr>
            <a:spLocks noChangeAspect="1"/>
          </p:cNvSpPr>
          <p:nvPr/>
        </p:nvSpPr>
        <p:spPr>
          <a:xfrm>
            <a:off x="6312063" y="856735"/>
            <a:ext cx="147167" cy="15388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A08A8F-B2D5-074B-97A2-461C4439A8EB}"/>
              </a:ext>
            </a:extLst>
          </p:cNvPr>
          <p:cNvSpPr txBox="1"/>
          <p:nvPr/>
        </p:nvSpPr>
        <p:spPr>
          <a:xfrm>
            <a:off x="6037162" y="572879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2 )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6989853-A3D5-AB47-AD31-355C906158A2}"/>
              </a:ext>
            </a:extLst>
          </p:cNvPr>
          <p:cNvSpPr>
            <a:spLocks noChangeAspect="1"/>
          </p:cNvSpPr>
          <p:nvPr/>
        </p:nvSpPr>
        <p:spPr>
          <a:xfrm>
            <a:off x="6315606" y="658254"/>
            <a:ext cx="147167" cy="15388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836CEF-F57B-C849-AA35-2B24241C3C6D}"/>
              </a:ext>
            </a:extLst>
          </p:cNvPr>
          <p:cNvSpPr txBox="1"/>
          <p:nvPr/>
        </p:nvSpPr>
        <p:spPr>
          <a:xfrm>
            <a:off x="6037164" y="1657430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 )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22DF106-90F3-3441-BAF4-3EEDB2D8FB95}"/>
              </a:ext>
            </a:extLst>
          </p:cNvPr>
          <p:cNvSpPr>
            <a:spLocks noChangeAspect="1"/>
          </p:cNvSpPr>
          <p:nvPr/>
        </p:nvSpPr>
        <p:spPr>
          <a:xfrm>
            <a:off x="6317861" y="1747610"/>
            <a:ext cx="172547" cy="1677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46BE2D2-987E-F14F-9005-2645717724E4}"/>
              </a:ext>
            </a:extLst>
          </p:cNvPr>
          <p:cNvSpPr txBox="1"/>
          <p:nvPr/>
        </p:nvSpPr>
        <p:spPr>
          <a:xfrm>
            <a:off x="6040707" y="1862995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 )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B2A4007-CD7D-FC44-AC4B-7A8A7A0A7F53}"/>
              </a:ext>
            </a:extLst>
          </p:cNvPr>
          <p:cNvSpPr>
            <a:spLocks noChangeAspect="1"/>
          </p:cNvSpPr>
          <p:nvPr/>
        </p:nvSpPr>
        <p:spPr>
          <a:xfrm>
            <a:off x="6321404" y="1953175"/>
            <a:ext cx="172547" cy="1677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06CE152-D3C6-F642-B12A-D564B4725BA1}"/>
              </a:ext>
            </a:extLst>
          </p:cNvPr>
          <p:cNvSpPr txBox="1"/>
          <p:nvPr/>
        </p:nvSpPr>
        <p:spPr>
          <a:xfrm>
            <a:off x="6044249" y="2057927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0  )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85FCCE2-08F7-CF46-ABF7-ECB088B4923F}"/>
              </a:ext>
            </a:extLst>
          </p:cNvPr>
          <p:cNvSpPr>
            <a:spLocks noChangeAspect="1"/>
          </p:cNvSpPr>
          <p:nvPr/>
        </p:nvSpPr>
        <p:spPr>
          <a:xfrm>
            <a:off x="6324946" y="2148107"/>
            <a:ext cx="172547" cy="1677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3FF00D6-1D60-E945-923A-AD2646F72B62}"/>
              </a:ext>
            </a:extLst>
          </p:cNvPr>
          <p:cNvSpPr txBox="1"/>
          <p:nvPr/>
        </p:nvSpPr>
        <p:spPr>
          <a:xfrm>
            <a:off x="6030076" y="2882781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1  )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8521794-3205-464B-8647-01AAD0385320}"/>
              </a:ext>
            </a:extLst>
          </p:cNvPr>
          <p:cNvSpPr/>
          <p:nvPr/>
        </p:nvSpPr>
        <p:spPr>
          <a:xfrm>
            <a:off x="5820280" y="2499087"/>
            <a:ext cx="1448989" cy="179721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40276F7-DFC7-1746-A042-FF349E362669}"/>
              </a:ext>
            </a:extLst>
          </p:cNvPr>
          <p:cNvSpPr txBox="1"/>
          <p:nvPr/>
        </p:nvSpPr>
        <p:spPr>
          <a:xfrm>
            <a:off x="6033621" y="3332908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2)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D61F8B5-1AD7-4D41-B03A-8425C2BD84A3}"/>
              </a:ext>
            </a:extLst>
          </p:cNvPr>
          <p:cNvSpPr txBox="1"/>
          <p:nvPr/>
        </p:nvSpPr>
        <p:spPr>
          <a:xfrm>
            <a:off x="6037166" y="3134425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1  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9960B0B-A02A-2A4A-81B5-52296A45F58B}"/>
              </a:ext>
            </a:extLst>
          </p:cNvPr>
          <p:cNvSpPr txBox="1"/>
          <p:nvPr/>
        </p:nvSpPr>
        <p:spPr>
          <a:xfrm>
            <a:off x="6033619" y="2652403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1  )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91C1A3C-2C45-B947-B779-793C36332775}"/>
              </a:ext>
            </a:extLst>
          </p:cNvPr>
          <p:cNvSpPr txBox="1"/>
          <p:nvPr/>
        </p:nvSpPr>
        <p:spPr>
          <a:xfrm>
            <a:off x="6037162" y="2453922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0 )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BC4A90C-B4D5-E649-B604-1554771CB9DC}"/>
              </a:ext>
            </a:extLst>
          </p:cNvPr>
          <p:cNvSpPr txBox="1"/>
          <p:nvPr/>
        </p:nvSpPr>
        <p:spPr>
          <a:xfrm>
            <a:off x="6037164" y="3538473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0  )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0A9C58A-FC78-7942-96DC-09B4C5A52D2F}"/>
              </a:ext>
            </a:extLst>
          </p:cNvPr>
          <p:cNvSpPr txBox="1"/>
          <p:nvPr/>
        </p:nvSpPr>
        <p:spPr>
          <a:xfrm>
            <a:off x="6040707" y="3744038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0 )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2783700-10B8-2D4B-9EF4-CB86F9C4C651}"/>
              </a:ext>
            </a:extLst>
          </p:cNvPr>
          <p:cNvSpPr txBox="1"/>
          <p:nvPr/>
        </p:nvSpPr>
        <p:spPr>
          <a:xfrm>
            <a:off x="6044249" y="3938970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 )</a:t>
            </a:r>
          </a:p>
        </p:txBody>
      </p:sp>
      <p:sp>
        <p:nvSpPr>
          <p:cNvPr id="253" name="Isosceles Triangle 128">
            <a:extLst>
              <a:ext uri="{FF2B5EF4-FFF2-40B4-BE49-F238E27FC236}">
                <a16:creationId xmlns:a16="http://schemas.microsoft.com/office/drawing/2014/main" id="{57C71900-1841-B541-9E88-723752704384}"/>
              </a:ext>
            </a:extLst>
          </p:cNvPr>
          <p:cNvSpPr>
            <a:spLocks noChangeAspect="1"/>
          </p:cNvSpPr>
          <p:nvPr/>
        </p:nvSpPr>
        <p:spPr>
          <a:xfrm>
            <a:off x="6276550" y="249975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Isosceles Triangle 128">
            <a:extLst>
              <a:ext uri="{FF2B5EF4-FFF2-40B4-BE49-F238E27FC236}">
                <a16:creationId xmlns:a16="http://schemas.microsoft.com/office/drawing/2014/main" id="{106410EF-962B-E144-9124-A2A4902E9E1B}"/>
              </a:ext>
            </a:extLst>
          </p:cNvPr>
          <p:cNvSpPr>
            <a:spLocks noChangeAspect="1"/>
          </p:cNvSpPr>
          <p:nvPr/>
        </p:nvSpPr>
        <p:spPr>
          <a:xfrm>
            <a:off x="6245852" y="2754745"/>
            <a:ext cx="231352" cy="1690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128">
            <a:extLst>
              <a:ext uri="{FF2B5EF4-FFF2-40B4-BE49-F238E27FC236}">
                <a16:creationId xmlns:a16="http://schemas.microsoft.com/office/drawing/2014/main" id="{8C7E20BD-C88A-4847-93AD-4F4C715DB9FD}"/>
              </a:ext>
            </a:extLst>
          </p:cNvPr>
          <p:cNvSpPr>
            <a:spLocks noChangeAspect="1"/>
          </p:cNvSpPr>
          <p:nvPr/>
        </p:nvSpPr>
        <p:spPr>
          <a:xfrm>
            <a:off x="6247420" y="2954280"/>
            <a:ext cx="231352" cy="1690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128">
            <a:extLst>
              <a:ext uri="{FF2B5EF4-FFF2-40B4-BE49-F238E27FC236}">
                <a16:creationId xmlns:a16="http://schemas.microsoft.com/office/drawing/2014/main" id="{8CC25764-2233-4043-9783-5FCC9E8C8A9F}"/>
              </a:ext>
            </a:extLst>
          </p:cNvPr>
          <p:cNvSpPr>
            <a:spLocks noChangeAspect="1"/>
          </p:cNvSpPr>
          <p:nvPr/>
        </p:nvSpPr>
        <p:spPr>
          <a:xfrm>
            <a:off x="6248989" y="3182096"/>
            <a:ext cx="231352" cy="1690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A2E020E8-4DCA-AF4A-9B8C-081BA3F0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94" y="3350116"/>
            <a:ext cx="267351" cy="254316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219D6605-ABDB-2147-86C9-06449B00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08" y="3597465"/>
            <a:ext cx="267351" cy="254316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383EDCE2-FAD5-BE42-A629-4057D4C1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08" y="3797111"/>
            <a:ext cx="267351" cy="25431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1F7C6CBE-8F9A-7343-B7D7-A8949B1E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71" y="4042748"/>
            <a:ext cx="267351" cy="254316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D19CA964-CCA3-8749-9C91-974D08C6F6C7}"/>
              </a:ext>
            </a:extLst>
          </p:cNvPr>
          <p:cNvSpPr txBox="1"/>
          <p:nvPr/>
        </p:nvSpPr>
        <p:spPr>
          <a:xfrm>
            <a:off x="6060613" y="4890378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2  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3FBE683-48FB-8849-A4B2-07B13F263E1F}"/>
              </a:ext>
            </a:extLst>
          </p:cNvPr>
          <p:cNvSpPr/>
          <p:nvPr/>
        </p:nvSpPr>
        <p:spPr>
          <a:xfrm>
            <a:off x="5851437" y="4420992"/>
            <a:ext cx="1448989" cy="107031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81B634-7D63-8440-A70C-BB19A75361A0}"/>
              </a:ext>
            </a:extLst>
          </p:cNvPr>
          <p:cNvSpPr txBox="1"/>
          <p:nvPr/>
        </p:nvSpPr>
        <p:spPr>
          <a:xfrm>
            <a:off x="6067703" y="5142022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1  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9843C8E-143E-1D44-BE51-E6F72F9919A9}"/>
              </a:ext>
            </a:extLst>
          </p:cNvPr>
          <p:cNvSpPr txBox="1"/>
          <p:nvPr/>
        </p:nvSpPr>
        <p:spPr>
          <a:xfrm>
            <a:off x="6064156" y="4660000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0  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17747B8-B3D7-444F-BA1D-FE18C55DB565}"/>
              </a:ext>
            </a:extLst>
          </p:cNvPr>
          <p:cNvSpPr txBox="1"/>
          <p:nvPr/>
        </p:nvSpPr>
        <p:spPr>
          <a:xfrm>
            <a:off x="6067699" y="4461519"/>
            <a:ext cx="102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        ,  1 )</a:t>
            </a:r>
          </a:p>
        </p:txBody>
      </p:sp>
      <p:sp>
        <p:nvSpPr>
          <p:cNvPr id="278" name="Heart 277">
            <a:extLst>
              <a:ext uri="{FF2B5EF4-FFF2-40B4-BE49-F238E27FC236}">
                <a16:creationId xmlns:a16="http://schemas.microsoft.com/office/drawing/2014/main" id="{86E61E3A-DFD7-BF4D-9D91-A041EAE5FE16}"/>
              </a:ext>
            </a:extLst>
          </p:cNvPr>
          <p:cNvSpPr>
            <a:spLocks noChangeAspect="1"/>
          </p:cNvSpPr>
          <p:nvPr/>
        </p:nvSpPr>
        <p:spPr>
          <a:xfrm>
            <a:off x="6302694" y="4512365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Heart 278">
            <a:extLst>
              <a:ext uri="{FF2B5EF4-FFF2-40B4-BE49-F238E27FC236}">
                <a16:creationId xmlns:a16="http://schemas.microsoft.com/office/drawing/2014/main" id="{082F9771-B34A-D640-AA19-1F40663EDA48}"/>
              </a:ext>
            </a:extLst>
          </p:cNvPr>
          <p:cNvSpPr>
            <a:spLocks noChangeAspect="1"/>
          </p:cNvSpPr>
          <p:nvPr/>
        </p:nvSpPr>
        <p:spPr>
          <a:xfrm>
            <a:off x="6286201" y="4757919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Heart 279">
            <a:extLst>
              <a:ext uri="{FF2B5EF4-FFF2-40B4-BE49-F238E27FC236}">
                <a16:creationId xmlns:a16="http://schemas.microsoft.com/office/drawing/2014/main" id="{4B95F572-70E6-A445-870E-6A43C07B70CF}"/>
              </a:ext>
            </a:extLst>
          </p:cNvPr>
          <p:cNvSpPr>
            <a:spLocks noChangeAspect="1"/>
          </p:cNvSpPr>
          <p:nvPr/>
        </p:nvSpPr>
        <p:spPr>
          <a:xfrm>
            <a:off x="6261633" y="4994331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Heart 280">
            <a:extLst>
              <a:ext uri="{FF2B5EF4-FFF2-40B4-BE49-F238E27FC236}">
                <a16:creationId xmlns:a16="http://schemas.microsoft.com/office/drawing/2014/main" id="{E2767288-8DBC-C24C-9962-0852BAE71AB5}"/>
              </a:ext>
            </a:extLst>
          </p:cNvPr>
          <p:cNvSpPr>
            <a:spLocks noChangeAspect="1"/>
          </p:cNvSpPr>
          <p:nvPr/>
        </p:nvSpPr>
        <p:spPr>
          <a:xfrm>
            <a:off x="6281364" y="5248988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203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John Leonard</cp:lastModifiedBy>
  <cp:revision>22</cp:revision>
  <dcterms:created xsi:type="dcterms:W3CDTF">2016-02-11T22:41:22Z</dcterms:created>
  <dcterms:modified xsi:type="dcterms:W3CDTF">2018-10-20T16:29:36Z</dcterms:modified>
</cp:coreProperties>
</file>