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36c90e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36c90e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36c90ed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036c90ed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36c90ed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36c90ed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36c90ed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36c90ed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36c90ed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36c90ed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036c90ed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036c90ed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36c90ed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36c90ed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37150" y="14825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Bellabeat: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Understanding user activity</a:t>
            </a:r>
            <a:endParaRPr sz="3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Julien Smith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June 5th,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046250" y="1088450"/>
            <a:ext cx="70515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Analyze the relationship between physical activity and weight log trends to help </a:t>
            </a:r>
            <a:r>
              <a:rPr lang="en" sz="2777"/>
              <a:t>Bellabeat</a:t>
            </a:r>
            <a:r>
              <a:rPr lang="en" sz="2777"/>
              <a:t> personalize fitness guidance and support wellness goals for users.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077050" y="322850"/>
            <a:ext cx="47064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 title="CaloriesBurn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0" y="275413"/>
            <a:ext cx="5228450" cy="44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5335375" y="185275"/>
            <a:ext cx="30675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was conducted based on the activity levels of those who logged their weight and those who didn’t.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average, those who logged their weight burned a higher amount of calories compared to those who didn’t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However, the sample size for entries of those who logged their weight (33) is much smaller than those who didn’t (457)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 title="StepsTak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5" y="299838"/>
            <a:ext cx="5347400" cy="45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5503500" y="526650"/>
            <a:ext cx="3137700" cy="4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Similarly, users who logged their weight tended to walk more on average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infer that users who log their weight are more active based on the amount of steps taken and calories burned.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 title="StrenuousExerci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50" y="254275"/>
            <a:ext cx="5294301" cy="44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5588450" y="540900"/>
            <a:ext cx="3165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 who logged their weight were engaged in longer sessions of intense exercise,  twice as  much than those who didn’t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weight logging behavior tie into how committed a user is to their fitness plan?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28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996200"/>
            <a:ext cx="80040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our findings, we can conclude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users who logged their weight were overall more physically active for longer durations of time.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Bellabeat could improve customer engagement by advocating for users to log their weight after workouts.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could be enforced through in-app prompts after workouts, such as offering small rewards for consistent weight-logging.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aligns with Bellabeat mission of supporting wellness goals through promoting physical activity.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