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706"/>
            <a:ext cx="6400800" cy="6334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Runtime vs. Number of Cameras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928" y="1225546"/>
            <a:ext cx="3282462" cy="4870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Measuring loading page runtime vs. Number of cameras processed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Runtime for 28 cameras: 110ms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Extrapolated runtime for 100 cameras: 215.6ms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Backend processing time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Difference in runtime isn’t noticeable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Majority of runtime dedicated to markers and route line drawings on Google Maps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4-05-01 at 10.52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90" y="1523934"/>
            <a:ext cx="5555149" cy="41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706"/>
            <a:ext cx="6400800" cy="6334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of Day Traffic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Shot 2014-05-01 at 12.4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8" y="942164"/>
            <a:ext cx="7772400" cy="55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Lo</dc:creator>
  <cp:lastModifiedBy>Jessica Lo</cp:lastModifiedBy>
  <cp:revision>5</cp:revision>
  <cp:lastPrinted>2014-05-01T15:34:57Z</cp:lastPrinted>
  <dcterms:created xsi:type="dcterms:W3CDTF">2014-05-01T15:22:04Z</dcterms:created>
  <dcterms:modified xsi:type="dcterms:W3CDTF">2014-05-01T16:41:44Z</dcterms:modified>
</cp:coreProperties>
</file>