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04" y="-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9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1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4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3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0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7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6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9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3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1DE9-FF0A-5646-97A0-2C33879E7583}" type="datetimeFigureOut">
              <a:rPr lang="en-US" smtClean="0"/>
              <a:t>5/1/14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06168-DADD-934D-964B-F7E5BE827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7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706"/>
            <a:ext cx="6400800" cy="63345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Runtime vs. Number of Cameras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928" y="1225546"/>
            <a:ext cx="3282462" cy="4870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Measuring loading page runtime vs. Number of cameras processed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Runtime for 28 cameras: 110ms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Extrapolated runtime for 100 cameras: 215.6ms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Backend processing time</a:t>
            </a:r>
          </a:p>
          <a:p>
            <a:pPr marL="800100" lvl="1" indent="-342900" algn="l">
              <a:buFont typeface="Arial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Difference in runtime isn’t noticeable</a:t>
            </a:r>
          </a:p>
          <a:p>
            <a:pPr marL="342900" indent="-342900"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Majority of runtime dedicated to markers and route line drawings on Google Maps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Picture 9" descr="Screen Shot 2014-05-01 at 10.52.3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90" y="1523934"/>
            <a:ext cx="5555149" cy="418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3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706"/>
            <a:ext cx="6400800" cy="63345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Time of Day Traffic Analysis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Screen Shot 2014-05-01 at 11.32.2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4" t="3443"/>
          <a:stretch/>
        </p:blipFill>
        <p:spPr>
          <a:xfrm>
            <a:off x="273538" y="1137549"/>
            <a:ext cx="8694615" cy="547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Lo</dc:creator>
  <cp:lastModifiedBy>Jessica Lo</cp:lastModifiedBy>
  <cp:revision>4</cp:revision>
  <dcterms:created xsi:type="dcterms:W3CDTF">2014-05-01T15:22:04Z</dcterms:created>
  <dcterms:modified xsi:type="dcterms:W3CDTF">2014-05-01T15:33:13Z</dcterms:modified>
</cp:coreProperties>
</file>