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af790dd1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af790dd1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af790dd1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af790dd1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af790dd1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af790dd1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e4462ef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e4462ef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af790dd1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af790dd1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af790dd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af790dd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ZdGhlbdc4d8?si=cdqYBNsQf10LTx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O’Brien and Ricky Hodge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Scenario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is a huge part of everyday life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stay in touch with friends, families, coworkers,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 App is a simple </a:t>
            </a:r>
            <a:r>
              <a:rPr lang="en"/>
              <a:t>communication</a:t>
            </a:r>
            <a:r>
              <a:rPr lang="en"/>
              <a:t> method that can be expanded upon as our knowledge and </a:t>
            </a:r>
            <a:r>
              <a:rPr lang="en"/>
              <a:t>understanding</a:t>
            </a:r>
            <a:r>
              <a:rPr lang="en"/>
              <a:t> of Java grows.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Chat App Do?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the communication between two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user input and displays it on the UI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accurate </a:t>
            </a:r>
            <a:r>
              <a:rPr lang="en"/>
              <a:t>timestamps on each message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expanded in the future fairly easily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Diagram/Implementation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2129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Implementation: </a:t>
            </a:r>
            <a:endParaRPr>
              <a:solidFill>
                <a:schemeClr val="dk1"/>
              </a:solidFill>
            </a:endParaRPr>
          </a:p>
          <a:p>
            <a:pPr indent="0" lvl="0" marL="0" marR="361231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Class Structure: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ChatApp class extends Application, which is the entry point for JavaFX applications.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contains variables for UI components (chatArea, user1InputField, user2InputField) and user-related data (user1Name, userName).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 implements methods such as start, sendMessage, appendMessage, and getCurrentTime, as well as the main method.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75" y="1152475"/>
            <a:ext cx="2987875" cy="36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cont.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9144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Setup (start Method):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start method initializes the UI components using JavaFX classes (BorderPane, VBox, TextArea, TextField, Button).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sets up event handlers for button clicks (user1SendButton, user2SendButton) to send messages.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Dialog boxes (TextInputDialog) are used to prompt users for their usernames (user1Dialog, user2Dialog).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Handling: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sendMessage method processes and sends messages entered by users, and adds a timestamp.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appendMessage method updates the chat area with the sent message using Platform.runLater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Formatting: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getCurrentTime method formats the current time in the "HH:mm:ss" format using SimpleDateFormat.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</a:t>
            </a:r>
            <a:r>
              <a:rPr lang="en"/>
              <a:t>understanding</a:t>
            </a:r>
            <a:r>
              <a:rPr lang="en"/>
              <a:t> of Java/Javafx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like to improve upon the user interface of Chat App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server/sockets to allow communication between two devices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https://youtu.be/ZdGhlbdc4d8?si=cdqYBNsQf10LTx21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