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3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8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5510-20B0-4B90-8D8B-B11C7738647D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C2B0-D7AB-46F3-801B-E12EE2680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– includes human automated analyses (think thermal image detector)</a:t>
            </a:r>
          </a:p>
          <a:p>
            <a:pPr lvl="1"/>
            <a:r>
              <a:rPr lang="en-US" dirty="0" smtClean="0"/>
              <a:t>Also includes analysis of tabular data</a:t>
            </a:r>
          </a:p>
          <a:p>
            <a:pPr lvl="2"/>
            <a:r>
              <a:rPr lang="en-US" dirty="0" smtClean="0"/>
              <a:t>Equivalent to nonparametric statistical approaches</a:t>
            </a:r>
          </a:p>
          <a:p>
            <a:endParaRPr lang="en-US" dirty="0"/>
          </a:p>
          <a:p>
            <a:r>
              <a:rPr lang="en-US" dirty="0" smtClean="0"/>
              <a:t>Trade off: statistical vs machine learning approach</a:t>
            </a:r>
          </a:p>
          <a:p>
            <a:pPr lvl="1"/>
            <a:r>
              <a:rPr lang="en-US" dirty="0" smtClean="0"/>
              <a:t>Model interpretability vs predictive power</a:t>
            </a:r>
          </a:p>
          <a:p>
            <a:pPr lvl="1"/>
            <a:r>
              <a:rPr lang="en-US" dirty="0" smtClean="0"/>
              <a:t>Which model will generalize to new data well?</a:t>
            </a:r>
          </a:p>
        </p:txBody>
      </p:sp>
    </p:spTree>
    <p:extLst>
      <p:ext uri="{BB962C8B-B14F-4D97-AF65-F5344CB8AC3E}">
        <p14:creationId xmlns:p14="http://schemas.microsoft.com/office/powerpoint/2010/main" val="18236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Identical </a:t>
            </a:r>
            <a:r>
              <a:rPr lang="en-US" dirty="0" smtClean="0"/>
              <a:t>dataset </a:t>
            </a:r>
            <a:r>
              <a:rPr lang="en-US" dirty="0" smtClean="0"/>
              <a:t>to the PHKC </a:t>
            </a:r>
            <a:r>
              <a:rPr lang="en-US" dirty="0" smtClean="0"/>
              <a:t>report</a:t>
            </a:r>
          </a:p>
          <a:p>
            <a:pPr lvl="1"/>
            <a:r>
              <a:rPr lang="en-US" dirty="0" smtClean="0"/>
              <a:t>Used same test/training datasets</a:t>
            </a:r>
            <a:endParaRPr lang="en-US" dirty="0" smtClean="0"/>
          </a:p>
          <a:p>
            <a:r>
              <a:rPr lang="en-US" dirty="0" smtClean="0"/>
              <a:t>Grid search on 7 different </a:t>
            </a:r>
            <a:r>
              <a:rPr lang="en-US" dirty="0" smtClean="0"/>
              <a:t>types of ML </a:t>
            </a:r>
            <a:r>
              <a:rPr lang="en-US" dirty="0" smtClean="0"/>
              <a:t>classifiers to find best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Very automated – JAL had a different intention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74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en-US" dirty="0" smtClean="0"/>
              <a:t>can improve on the statistical model used</a:t>
            </a:r>
          </a:p>
          <a:p>
            <a:pPr lvl="1"/>
            <a:r>
              <a:rPr lang="en-US" dirty="0" smtClean="0"/>
              <a:t>Highest improvement is LANO (SHBA + BBBA)</a:t>
            </a:r>
          </a:p>
          <a:p>
            <a:pPr lvl="2"/>
            <a:r>
              <a:rPr lang="en-US" dirty="0" smtClean="0"/>
              <a:t>P(Curtail | Bats) = 0.77 </a:t>
            </a:r>
            <a:r>
              <a:rPr lang="en-US" b="1" dirty="0" smtClean="0"/>
              <a:t>0.79</a:t>
            </a:r>
            <a:endParaRPr lang="en-US" dirty="0" smtClean="0"/>
          </a:p>
          <a:p>
            <a:pPr lvl="2"/>
            <a:r>
              <a:rPr lang="en-US" dirty="0" smtClean="0"/>
              <a:t>P(No bats | Curtail) = 0.53 </a:t>
            </a:r>
            <a:r>
              <a:rPr lang="en-US" b="1" dirty="0" smtClean="0"/>
              <a:t>0.35</a:t>
            </a:r>
          </a:p>
          <a:p>
            <a:pPr lvl="2"/>
            <a:endParaRPr lang="en-US" b="1" dirty="0"/>
          </a:p>
          <a:p>
            <a:pPr lvl="1"/>
            <a:r>
              <a:rPr lang="en-US" dirty="0" smtClean="0"/>
              <a:t>Modest improvements</a:t>
            </a:r>
          </a:p>
          <a:p>
            <a:pPr lvl="2"/>
            <a:r>
              <a:rPr lang="en-US" dirty="0" smtClean="0"/>
              <a:t>All bats</a:t>
            </a:r>
          </a:p>
          <a:p>
            <a:pPr lvl="3"/>
            <a:r>
              <a:rPr lang="en-US" dirty="0" smtClean="0"/>
              <a:t>P(Curtail | Bats) = 0.72 </a:t>
            </a:r>
            <a:r>
              <a:rPr lang="en-US" b="1" dirty="0" smtClean="0"/>
              <a:t>0.78</a:t>
            </a:r>
          </a:p>
          <a:p>
            <a:pPr lvl="3"/>
            <a:r>
              <a:rPr lang="en-US" dirty="0" smtClean="0"/>
              <a:t>P(No bats | Curtail) = 0.28 </a:t>
            </a:r>
            <a:r>
              <a:rPr lang="en-US" b="1" dirty="0" smtClean="0"/>
              <a:t>0.18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19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67" y="522515"/>
            <a:ext cx="7469596" cy="5602197"/>
          </a:xfrm>
        </p:spPr>
      </p:pic>
    </p:spTree>
    <p:extLst>
      <p:ext uri="{BB962C8B-B14F-4D97-AF65-F5344CB8AC3E}">
        <p14:creationId xmlns:p14="http://schemas.microsoft.com/office/powerpoint/2010/main" val="29665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65" y="379413"/>
            <a:ext cx="10515600" cy="1325563"/>
          </a:xfrm>
        </p:spPr>
        <p:txBody>
          <a:bodyPr/>
          <a:lstStyle/>
          <a:p>
            <a:r>
              <a:rPr lang="en-US" dirty="0" smtClean="0"/>
              <a:t>LANO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58" y="692331"/>
            <a:ext cx="7295425" cy="5471569"/>
          </a:xfrm>
        </p:spPr>
      </p:pic>
    </p:spTree>
    <p:extLst>
      <p:ext uri="{BB962C8B-B14F-4D97-AF65-F5344CB8AC3E}">
        <p14:creationId xmlns:p14="http://schemas.microsoft.com/office/powerpoint/2010/main" val="194760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8" y="288131"/>
            <a:ext cx="10515600" cy="1325563"/>
          </a:xfrm>
        </p:spPr>
        <p:txBody>
          <a:bodyPr/>
          <a:lstStyle/>
          <a:p>
            <a:r>
              <a:rPr lang="en-US" dirty="0" smtClean="0"/>
              <a:t>LABO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47" y="705395"/>
            <a:ext cx="7330259" cy="5497694"/>
          </a:xfrm>
        </p:spPr>
      </p:pic>
    </p:spTree>
    <p:extLst>
      <p:ext uri="{BB962C8B-B14F-4D97-AF65-F5344CB8AC3E}">
        <p14:creationId xmlns:p14="http://schemas.microsoft.com/office/powerpoint/2010/main" val="33775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58" y="288131"/>
            <a:ext cx="10515600" cy="1325563"/>
          </a:xfrm>
        </p:spPr>
        <p:txBody>
          <a:bodyPr/>
          <a:lstStyle/>
          <a:p>
            <a:r>
              <a:rPr lang="en-US" dirty="0" smtClean="0"/>
              <a:t>LACI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575559"/>
            <a:ext cx="7782046" cy="5836535"/>
          </a:xfrm>
        </p:spPr>
      </p:pic>
    </p:spTree>
    <p:extLst>
      <p:ext uri="{BB962C8B-B14F-4D97-AF65-F5344CB8AC3E}">
        <p14:creationId xmlns:p14="http://schemas.microsoft.com/office/powerpoint/2010/main" val="134532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we try more types of ML models?</a:t>
            </a:r>
          </a:p>
          <a:p>
            <a:r>
              <a:rPr lang="en-US" dirty="0" smtClean="0"/>
              <a:t>Is this improvement worth noting? Does it really change </a:t>
            </a:r>
            <a:r>
              <a:rPr lang="en-US" smtClean="0"/>
              <a:t>any conclusion from the PH KC paper?</a:t>
            </a:r>
            <a:endParaRPr lang="en-US" dirty="0" smtClean="0"/>
          </a:p>
          <a:p>
            <a:r>
              <a:rPr lang="en-US" dirty="0" smtClean="0"/>
              <a:t>Are clients interested in model interpretability?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2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174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</vt:lpstr>
      <vt:lpstr>Big Picture</vt:lpstr>
      <vt:lpstr>Methods</vt:lpstr>
      <vt:lpstr>Results</vt:lpstr>
      <vt:lpstr>All</vt:lpstr>
      <vt:lpstr>LANO</vt:lpstr>
      <vt:lpstr>LABO</vt:lpstr>
      <vt:lpstr>LACI</vt:lpstr>
      <vt:lpstr>Next steps</vt:lpstr>
    </vt:vector>
  </TitlesOfParts>
  <Company>WEST,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Lombardi</dc:creator>
  <cp:lastModifiedBy>John Lombardi</cp:lastModifiedBy>
  <cp:revision>33</cp:revision>
  <dcterms:created xsi:type="dcterms:W3CDTF">2020-06-22T23:46:50Z</dcterms:created>
  <dcterms:modified xsi:type="dcterms:W3CDTF">2020-07-07T02:57:20Z</dcterms:modified>
</cp:coreProperties>
</file>