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6" r:id="rId2"/>
  </p:sldMasterIdLst>
  <p:notesMasterIdLst>
    <p:notesMasterId r:id="rId18"/>
  </p:notesMasterIdLst>
  <p:sldIdLst>
    <p:sldId id="273" r:id="rId3"/>
    <p:sldId id="355" r:id="rId4"/>
    <p:sldId id="360" r:id="rId5"/>
    <p:sldId id="361" r:id="rId6"/>
    <p:sldId id="358" r:id="rId7"/>
    <p:sldId id="359" r:id="rId8"/>
    <p:sldId id="377" r:id="rId9"/>
    <p:sldId id="382" r:id="rId10"/>
    <p:sldId id="380" r:id="rId11"/>
    <p:sldId id="381" r:id="rId12"/>
    <p:sldId id="367" r:id="rId13"/>
    <p:sldId id="363" r:id="rId14"/>
    <p:sldId id="365" r:id="rId15"/>
    <p:sldId id="383" r:id="rId16"/>
    <p:sldId id="353" r:id="rId17"/>
  </p:sldIdLst>
  <p:sldSz cx="9144000" cy="6858000" type="screen4x3"/>
  <p:notesSz cx="6400800" cy="86868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BBAE"/>
    <a:srgbClr val="F16596"/>
    <a:srgbClr val="0099FF"/>
    <a:srgbClr val="000000"/>
    <a:srgbClr val="B7E2FF"/>
    <a:srgbClr val="FFC197"/>
    <a:srgbClr val="FFB7D4"/>
    <a:srgbClr val="DDDDDD"/>
    <a:srgbClr val="FF6600"/>
    <a:srgbClr val="FBB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1" autoAdjust="0"/>
    <p:restoredTop sz="99873" autoAdjust="0"/>
  </p:normalViewPr>
  <p:slideViewPr>
    <p:cSldViewPr snapToGrid="0">
      <p:cViewPr varScale="1">
        <p:scale>
          <a:sx n="92" d="100"/>
          <a:sy n="92" d="100"/>
        </p:scale>
        <p:origin x="-159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73680" cy="434340"/>
          </a:xfrm>
          <a:prstGeom prst="rect">
            <a:avLst/>
          </a:prstGeom>
        </p:spPr>
        <p:txBody>
          <a:bodyPr vert="horz" lIns="86210" tIns="43105" rIns="86210" bIns="43105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625639" y="0"/>
            <a:ext cx="2773680" cy="434340"/>
          </a:xfrm>
          <a:prstGeom prst="rect">
            <a:avLst/>
          </a:prstGeom>
        </p:spPr>
        <p:txBody>
          <a:bodyPr vert="horz" lIns="86210" tIns="43105" rIns="86210" bIns="43105" rtlCol="0"/>
          <a:lstStyle>
            <a:lvl1pPr algn="r">
              <a:defRPr sz="1100"/>
            </a:lvl1pPr>
          </a:lstStyle>
          <a:p>
            <a:fld id="{A2A3B128-E09D-491C-B840-DB8C264A8EFA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28700" y="650875"/>
            <a:ext cx="4343400" cy="3257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6210" tIns="43105" rIns="86210" bIns="4310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40080" y="4126230"/>
            <a:ext cx="5120640" cy="3909060"/>
          </a:xfrm>
          <a:prstGeom prst="rect">
            <a:avLst/>
          </a:prstGeom>
        </p:spPr>
        <p:txBody>
          <a:bodyPr vert="horz" lIns="86210" tIns="43105" rIns="86210" bIns="4310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250952"/>
            <a:ext cx="2773680" cy="434340"/>
          </a:xfrm>
          <a:prstGeom prst="rect">
            <a:avLst/>
          </a:prstGeom>
        </p:spPr>
        <p:txBody>
          <a:bodyPr vert="horz" lIns="86210" tIns="43105" rIns="86210" bIns="43105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25639" y="8250952"/>
            <a:ext cx="2773680" cy="434340"/>
          </a:xfrm>
          <a:prstGeom prst="rect">
            <a:avLst/>
          </a:prstGeom>
        </p:spPr>
        <p:txBody>
          <a:bodyPr vert="horz" lIns="86210" tIns="43105" rIns="86210" bIns="43105" rtlCol="0" anchor="b"/>
          <a:lstStyle>
            <a:lvl1pPr algn="r">
              <a:defRPr sz="1100"/>
            </a:lvl1pPr>
          </a:lstStyle>
          <a:p>
            <a:fld id="{3EF2277D-4E65-471B-8FDC-312617F5EA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49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adlehman\Desktop\Elegancy 1600 x 1200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1" b="1792"/>
          <a:stretch/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  <a:effectLst>
            <a:innerShdw blurRad="63500" dist="25400" dir="54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dobe_logo_tab_top_78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81013" y="1"/>
            <a:ext cx="411787" cy="6810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1012" y="1461410"/>
            <a:ext cx="8190798" cy="492443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bg1"/>
                </a:solidFill>
                <a:latin typeface="Ebrima" pitchFamily="2" charset="0"/>
                <a:ea typeface="Ebrima" pitchFamily="2" charset="0"/>
                <a:cs typeface="Ebrima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1012" y="1890010"/>
            <a:ext cx="8190798" cy="276999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" y="2670772"/>
            <a:ext cx="9144000" cy="3476531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704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257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adlehman\Desktop\Elegancy 1600 x 1200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1" b="12004"/>
          <a:stretch/>
        </p:blipFill>
        <p:spPr bwMode="auto">
          <a:xfrm>
            <a:off x="0" y="9054"/>
            <a:ext cx="9144000" cy="6440904"/>
          </a:xfrm>
          <a:prstGeom prst="rect">
            <a:avLst/>
          </a:prstGeom>
          <a:noFill/>
          <a:effectLst>
            <a:innerShdw blurRad="63500" dist="25400" dir="54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1" y="2670772"/>
            <a:ext cx="9144000" cy="3476531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adlehman\Desktop\Elegancy 1600 x 1200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1" b="1792"/>
          <a:stretch/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  <a:effectLst>
            <a:innerShdw blurRad="63500" dist="25400" dir="54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dobe_logo_tab_top_78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81013" y="1"/>
            <a:ext cx="411787" cy="6810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1012" y="1461410"/>
            <a:ext cx="8190798" cy="492443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bg1"/>
                </a:solidFill>
                <a:latin typeface="Ebrima" pitchFamily="2" charset="0"/>
                <a:ea typeface="Ebrima" pitchFamily="2" charset="0"/>
                <a:cs typeface="Ebrima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1012" y="1890010"/>
            <a:ext cx="8190798" cy="276999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" y="2670772"/>
            <a:ext cx="9144000" cy="3476531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10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9143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-1" y="0"/>
            <a:ext cx="9144001" cy="1258588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ctr">
              <a:defRPr sz="3200" baseline="0"/>
            </a:lvl1pPr>
          </a:lstStyle>
          <a:p>
            <a:r>
              <a:rPr lang="en-US" dirty="0" smtClean="0"/>
              <a:t>CLICK TO EDIT SECTION TITLE</a:t>
            </a:r>
            <a:endParaRPr lang="en-US" dirty="0"/>
          </a:p>
        </p:txBody>
      </p:sp>
      <p:sp>
        <p:nvSpPr>
          <p:cNvPr id="9" name="Rectangle 21"/>
          <p:cNvSpPr>
            <a:spLocks noChangeArrowheads="1"/>
          </p:cNvSpPr>
          <p:nvPr userDrawn="1"/>
        </p:nvSpPr>
        <p:spPr bwMode="auto">
          <a:xfrm>
            <a:off x="219974" y="6652997"/>
            <a:ext cx="389001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r>
              <a:rPr lang="en-US" sz="900" dirty="0" smtClean="0">
                <a:solidFill>
                  <a:prstClr val="white"/>
                </a:solidFill>
              </a:rPr>
              <a:t>© 2011 Adobe Systems </a:t>
            </a:r>
            <a:r>
              <a:rPr lang="en-US" sz="900" dirty="0">
                <a:solidFill>
                  <a:prstClr val="white"/>
                </a:solidFill>
              </a:rPr>
              <a:t>Incorporated.  All Rights Reserved. </a:t>
            </a:r>
          </a:p>
        </p:txBody>
      </p:sp>
      <p:pic>
        <p:nvPicPr>
          <p:cNvPr id="8" name="Picture 2" descr="http://www.deviantart.com/download/10941757/flight_in_intricate_brackets_by_andifyouwantme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48" r="24120"/>
          <a:stretch/>
        </p:blipFill>
        <p:spPr bwMode="auto">
          <a:xfrm rot="5400000">
            <a:off x="1823603" y="-846860"/>
            <a:ext cx="5496791" cy="914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37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53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>
                <a:solidFill>
                  <a:schemeClr val="bg1"/>
                </a:solidFill>
              </a:defRPr>
            </a:lvl1pPr>
            <a:lvl2pPr>
              <a:spcBef>
                <a:spcPts val="1200"/>
              </a:spcBef>
              <a:defRPr>
                <a:solidFill>
                  <a:schemeClr val="bg1"/>
                </a:solidFill>
              </a:defRPr>
            </a:lvl2pPr>
            <a:lvl3pPr>
              <a:spcBef>
                <a:spcPts val="1200"/>
              </a:spcBef>
              <a:defRPr>
                <a:solidFill>
                  <a:schemeClr val="bg1"/>
                </a:solidFill>
              </a:defRPr>
            </a:lvl3pPr>
            <a:lvl4pPr>
              <a:spcBef>
                <a:spcPts val="1200"/>
              </a:spcBef>
              <a:defRPr>
                <a:solidFill>
                  <a:schemeClr val="bg1"/>
                </a:solidFill>
              </a:defRPr>
            </a:lvl4pPr>
            <a:lvl5pPr>
              <a:spcBef>
                <a:spcPts val="1200"/>
              </a:spcBef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2050" name="Picture 2" descr="C:\Users\adlehman\Desktop\Elegancy 1600 x 1200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1" b="12004"/>
          <a:stretch/>
        </p:blipFill>
        <p:spPr bwMode="auto">
          <a:xfrm>
            <a:off x="0" y="9054"/>
            <a:ext cx="9144000" cy="6440904"/>
          </a:xfrm>
          <a:prstGeom prst="rect">
            <a:avLst/>
          </a:prstGeom>
          <a:noFill/>
          <a:effectLst>
            <a:innerShdw blurRad="63500" dist="25400" dir="54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77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71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adlehman\Desktop\Elegancy 1600 x 1200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1" b="12004"/>
          <a:stretch/>
        </p:blipFill>
        <p:spPr bwMode="auto">
          <a:xfrm>
            <a:off x="0" y="9054"/>
            <a:ext cx="9144000" cy="6440904"/>
          </a:xfrm>
          <a:prstGeom prst="rect">
            <a:avLst/>
          </a:prstGeom>
          <a:noFill/>
          <a:effectLst>
            <a:innerShdw blurRad="63500" dist="25400" dir="54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4062" y="264534"/>
            <a:ext cx="7877907" cy="411162"/>
          </a:xfrm>
        </p:spPr>
        <p:txBody>
          <a:bodyPr/>
          <a:lstStyle>
            <a:lvl1pPr>
              <a:defRPr sz="4200">
                <a:latin typeface="Ebrima" pitchFamily="2" charset="0"/>
                <a:ea typeface="Ebrima" pitchFamily="2" charset="0"/>
                <a:cs typeface="Ebrima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2" descr="C:\Users\adlehman\Documents\My Dropbox\Brackets XD\Beta Branding Ideas\pngs\icons\brackets_51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68" y="245592"/>
            <a:ext cx="498701" cy="498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63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Stri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adlehman\Desktop\Elegancy 1600 x 1200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1" b="12004"/>
          <a:stretch/>
        </p:blipFill>
        <p:spPr bwMode="auto">
          <a:xfrm>
            <a:off x="0" y="9054"/>
            <a:ext cx="9144000" cy="6440904"/>
          </a:xfrm>
          <a:prstGeom prst="rect">
            <a:avLst/>
          </a:prstGeom>
          <a:noFill/>
          <a:effectLst>
            <a:innerShdw blurRad="63500" dist="25400" dir="54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1" y="2670772"/>
            <a:ext cx="9144000" cy="3476531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44062" y="264534"/>
            <a:ext cx="7877907" cy="411162"/>
          </a:xfrm>
        </p:spPr>
        <p:txBody>
          <a:bodyPr/>
          <a:lstStyle>
            <a:lvl1pPr>
              <a:defRPr sz="4200">
                <a:latin typeface="Ebrima" pitchFamily="2" charset="0"/>
                <a:ea typeface="Ebrima" pitchFamily="2" charset="0"/>
                <a:cs typeface="Ebrima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6" name="Picture 2" descr="C:\Users\adlehman\Documents\My Dropbox\Brackets XD\Beta Branding Ideas\pngs\icons\brackets_51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68" y="245592"/>
            <a:ext cx="498701" cy="498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21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(Stri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adlehman\Desktop\Elegancy 1600 x 1200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1" b="12004"/>
          <a:stretch/>
        </p:blipFill>
        <p:spPr bwMode="auto">
          <a:xfrm>
            <a:off x="0" y="9054"/>
            <a:ext cx="9144000" cy="6440904"/>
          </a:xfrm>
          <a:prstGeom prst="rect">
            <a:avLst/>
          </a:prstGeom>
          <a:noFill/>
          <a:effectLst>
            <a:innerShdw blurRad="63500" dist="25400" dir="54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1" y="2670772"/>
            <a:ext cx="9144000" cy="3476531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44062" y="1299478"/>
            <a:ext cx="7877907" cy="411162"/>
          </a:xfrm>
        </p:spPr>
        <p:txBody>
          <a:bodyPr/>
          <a:lstStyle>
            <a:lvl1pPr>
              <a:defRPr sz="4200">
                <a:latin typeface="Ebrima" pitchFamily="2" charset="0"/>
                <a:ea typeface="Ebrima" pitchFamily="2" charset="0"/>
                <a:cs typeface="Ebrima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6" name="Picture 2" descr="C:\Users\adlehman\Documents\My Dropbox\Brackets XD\Beta Branding Ideas\pngs\icons\brackets_51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68" y="1280536"/>
            <a:ext cx="498701" cy="498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06413" y="2833688"/>
            <a:ext cx="8094976" cy="3114675"/>
          </a:xfrm>
        </p:spPr>
        <p:txBody>
          <a:bodyPr>
            <a:normAutofit/>
          </a:bodyPr>
          <a:lstStyle>
            <a:lvl1pPr>
              <a:buClr>
                <a:srgbClr val="F16596"/>
              </a:buClr>
              <a:defRPr sz="3200">
                <a:solidFill>
                  <a:schemeClr val="bg1"/>
                </a:solidFill>
                <a:latin typeface="Cambria" pitchFamily="18" charset="0"/>
                <a:cs typeface="Consolas" pitchFamily="49" charset="0"/>
              </a:defRPr>
            </a:lvl1pPr>
            <a:lvl2pPr>
              <a:buClr>
                <a:srgbClr val="F16596"/>
              </a:buClr>
              <a:defRPr sz="2800">
                <a:solidFill>
                  <a:schemeClr val="bg1"/>
                </a:solidFill>
                <a:latin typeface="Cambria" pitchFamily="18" charset="0"/>
                <a:cs typeface="Consolas" pitchFamily="49" charset="0"/>
              </a:defRPr>
            </a:lvl2pPr>
            <a:lvl3pPr>
              <a:buClr>
                <a:srgbClr val="F16596"/>
              </a:buClr>
              <a:defRPr sz="2400">
                <a:solidFill>
                  <a:schemeClr val="bg1"/>
                </a:solidFill>
                <a:latin typeface="Cambria" pitchFamily="18" charset="0"/>
                <a:cs typeface="Consolas" pitchFamily="49" charset="0"/>
              </a:defRPr>
            </a:lvl3pPr>
            <a:lvl4pPr>
              <a:buClr>
                <a:srgbClr val="F16596"/>
              </a:buClr>
              <a:defRPr sz="2400">
                <a:solidFill>
                  <a:schemeClr val="bg1"/>
                </a:solidFill>
                <a:latin typeface="Cambria" pitchFamily="18" charset="0"/>
                <a:cs typeface="Consolas" pitchFamily="49" charset="0"/>
              </a:defRPr>
            </a:lvl4pPr>
            <a:lvl5pPr>
              <a:buClr>
                <a:srgbClr val="F16596"/>
              </a:buClr>
              <a:defRPr sz="1800">
                <a:solidFill>
                  <a:schemeClr val="bg1"/>
                </a:solidFill>
                <a:latin typeface="Cambria" pitchFamily="18" charset="0"/>
                <a:cs typeface="Consolas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0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 (Stri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adlehman\Desktop\Elegancy 1600 x 1200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1" b="12004"/>
          <a:stretch/>
        </p:blipFill>
        <p:spPr bwMode="auto">
          <a:xfrm>
            <a:off x="0" y="9054"/>
            <a:ext cx="9144000" cy="6440904"/>
          </a:xfrm>
          <a:prstGeom prst="rect">
            <a:avLst/>
          </a:prstGeom>
          <a:noFill/>
          <a:effectLst>
            <a:innerShdw blurRad="63500" dist="25400" dir="54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1" y="974690"/>
            <a:ext cx="9144000" cy="5172613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06413" y="1215852"/>
            <a:ext cx="8094976" cy="4732512"/>
          </a:xfrm>
        </p:spPr>
        <p:txBody>
          <a:bodyPr>
            <a:normAutofit/>
          </a:bodyPr>
          <a:lstStyle>
            <a:lvl1pPr>
              <a:buClr>
                <a:srgbClr val="F16596"/>
              </a:buClr>
              <a:defRPr sz="3200">
                <a:solidFill>
                  <a:schemeClr val="bg1"/>
                </a:solidFill>
                <a:latin typeface="Cambria" pitchFamily="18" charset="0"/>
                <a:cs typeface="Consolas" pitchFamily="49" charset="0"/>
              </a:defRPr>
            </a:lvl1pPr>
            <a:lvl2pPr>
              <a:buClr>
                <a:srgbClr val="F16596"/>
              </a:buClr>
              <a:defRPr sz="2800">
                <a:solidFill>
                  <a:schemeClr val="bg1"/>
                </a:solidFill>
                <a:latin typeface="Cambria" pitchFamily="18" charset="0"/>
                <a:cs typeface="Consolas" pitchFamily="49" charset="0"/>
              </a:defRPr>
            </a:lvl2pPr>
            <a:lvl3pPr>
              <a:buClr>
                <a:srgbClr val="F16596"/>
              </a:buClr>
              <a:defRPr sz="2400">
                <a:solidFill>
                  <a:schemeClr val="bg1"/>
                </a:solidFill>
                <a:latin typeface="Cambria" pitchFamily="18" charset="0"/>
                <a:cs typeface="Consolas" pitchFamily="49" charset="0"/>
              </a:defRPr>
            </a:lvl3pPr>
            <a:lvl4pPr>
              <a:buClr>
                <a:srgbClr val="F16596"/>
              </a:buClr>
              <a:defRPr sz="2400">
                <a:solidFill>
                  <a:schemeClr val="bg1"/>
                </a:solidFill>
                <a:latin typeface="Cambria" pitchFamily="18" charset="0"/>
                <a:cs typeface="Consolas" pitchFamily="49" charset="0"/>
              </a:defRPr>
            </a:lvl4pPr>
            <a:lvl5pPr>
              <a:buClr>
                <a:srgbClr val="F16596"/>
              </a:buClr>
              <a:defRPr sz="1800">
                <a:solidFill>
                  <a:schemeClr val="bg1"/>
                </a:solidFill>
                <a:latin typeface="Cambria" pitchFamily="18" charset="0"/>
                <a:cs typeface="Consolas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44062" y="264534"/>
            <a:ext cx="7877907" cy="411162"/>
          </a:xfrm>
        </p:spPr>
        <p:txBody>
          <a:bodyPr/>
          <a:lstStyle>
            <a:lvl1pPr>
              <a:defRPr sz="4200">
                <a:latin typeface="Ebrima" pitchFamily="2" charset="0"/>
                <a:ea typeface="Ebrima" pitchFamily="2" charset="0"/>
                <a:cs typeface="Ebrima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8" name="Picture 2" descr="C:\Users\adlehman\Documents\My Dropbox\Brackets XD\Beta Branding Ideas\pngs\icons\brackets_51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68" y="245592"/>
            <a:ext cx="498701" cy="498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54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dlehman\Desktop\Elegancy 1600 x 1200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1" b="12004"/>
          <a:stretch/>
        </p:blipFill>
        <p:spPr bwMode="auto">
          <a:xfrm>
            <a:off x="0" y="9054"/>
            <a:ext cx="9144000" cy="6440904"/>
          </a:xfrm>
          <a:prstGeom prst="rect">
            <a:avLst/>
          </a:prstGeom>
          <a:noFill/>
          <a:effectLst>
            <a:innerShdw blurRad="63500" dist="25400" dir="54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 userDrawn="1"/>
        </p:nvSpPr>
        <p:spPr>
          <a:xfrm>
            <a:off x="1" y="2670772"/>
            <a:ext cx="9144000" cy="3476531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1459853" y="1647435"/>
            <a:ext cx="7195241" cy="640487"/>
          </a:xfrm>
        </p:spPr>
        <p:txBody>
          <a:bodyPr/>
          <a:lstStyle>
            <a:lvl1pPr>
              <a:defRPr lang="en-US" sz="8400" b="1" kern="1200" cap="none" spc="0" baseline="0" smtClean="0">
                <a:ln>
                  <a:solidFill>
                    <a:srgbClr val="00B0F0"/>
                  </a:solidFill>
                </a:ln>
                <a:solidFill>
                  <a:schemeClr val="bg1"/>
                </a:solidFill>
                <a:effectLst>
                  <a:outerShdw blurRad="228600" dist="127000" dir="5400000" sx="105000" sy="105000" algn="tl" rotWithShape="0">
                    <a:prstClr val="black">
                      <a:alpha val="90000"/>
                    </a:prst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1521705" y="3041698"/>
            <a:ext cx="7047529" cy="461665"/>
          </a:xfrm>
          <a:noFill/>
        </p:spPr>
        <p:txBody>
          <a:bodyPr wrap="square" rtlCol="0">
            <a:spAutoFit/>
          </a:bodyPr>
          <a:lstStyle>
            <a:lvl1pPr marL="0" indent="0">
              <a:buClr>
                <a:srgbClr val="F16596"/>
              </a:buClr>
              <a:buFont typeface="Wingdings" pitchFamily="2" charset="2"/>
              <a:buChar char="§"/>
              <a:defRPr lang="en-US" sz="2400" dirty="0" smtClean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>
              <a:defRPr lang="en-US" dirty="0" smtClean="0"/>
            </a:lvl2pPr>
            <a:lvl3pPr>
              <a:defRPr lang="en-US" sz="1800" dirty="0" smtClean="0"/>
            </a:lvl3pPr>
            <a:lvl4pPr>
              <a:defRPr lang="en-US" sz="1800" dirty="0" smtClean="0"/>
            </a:lvl4pPr>
            <a:lvl5pPr>
              <a:defRPr lang="en-US" sz="1800" dirty="0"/>
            </a:lvl5pPr>
          </a:lstStyle>
          <a:p>
            <a:pPr marL="571500" lvl="0" indent="-571500"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000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228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3951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adlehman\Desktop\Elegancy 1600 x 1200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1" b="12004"/>
          <a:stretch/>
        </p:blipFill>
        <p:spPr bwMode="auto">
          <a:xfrm>
            <a:off x="0" y="9054"/>
            <a:ext cx="9144000" cy="6440904"/>
          </a:xfrm>
          <a:prstGeom prst="rect">
            <a:avLst/>
          </a:prstGeom>
          <a:noFill/>
          <a:effectLst>
            <a:innerShdw blurRad="63500" dist="25400" dir="54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1" y="2670772"/>
            <a:ext cx="9144000" cy="3476531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75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>
                <a:solidFill>
                  <a:schemeClr val="bg1"/>
                </a:solidFill>
              </a:defRPr>
            </a:lvl1pPr>
            <a:lvl2pPr>
              <a:spcBef>
                <a:spcPts val="1200"/>
              </a:spcBef>
              <a:defRPr>
                <a:solidFill>
                  <a:schemeClr val="bg1"/>
                </a:solidFill>
              </a:defRPr>
            </a:lvl2pPr>
            <a:lvl3pPr>
              <a:spcBef>
                <a:spcPts val="1200"/>
              </a:spcBef>
              <a:defRPr>
                <a:solidFill>
                  <a:schemeClr val="bg1"/>
                </a:solidFill>
              </a:defRPr>
            </a:lvl3pPr>
            <a:lvl4pPr>
              <a:spcBef>
                <a:spcPts val="1200"/>
              </a:spcBef>
              <a:defRPr>
                <a:solidFill>
                  <a:schemeClr val="bg1"/>
                </a:solidFill>
              </a:defRPr>
            </a:lvl4pPr>
            <a:lvl5pPr>
              <a:spcBef>
                <a:spcPts val="1200"/>
              </a:spcBef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2050" name="Picture 2" descr="C:\Users\adlehman\Desktop\Elegancy 1600 x 1200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1" b="12004"/>
          <a:stretch/>
        </p:blipFill>
        <p:spPr bwMode="auto">
          <a:xfrm>
            <a:off x="0" y="9054"/>
            <a:ext cx="9144000" cy="6440904"/>
          </a:xfrm>
          <a:prstGeom prst="rect">
            <a:avLst/>
          </a:prstGeom>
          <a:noFill/>
          <a:effectLst>
            <a:innerShdw blurRad="63500" dist="25400" dir="54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adlehman\Desktop\Elegancy 1600 x 1200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1" b="12004"/>
          <a:stretch/>
        </p:blipFill>
        <p:spPr bwMode="auto">
          <a:xfrm>
            <a:off x="0" y="9054"/>
            <a:ext cx="9144000" cy="6440904"/>
          </a:xfrm>
          <a:prstGeom prst="rect">
            <a:avLst/>
          </a:prstGeom>
          <a:noFill/>
          <a:effectLst>
            <a:innerShdw blurRad="63500" dist="25400" dir="54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" y="182880"/>
            <a:ext cx="7877907" cy="411162"/>
          </a:xfrm>
        </p:spPr>
        <p:txBody>
          <a:bodyPr/>
          <a:lstStyle>
            <a:lvl1pPr>
              <a:defRPr sz="4200">
                <a:latin typeface="Ebrima" pitchFamily="2" charset="0"/>
                <a:ea typeface="Ebrima" pitchFamily="2" charset="0"/>
                <a:cs typeface="Ebrima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51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Stri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adlehman\Desktop\Elegancy 1600 x 1200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1" b="12004"/>
          <a:stretch/>
        </p:blipFill>
        <p:spPr bwMode="auto">
          <a:xfrm>
            <a:off x="0" y="9054"/>
            <a:ext cx="9144000" cy="6440904"/>
          </a:xfrm>
          <a:prstGeom prst="rect">
            <a:avLst/>
          </a:prstGeom>
          <a:noFill/>
          <a:effectLst>
            <a:innerShdw blurRad="63500" dist="25400" dir="54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1" y="2670772"/>
            <a:ext cx="9144000" cy="3476531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82880" y="182880"/>
            <a:ext cx="7877907" cy="411162"/>
          </a:xfrm>
        </p:spPr>
        <p:txBody>
          <a:bodyPr/>
          <a:lstStyle>
            <a:lvl1pPr>
              <a:defRPr sz="4200">
                <a:latin typeface="Ebrima" pitchFamily="2" charset="0"/>
                <a:ea typeface="Ebrima" pitchFamily="2" charset="0"/>
                <a:cs typeface="Ebrima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3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(Stri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adlehman\Desktop\Elegancy 1600 x 1200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1" b="12004"/>
          <a:stretch/>
        </p:blipFill>
        <p:spPr bwMode="auto">
          <a:xfrm>
            <a:off x="0" y="9054"/>
            <a:ext cx="9144000" cy="6440904"/>
          </a:xfrm>
          <a:prstGeom prst="rect">
            <a:avLst/>
          </a:prstGeom>
          <a:noFill/>
          <a:effectLst>
            <a:innerShdw blurRad="63500" dist="25400" dir="54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1" y="2670772"/>
            <a:ext cx="9144000" cy="3476531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82880" y="1371600"/>
            <a:ext cx="7877907" cy="411162"/>
          </a:xfrm>
        </p:spPr>
        <p:txBody>
          <a:bodyPr/>
          <a:lstStyle>
            <a:lvl1pPr>
              <a:defRPr sz="4200">
                <a:latin typeface="Ebrima" pitchFamily="2" charset="0"/>
                <a:ea typeface="Ebrima" pitchFamily="2" charset="0"/>
                <a:cs typeface="Ebrima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06413" y="2833688"/>
            <a:ext cx="8094976" cy="3114675"/>
          </a:xfrm>
        </p:spPr>
        <p:txBody>
          <a:bodyPr>
            <a:normAutofit/>
          </a:bodyPr>
          <a:lstStyle>
            <a:lvl1pPr>
              <a:buClr>
                <a:srgbClr val="00B0F0"/>
              </a:buClr>
              <a:defRPr sz="3200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  <a:lvl2pPr>
              <a:buClr>
                <a:srgbClr val="00B0F0"/>
              </a:buClr>
              <a:defRPr sz="2800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2pPr>
            <a:lvl3pPr>
              <a:buClr>
                <a:srgbClr val="00B0F0"/>
              </a:buClr>
              <a:defRPr sz="2400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3pPr>
            <a:lvl4pPr>
              <a:buClr>
                <a:srgbClr val="00B0F0"/>
              </a:buClr>
              <a:defRPr sz="2400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4pPr>
            <a:lvl5pPr>
              <a:buClr>
                <a:srgbClr val="00B0F0"/>
              </a:buClr>
              <a:defRPr sz="1800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96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 (Stri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adlehman\Desktop\Elegancy 1600 x 1200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1" b="12004"/>
          <a:stretch/>
        </p:blipFill>
        <p:spPr bwMode="auto">
          <a:xfrm>
            <a:off x="0" y="9054"/>
            <a:ext cx="9144000" cy="6440904"/>
          </a:xfrm>
          <a:prstGeom prst="rect">
            <a:avLst/>
          </a:prstGeom>
          <a:noFill/>
          <a:effectLst>
            <a:innerShdw blurRad="63500" dist="25400" dir="54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1" y="974690"/>
            <a:ext cx="9144000" cy="5172613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06413" y="1215852"/>
            <a:ext cx="8094976" cy="4732512"/>
          </a:xfrm>
        </p:spPr>
        <p:txBody>
          <a:bodyPr>
            <a:normAutofit/>
          </a:bodyPr>
          <a:lstStyle>
            <a:lvl1pPr>
              <a:buClr>
                <a:srgbClr val="00B0F0"/>
              </a:buClr>
              <a:defRPr sz="3200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  <a:lvl2pPr>
              <a:buClr>
                <a:srgbClr val="00B0F0"/>
              </a:buClr>
              <a:defRPr sz="2800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2pPr>
            <a:lvl3pPr>
              <a:buClr>
                <a:srgbClr val="00B0F0"/>
              </a:buClr>
              <a:defRPr sz="2400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3pPr>
            <a:lvl4pPr>
              <a:buClr>
                <a:srgbClr val="00B0F0"/>
              </a:buClr>
              <a:defRPr sz="2400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4pPr>
            <a:lvl5pPr>
              <a:buClr>
                <a:srgbClr val="00B0F0"/>
              </a:buClr>
              <a:defRPr sz="1800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" y="228600"/>
            <a:ext cx="7877907" cy="411162"/>
          </a:xfrm>
        </p:spPr>
        <p:txBody>
          <a:bodyPr/>
          <a:lstStyle>
            <a:lvl1pPr>
              <a:defRPr sz="4200">
                <a:latin typeface="Ebrima" pitchFamily="2" charset="0"/>
                <a:ea typeface="Ebrima" pitchFamily="2" charset="0"/>
                <a:cs typeface="Ebrima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42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dlehman\Desktop\Elegancy 1600 x 1200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1" b="12004"/>
          <a:stretch/>
        </p:blipFill>
        <p:spPr bwMode="auto">
          <a:xfrm>
            <a:off x="0" y="9054"/>
            <a:ext cx="9144000" cy="6440904"/>
          </a:xfrm>
          <a:prstGeom prst="rect">
            <a:avLst/>
          </a:prstGeom>
          <a:noFill/>
          <a:effectLst>
            <a:innerShdw blurRad="63500" dist="25400" dir="54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 userDrawn="1"/>
        </p:nvSpPr>
        <p:spPr>
          <a:xfrm>
            <a:off x="1" y="2670772"/>
            <a:ext cx="9144000" cy="3476531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1459853" y="1647435"/>
            <a:ext cx="7195241" cy="640487"/>
          </a:xfrm>
        </p:spPr>
        <p:txBody>
          <a:bodyPr/>
          <a:lstStyle>
            <a:lvl1pPr>
              <a:defRPr lang="en-US" sz="8400" b="1" kern="1200" cap="none" spc="0" baseline="0" smtClean="0">
                <a:ln>
                  <a:solidFill>
                    <a:srgbClr val="00B0F0"/>
                  </a:solidFill>
                </a:ln>
                <a:solidFill>
                  <a:schemeClr val="bg1"/>
                </a:solidFill>
                <a:effectLst>
                  <a:outerShdw blurRad="228600" dist="127000" dir="5400000" sx="105000" sy="105000" algn="tl" rotWithShape="0">
                    <a:prstClr val="black">
                      <a:alpha val="90000"/>
                    </a:prst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1521705" y="3041698"/>
            <a:ext cx="3286125" cy="615553"/>
          </a:xfrm>
          <a:noFill/>
        </p:spPr>
        <p:txBody>
          <a:bodyPr wrap="square" rtlCol="0">
            <a:spAutoFit/>
          </a:bodyPr>
          <a:lstStyle>
            <a:lvl1pPr marL="0" indent="0">
              <a:buClr>
                <a:srgbClr val="F16596"/>
              </a:buClr>
              <a:buFontTx/>
              <a:buNone/>
              <a:defRPr lang="en-US" sz="3400" dirty="0" smtClean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>
              <a:defRPr lang="en-US" dirty="0" smtClean="0"/>
            </a:lvl2pPr>
            <a:lvl3pPr>
              <a:defRPr lang="en-US" sz="1800" dirty="0" smtClean="0"/>
            </a:lvl3pPr>
            <a:lvl4pPr>
              <a:defRPr lang="en-US" sz="1800" dirty="0" smtClean="0"/>
            </a:lvl4pPr>
            <a:lvl5pPr>
              <a:defRPr lang="en-US" sz="1800" dirty="0"/>
            </a:lvl5pPr>
          </a:lstStyle>
          <a:p>
            <a:pPr marL="571500" lvl="0" indent="-571500"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938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7794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sz="2100" kern="1200" baseline="0" dirty="0">
              <a:solidFill>
                <a:srgbClr val="FFFFFF"/>
              </a:solidFill>
              <a:latin typeface="Consolas" pitchFamily="49" charset="0"/>
              <a:ea typeface="ＭＳ Ｐゴシック" pitchFamily="-111" charset="-128"/>
              <a:cs typeface="Consolas" pitchFamily="49" charset="0"/>
            </a:endParaRPr>
          </a:p>
        </p:txBody>
      </p:sp>
      <p:sp>
        <p:nvSpPr>
          <p:cNvPr id="16" name="Rectangle 15"/>
          <p:cNvSpPr/>
          <p:nvPr userDrawn="1"/>
        </p:nvSpPr>
        <p:spPr bwMode="auto">
          <a:xfrm>
            <a:off x="0" y="6442075"/>
            <a:ext cx="9144000" cy="4159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8786300" y="6528874"/>
            <a:ext cx="204225" cy="256615"/>
            <a:chOff x="8786300" y="6528874"/>
            <a:chExt cx="204225" cy="256615"/>
          </a:xfrm>
        </p:grpSpPr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8788450" y="6725362"/>
              <a:ext cx="36545" cy="60127"/>
            </a:xfrm>
            <a:custGeom>
              <a:avLst/>
              <a:gdLst>
                <a:gd name="T0" fmla="*/ 540229938 w 212"/>
                <a:gd name="T1" fmla="*/ 2083798107 h 332"/>
                <a:gd name="T2" fmla="*/ 426475886 w 212"/>
                <a:gd name="T3" fmla="*/ 2147483647 h 332"/>
                <a:gd name="T4" fmla="*/ 0 w 212"/>
                <a:gd name="T5" fmla="*/ 2147483647 h 332"/>
                <a:gd name="T6" fmla="*/ 525996886 w 212"/>
                <a:gd name="T7" fmla="*/ 0 h 332"/>
                <a:gd name="T8" fmla="*/ 1037797444 w 212"/>
                <a:gd name="T9" fmla="*/ 0 h 332"/>
                <a:gd name="T10" fmla="*/ 1506935762 w 212"/>
                <a:gd name="T11" fmla="*/ 2147483647 h 332"/>
                <a:gd name="T12" fmla="*/ 1094656011 w 212"/>
                <a:gd name="T13" fmla="*/ 2147483647 h 332"/>
                <a:gd name="T14" fmla="*/ 980938876 w 212"/>
                <a:gd name="T15" fmla="*/ 2083798107 h 332"/>
                <a:gd name="T16" fmla="*/ 540229938 w 212"/>
                <a:gd name="T17" fmla="*/ 2083798107 h 332"/>
                <a:gd name="T18" fmla="*/ 938276636 w 212"/>
                <a:gd name="T19" fmla="*/ 1703423933 h 332"/>
                <a:gd name="T20" fmla="*/ 852988688 w 212"/>
                <a:gd name="T21" fmla="*/ 1108041259 h 332"/>
                <a:gd name="T22" fmla="*/ 852988688 w 212"/>
                <a:gd name="T23" fmla="*/ 1108041259 h 332"/>
                <a:gd name="T24" fmla="*/ 767700933 w 212"/>
                <a:gd name="T25" fmla="*/ 479618371 h 332"/>
                <a:gd name="T26" fmla="*/ 767700933 w 212"/>
                <a:gd name="T27" fmla="*/ 479618371 h 332"/>
                <a:gd name="T28" fmla="*/ 767700933 w 212"/>
                <a:gd name="T29" fmla="*/ 479618371 h 332"/>
                <a:gd name="T30" fmla="*/ 682376261 w 212"/>
                <a:gd name="T31" fmla="*/ 1108041259 h 332"/>
                <a:gd name="T32" fmla="*/ 582855261 w 212"/>
                <a:gd name="T33" fmla="*/ 1703423933 h 332"/>
                <a:gd name="T34" fmla="*/ 938276636 w 212"/>
                <a:gd name="T35" fmla="*/ 1703423933 h 3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2"/>
                <a:gd name="T55" fmla="*/ 0 h 332"/>
                <a:gd name="T56" fmla="*/ 212 w 212"/>
                <a:gd name="T57" fmla="*/ 332 h 3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2" h="332">
                  <a:moveTo>
                    <a:pt x="76" y="252"/>
                  </a:moveTo>
                  <a:lnTo>
                    <a:pt x="60" y="332"/>
                  </a:lnTo>
                  <a:lnTo>
                    <a:pt x="0" y="332"/>
                  </a:lnTo>
                  <a:lnTo>
                    <a:pt x="74" y="0"/>
                  </a:lnTo>
                  <a:lnTo>
                    <a:pt x="146" y="0"/>
                  </a:lnTo>
                  <a:lnTo>
                    <a:pt x="212" y="332"/>
                  </a:lnTo>
                  <a:lnTo>
                    <a:pt x="154" y="332"/>
                  </a:lnTo>
                  <a:lnTo>
                    <a:pt x="138" y="252"/>
                  </a:lnTo>
                  <a:lnTo>
                    <a:pt x="76" y="252"/>
                  </a:lnTo>
                  <a:close/>
                  <a:moveTo>
                    <a:pt x="132" y="206"/>
                  </a:moveTo>
                  <a:lnTo>
                    <a:pt x="120" y="134"/>
                  </a:lnTo>
                  <a:lnTo>
                    <a:pt x="108" y="58"/>
                  </a:lnTo>
                  <a:lnTo>
                    <a:pt x="96" y="134"/>
                  </a:lnTo>
                  <a:lnTo>
                    <a:pt x="82" y="206"/>
                  </a:lnTo>
                  <a:lnTo>
                    <a:pt x="132" y="20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8828220" y="6724288"/>
              <a:ext cx="32246" cy="61201"/>
            </a:xfrm>
            <a:custGeom>
              <a:avLst/>
              <a:gdLst>
                <a:gd name="T0" fmla="*/ 1389229327 w 182"/>
                <a:gd name="T1" fmla="*/ 2110823318 h 346"/>
                <a:gd name="T2" fmla="*/ 1404655613 w 182"/>
                <a:gd name="T3" fmla="*/ 2147483647 h 346"/>
                <a:gd name="T4" fmla="*/ 972444917 w 182"/>
                <a:gd name="T5" fmla="*/ 2147483647 h 346"/>
                <a:gd name="T6" fmla="*/ 972444917 w 182"/>
                <a:gd name="T7" fmla="*/ 2147483647 h 346"/>
                <a:gd name="T8" fmla="*/ 818103406 w 182"/>
                <a:gd name="T9" fmla="*/ 2147483647 h 346"/>
                <a:gd name="T10" fmla="*/ 648296677 w 182"/>
                <a:gd name="T11" fmla="*/ 2147483647 h 346"/>
                <a:gd name="T12" fmla="*/ 586552207 w 182"/>
                <a:gd name="T13" fmla="*/ 2147483647 h 346"/>
                <a:gd name="T14" fmla="*/ 447637180 w 182"/>
                <a:gd name="T15" fmla="*/ 2147483647 h 346"/>
                <a:gd name="T16" fmla="*/ 324148240 w 182"/>
                <a:gd name="T17" fmla="*/ 2147483647 h 346"/>
                <a:gd name="T18" fmla="*/ 154341511 w 182"/>
                <a:gd name="T19" fmla="*/ 2147483647 h 346"/>
                <a:gd name="T20" fmla="*/ 46317986 w 182"/>
                <a:gd name="T21" fmla="*/ 2095415750 h 346"/>
                <a:gd name="T22" fmla="*/ 0 w 182"/>
                <a:gd name="T23" fmla="*/ 1710229130 h 346"/>
                <a:gd name="T24" fmla="*/ 15426286 w 182"/>
                <a:gd name="T25" fmla="*/ 1479117000 h 346"/>
                <a:gd name="T26" fmla="*/ 108062456 w 182"/>
                <a:gd name="T27" fmla="*/ 1124745318 h 346"/>
                <a:gd name="T28" fmla="*/ 277830253 w 182"/>
                <a:gd name="T29" fmla="*/ 878225818 h 346"/>
                <a:gd name="T30" fmla="*/ 478489751 w 182"/>
                <a:gd name="T31" fmla="*/ 770373438 h 346"/>
                <a:gd name="T32" fmla="*/ 601978493 w 182"/>
                <a:gd name="T33" fmla="*/ 754966068 h 346"/>
                <a:gd name="T34" fmla="*/ 802677120 w 182"/>
                <a:gd name="T35" fmla="*/ 801188375 h 346"/>
                <a:gd name="T36" fmla="*/ 910700447 w 182"/>
                <a:gd name="T37" fmla="*/ 939855693 h 346"/>
                <a:gd name="T38" fmla="*/ 926165862 w 182"/>
                <a:gd name="T39" fmla="*/ 0 h 346"/>
                <a:gd name="T40" fmla="*/ 926165862 w 182"/>
                <a:gd name="T41" fmla="*/ 1494524568 h 346"/>
                <a:gd name="T42" fmla="*/ 926165862 w 182"/>
                <a:gd name="T43" fmla="*/ 1386672188 h 346"/>
                <a:gd name="T44" fmla="*/ 895274161 w 182"/>
                <a:gd name="T45" fmla="*/ 1294227375 h 346"/>
                <a:gd name="T46" fmla="*/ 802677120 w 182"/>
                <a:gd name="T47" fmla="*/ 1155560255 h 346"/>
                <a:gd name="T48" fmla="*/ 725467235 w 182"/>
                <a:gd name="T49" fmla="*/ 1140152688 h 346"/>
                <a:gd name="T50" fmla="*/ 663722963 w 182"/>
                <a:gd name="T51" fmla="*/ 1155560255 h 346"/>
                <a:gd name="T52" fmla="*/ 555699438 w 182"/>
                <a:gd name="T53" fmla="*/ 1248005068 h 346"/>
                <a:gd name="T54" fmla="*/ 493955166 w 182"/>
                <a:gd name="T55" fmla="*/ 1402079755 h 346"/>
                <a:gd name="T56" fmla="*/ 463063465 w 182"/>
                <a:gd name="T57" fmla="*/ 1725636500 h 346"/>
                <a:gd name="T58" fmla="*/ 478489751 w 182"/>
                <a:gd name="T59" fmla="*/ 1848896250 h 346"/>
                <a:gd name="T60" fmla="*/ 509381452 w 182"/>
                <a:gd name="T61" fmla="*/ 2064600813 h 346"/>
                <a:gd name="T62" fmla="*/ 571125922 w 182"/>
                <a:gd name="T63" fmla="*/ 2147483647 h 346"/>
                <a:gd name="T64" fmla="*/ 663722963 w 182"/>
                <a:gd name="T65" fmla="*/ 2147483647 h 346"/>
                <a:gd name="T66" fmla="*/ 710040950 w 182"/>
                <a:gd name="T67" fmla="*/ 2147483647 h 346"/>
                <a:gd name="T68" fmla="*/ 818103406 w 182"/>
                <a:gd name="T69" fmla="*/ 2147483647 h 346"/>
                <a:gd name="T70" fmla="*/ 910700447 w 182"/>
                <a:gd name="T71" fmla="*/ 2095415750 h 346"/>
                <a:gd name="T72" fmla="*/ 926165862 w 182"/>
                <a:gd name="T73" fmla="*/ 2049193443 h 346"/>
                <a:gd name="T74" fmla="*/ 926165862 w 182"/>
                <a:gd name="T75" fmla="*/ 1494524568 h 34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82"/>
                <a:gd name="T115" fmla="*/ 0 h 346"/>
                <a:gd name="T116" fmla="*/ 182 w 182"/>
                <a:gd name="T117" fmla="*/ 346 h 34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82" h="346">
                  <a:moveTo>
                    <a:pt x="180" y="0"/>
                  </a:moveTo>
                  <a:lnTo>
                    <a:pt x="180" y="274"/>
                  </a:lnTo>
                  <a:lnTo>
                    <a:pt x="182" y="342"/>
                  </a:lnTo>
                  <a:lnTo>
                    <a:pt x="130" y="342"/>
                  </a:lnTo>
                  <a:lnTo>
                    <a:pt x="126" y="314"/>
                  </a:lnTo>
                  <a:lnTo>
                    <a:pt x="118" y="328"/>
                  </a:lnTo>
                  <a:lnTo>
                    <a:pt x="106" y="338"/>
                  </a:lnTo>
                  <a:lnTo>
                    <a:pt x="92" y="344"/>
                  </a:lnTo>
                  <a:lnTo>
                    <a:pt x="84" y="346"/>
                  </a:lnTo>
                  <a:lnTo>
                    <a:pt x="76" y="346"/>
                  </a:lnTo>
                  <a:lnTo>
                    <a:pt x="66" y="346"/>
                  </a:lnTo>
                  <a:lnTo>
                    <a:pt x="58" y="344"/>
                  </a:lnTo>
                  <a:lnTo>
                    <a:pt x="50" y="342"/>
                  </a:lnTo>
                  <a:lnTo>
                    <a:pt x="42" y="338"/>
                  </a:lnTo>
                  <a:lnTo>
                    <a:pt x="30" y="326"/>
                  </a:lnTo>
                  <a:lnTo>
                    <a:pt x="20" y="310"/>
                  </a:lnTo>
                  <a:lnTo>
                    <a:pt x="12" y="292"/>
                  </a:lnTo>
                  <a:lnTo>
                    <a:pt x="6" y="272"/>
                  </a:lnTo>
                  <a:lnTo>
                    <a:pt x="2" y="248"/>
                  </a:lnTo>
                  <a:lnTo>
                    <a:pt x="0" y="222"/>
                  </a:lnTo>
                  <a:lnTo>
                    <a:pt x="2" y="192"/>
                  </a:lnTo>
                  <a:lnTo>
                    <a:pt x="6" y="168"/>
                  </a:lnTo>
                  <a:lnTo>
                    <a:pt x="14" y="146"/>
                  </a:lnTo>
                  <a:lnTo>
                    <a:pt x="24" y="128"/>
                  </a:lnTo>
                  <a:lnTo>
                    <a:pt x="36" y="114"/>
                  </a:lnTo>
                  <a:lnTo>
                    <a:pt x="48" y="106"/>
                  </a:lnTo>
                  <a:lnTo>
                    <a:pt x="62" y="100"/>
                  </a:lnTo>
                  <a:lnTo>
                    <a:pt x="78" y="98"/>
                  </a:lnTo>
                  <a:lnTo>
                    <a:pt x="92" y="100"/>
                  </a:lnTo>
                  <a:lnTo>
                    <a:pt x="104" y="104"/>
                  </a:lnTo>
                  <a:lnTo>
                    <a:pt x="112" y="112"/>
                  </a:lnTo>
                  <a:lnTo>
                    <a:pt x="118" y="122"/>
                  </a:lnTo>
                  <a:lnTo>
                    <a:pt x="120" y="122"/>
                  </a:lnTo>
                  <a:lnTo>
                    <a:pt x="120" y="0"/>
                  </a:lnTo>
                  <a:lnTo>
                    <a:pt x="180" y="0"/>
                  </a:lnTo>
                  <a:close/>
                  <a:moveTo>
                    <a:pt x="120" y="194"/>
                  </a:moveTo>
                  <a:lnTo>
                    <a:pt x="120" y="194"/>
                  </a:lnTo>
                  <a:lnTo>
                    <a:pt x="120" y="180"/>
                  </a:lnTo>
                  <a:lnTo>
                    <a:pt x="116" y="168"/>
                  </a:lnTo>
                  <a:lnTo>
                    <a:pt x="110" y="158"/>
                  </a:lnTo>
                  <a:lnTo>
                    <a:pt x="104" y="150"/>
                  </a:lnTo>
                  <a:lnTo>
                    <a:pt x="98" y="148"/>
                  </a:lnTo>
                  <a:lnTo>
                    <a:pt x="94" y="148"/>
                  </a:lnTo>
                  <a:lnTo>
                    <a:pt x="86" y="150"/>
                  </a:lnTo>
                  <a:lnTo>
                    <a:pt x="78" y="154"/>
                  </a:lnTo>
                  <a:lnTo>
                    <a:pt x="72" y="162"/>
                  </a:lnTo>
                  <a:lnTo>
                    <a:pt x="68" y="170"/>
                  </a:lnTo>
                  <a:lnTo>
                    <a:pt x="64" y="182"/>
                  </a:lnTo>
                  <a:lnTo>
                    <a:pt x="62" y="194"/>
                  </a:lnTo>
                  <a:lnTo>
                    <a:pt x="60" y="224"/>
                  </a:lnTo>
                  <a:lnTo>
                    <a:pt x="62" y="240"/>
                  </a:lnTo>
                  <a:lnTo>
                    <a:pt x="64" y="254"/>
                  </a:lnTo>
                  <a:lnTo>
                    <a:pt x="66" y="268"/>
                  </a:lnTo>
                  <a:lnTo>
                    <a:pt x="70" y="278"/>
                  </a:lnTo>
                  <a:lnTo>
                    <a:pt x="74" y="286"/>
                  </a:lnTo>
                  <a:lnTo>
                    <a:pt x="80" y="292"/>
                  </a:lnTo>
                  <a:lnTo>
                    <a:pt x="86" y="296"/>
                  </a:lnTo>
                  <a:lnTo>
                    <a:pt x="92" y="298"/>
                  </a:lnTo>
                  <a:lnTo>
                    <a:pt x="100" y="296"/>
                  </a:lnTo>
                  <a:lnTo>
                    <a:pt x="106" y="292"/>
                  </a:lnTo>
                  <a:lnTo>
                    <a:pt x="112" y="284"/>
                  </a:lnTo>
                  <a:lnTo>
                    <a:pt x="118" y="272"/>
                  </a:lnTo>
                  <a:lnTo>
                    <a:pt x="120" y="266"/>
                  </a:lnTo>
                  <a:lnTo>
                    <a:pt x="120" y="258"/>
                  </a:lnTo>
                  <a:lnTo>
                    <a:pt x="120" y="19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8865840" y="6741467"/>
              <a:ext cx="31171" cy="44022"/>
            </a:xfrm>
            <a:custGeom>
              <a:avLst/>
              <a:gdLst>
                <a:gd name="T0" fmla="*/ 627434408 w 182"/>
                <a:gd name="T1" fmla="*/ 1930842020 h 248"/>
                <a:gd name="T2" fmla="*/ 376467904 w 182"/>
                <a:gd name="T3" fmla="*/ 1868540196 h 248"/>
                <a:gd name="T4" fmla="*/ 167323101 w 182"/>
                <a:gd name="T5" fmla="*/ 1681713805 h 248"/>
                <a:gd name="T6" fmla="*/ 41821701 w 182"/>
                <a:gd name="T7" fmla="*/ 1385839502 h 248"/>
                <a:gd name="T8" fmla="*/ 0 w 182"/>
                <a:gd name="T9" fmla="*/ 965440631 h 248"/>
                <a:gd name="T10" fmla="*/ 13940631 w 182"/>
                <a:gd name="T11" fmla="*/ 731868152 h 248"/>
                <a:gd name="T12" fmla="*/ 111560960 w 182"/>
                <a:gd name="T13" fmla="*/ 358136488 h 248"/>
                <a:gd name="T14" fmla="*/ 292788014 w 182"/>
                <a:gd name="T15" fmla="*/ 124564206 h 248"/>
                <a:gd name="T16" fmla="*/ 515873448 w 182"/>
                <a:gd name="T17" fmla="*/ 15555735 h 248"/>
                <a:gd name="T18" fmla="*/ 641374848 w 182"/>
                <a:gd name="T19" fmla="*/ 0 h 248"/>
                <a:gd name="T20" fmla="*/ 906281982 w 182"/>
                <a:gd name="T21" fmla="*/ 62301626 h 248"/>
                <a:gd name="T22" fmla="*/ 1101486154 w 182"/>
                <a:gd name="T23" fmla="*/ 249128215 h 248"/>
                <a:gd name="T24" fmla="*/ 1226987554 w 182"/>
                <a:gd name="T25" fmla="*/ 560558055 h 248"/>
                <a:gd name="T26" fmla="*/ 1268809256 w 182"/>
                <a:gd name="T27" fmla="*/ 965440631 h 248"/>
                <a:gd name="T28" fmla="*/ 1254868816 w 182"/>
                <a:gd name="T29" fmla="*/ 1105560573 h 248"/>
                <a:gd name="T30" fmla="*/ 1226987554 w 182"/>
                <a:gd name="T31" fmla="*/ 1339133053 h 248"/>
                <a:gd name="T32" fmla="*/ 1171225413 w 182"/>
                <a:gd name="T33" fmla="*/ 1525998687 h 248"/>
                <a:gd name="T34" fmla="*/ 1087545523 w 182"/>
                <a:gd name="T35" fmla="*/ 1681713805 h 248"/>
                <a:gd name="T36" fmla="*/ 948103493 w 182"/>
                <a:gd name="T37" fmla="*/ 1837428725 h 248"/>
                <a:gd name="T38" fmla="*/ 738958881 w 182"/>
                <a:gd name="T39" fmla="*/ 1930842020 h 248"/>
                <a:gd name="T40" fmla="*/ 627434408 w 182"/>
                <a:gd name="T41" fmla="*/ 1930842020 h 248"/>
                <a:gd name="T42" fmla="*/ 641374848 w 182"/>
                <a:gd name="T43" fmla="*/ 1572705334 h 248"/>
                <a:gd name="T44" fmla="*/ 738958881 w 182"/>
                <a:gd name="T45" fmla="*/ 1525998687 h 248"/>
                <a:gd name="T46" fmla="*/ 794757509 w 182"/>
                <a:gd name="T47" fmla="*/ 1370283766 h 248"/>
                <a:gd name="T48" fmla="*/ 836579211 w 182"/>
                <a:gd name="T49" fmla="*/ 965440631 h 248"/>
                <a:gd name="T50" fmla="*/ 836579211 w 182"/>
                <a:gd name="T51" fmla="*/ 762979821 h 248"/>
                <a:gd name="T52" fmla="*/ 794757509 w 182"/>
                <a:gd name="T53" fmla="*/ 560558055 h 248"/>
                <a:gd name="T54" fmla="*/ 738958881 w 182"/>
                <a:gd name="T55" fmla="*/ 404843135 h 248"/>
                <a:gd name="T56" fmla="*/ 627434408 w 182"/>
                <a:gd name="T57" fmla="*/ 358136488 h 248"/>
                <a:gd name="T58" fmla="*/ 571672076 w 182"/>
                <a:gd name="T59" fmla="*/ 373692421 h 248"/>
                <a:gd name="T60" fmla="*/ 487992377 w 182"/>
                <a:gd name="T61" fmla="*/ 482700694 h 248"/>
                <a:gd name="T62" fmla="*/ 446170676 w 182"/>
                <a:gd name="T63" fmla="*/ 654010791 h 248"/>
                <a:gd name="T64" fmla="*/ 418289605 w 182"/>
                <a:gd name="T65" fmla="*/ 965440631 h 248"/>
                <a:gd name="T66" fmla="*/ 432230045 w 182"/>
                <a:gd name="T67" fmla="*/ 1198973868 h 248"/>
                <a:gd name="T68" fmla="*/ 460111307 w 182"/>
                <a:gd name="T69" fmla="*/ 1385839502 h 248"/>
                <a:gd name="T70" fmla="*/ 529850566 w 182"/>
                <a:gd name="T71" fmla="*/ 1525998687 h 248"/>
                <a:gd name="T72" fmla="*/ 641374848 w 182"/>
                <a:gd name="T73" fmla="*/ 1572705334 h 24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82"/>
                <a:gd name="T112" fmla="*/ 0 h 248"/>
                <a:gd name="T113" fmla="*/ 182 w 182"/>
                <a:gd name="T114" fmla="*/ 248 h 24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82" h="248">
                  <a:moveTo>
                    <a:pt x="90" y="248"/>
                  </a:moveTo>
                  <a:lnTo>
                    <a:pt x="90" y="248"/>
                  </a:lnTo>
                  <a:lnTo>
                    <a:pt x="70" y="246"/>
                  </a:lnTo>
                  <a:lnTo>
                    <a:pt x="54" y="240"/>
                  </a:lnTo>
                  <a:lnTo>
                    <a:pt x="38" y="230"/>
                  </a:lnTo>
                  <a:lnTo>
                    <a:pt x="24" y="216"/>
                  </a:lnTo>
                  <a:lnTo>
                    <a:pt x="14" y="198"/>
                  </a:lnTo>
                  <a:lnTo>
                    <a:pt x="6" y="178"/>
                  </a:lnTo>
                  <a:lnTo>
                    <a:pt x="2" y="152"/>
                  </a:lnTo>
                  <a:lnTo>
                    <a:pt x="0" y="124"/>
                  </a:lnTo>
                  <a:lnTo>
                    <a:pt x="2" y="94"/>
                  </a:lnTo>
                  <a:lnTo>
                    <a:pt x="8" y="68"/>
                  </a:lnTo>
                  <a:lnTo>
                    <a:pt x="16" y="46"/>
                  </a:lnTo>
                  <a:lnTo>
                    <a:pt x="28" y="30"/>
                  </a:lnTo>
                  <a:lnTo>
                    <a:pt x="42" y="16"/>
                  </a:lnTo>
                  <a:lnTo>
                    <a:pt x="58" y="6"/>
                  </a:lnTo>
                  <a:lnTo>
                    <a:pt x="74" y="2"/>
                  </a:lnTo>
                  <a:lnTo>
                    <a:pt x="92" y="0"/>
                  </a:lnTo>
                  <a:lnTo>
                    <a:pt x="112" y="2"/>
                  </a:lnTo>
                  <a:lnTo>
                    <a:pt x="130" y="8"/>
                  </a:lnTo>
                  <a:lnTo>
                    <a:pt x="144" y="18"/>
                  </a:lnTo>
                  <a:lnTo>
                    <a:pt x="158" y="32"/>
                  </a:lnTo>
                  <a:lnTo>
                    <a:pt x="168" y="50"/>
                  </a:lnTo>
                  <a:lnTo>
                    <a:pt x="176" y="72"/>
                  </a:lnTo>
                  <a:lnTo>
                    <a:pt x="180" y="96"/>
                  </a:lnTo>
                  <a:lnTo>
                    <a:pt x="182" y="124"/>
                  </a:lnTo>
                  <a:lnTo>
                    <a:pt x="180" y="142"/>
                  </a:lnTo>
                  <a:lnTo>
                    <a:pt x="178" y="158"/>
                  </a:lnTo>
                  <a:lnTo>
                    <a:pt x="176" y="172"/>
                  </a:lnTo>
                  <a:lnTo>
                    <a:pt x="172" y="184"/>
                  </a:lnTo>
                  <a:lnTo>
                    <a:pt x="168" y="196"/>
                  </a:lnTo>
                  <a:lnTo>
                    <a:pt x="162" y="206"/>
                  </a:lnTo>
                  <a:lnTo>
                    <a:pt x="156" y="216"/>
                  </a:lnTo>
                  <a:lnTo>
                    <a:pt x="150" y="224"/>
                  </a:lnTo>
                  <a:lnTo>
                    <a:pt x="136" y="236"/>
                  </a:lnTo>
                  <a:lnTo>
                    <a:pt x="120" y="244"/>
                  </a:lnTo>
                  <a:lnTo>
                    <a:pt x="106" y="248"/>
                  </a:lnTo>
                  <a:lnTo>
                    <a:pt x="92" y="248"/>
                  </a:lnTo>
                  <a:lnTo>
                    <a:pt x="90" y="248"/>
                  </a:lnTo>
                  <a:close/>
                  <a:moveTo>
                    <a:pt x="92" y="202"/>
                  </a:moveTo>
                  <a:lnTo>
                    <a:pt x="92" y="202"/>
                  </a:lnTo>
                  <a:lnTo>
                    <a:pt x="100" y="200"/>
                  </a:lnTo>
                  <a:lnTo>
                    <a:pt x="106" y="196"/>
                  </a:lnTo>
                  <a:lnTo>
                    <a:pt x="112" y="188"/>
                  </a:lnTo>
                  <a:lnTo>
                    <a:pt x="114" y="176"/>
                  </a:lnTo>
                  <a:lnTo>
                    <a:pt x="120" y="152"/>
                  </a:lnTo>
                  <a:lnTo>
                    <a:pt x="120" y="124"/>
                  </a:lnTo>
                  <a:lnTo>
                    <a:pt x="120" y="98"/>
                  </a:lnTo>
                  <a:lnTo>
                    <a:pt x="118" y="84"/>
                  </a:lnTo>
                  <a:lnTo>
                    <a:pt x="114" y="72"/>
                  </a:lnTo>
                  <a:lnTo>
                    <a:pt x="110" y="62"/>
                  </a:lnTo>
                  <a:lnTo>
                    <a:pt x="106" y="52"/>
                  </a:lnTo>
                  <a:lnTo>
                    <a:pt x="100" y="48"/>
                  </a:lnTo>
                  <a:lnTo>
                    <a:pt x="90" y="46"/>
                  </a:lnTo>
                  <a:lnTo>
                    <a:pt x="82" y="48"/>
                  </a:lnTo>
                  <a:lnTo>
                    <a:pt x="76" y="52"/>
                  </a:lnTo>
                  <a:lnTo>
                    <a:pt x="70" y="62"/>
                  </a:lnTo>
                  <a:lnTo>
                    <a:pt x="66" y="72"/>
                  </a:lnTo>
                  <a:lnTo>
                    <a:pt x="64" y="84"/>
                  </a:lnTo>
                  <a:lnTo>
                    <a:pt x="62" y="98"/>
                  </a:lnTo>
                  <a:lnTo>
                    <a:pt x="60" y="124"/>
                  </a:lnTo>
                  <a:lnTo>
                    <a:pt x="62" y="154"/>
                  </a:lnTo>
                  <a:lnTo>
                    <a:pt x="64" y="166"/>
                  </a:lnTo>
                  <a:lnTo>
                    <a:pt x="66" y="178"/>
                  </a:lnTo>
                  <a:lnTo>
                    <a:pt x="70" y="188"/>
                  </a:lnTo>
                  <a:lnTo>
                    <a:pt x="76" y="196"/>
                  </a:lnTo>
                  <a:lnTo>
                    <a:pt x="82" y="200"/>
                  </a:lnTo>
                  <a:lnTo>
                    <a:pt x="92" y="20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" name="Freeform 22"/>
            <p:cNvSpPr>
              <a:spLocks noEditPoints="1"/>
            </p:cNvSpPr>
            <p:nvPr/>
          </p:nvSpPr>
          <p:spPr bwMode="auto">
            <a:xfrm>
              <a:off x="8904535" y="6724288"/>
              <a:ext cx="31171" cy="61201"/>
            </a:xfrm>
            <a:custGeom>
              <a:avLst/>
              <a:gdLst>
                <a:gd name="T0" fmla="*/ 432230045 w 182"/>
                <a:gd name="T1" fmla="*/ 0 h 346"/>
                <a:gd name="T2" fmla="*/ 432230045 w 182"/>
                <a:gd name="T3" fmla="*/ 970670630 h 346"/>
                <a:gd name="T4" fmla="*/ 501932817 w 182"/>
                <a:gd name="T5" fmla="*/ 878225818 h 346"/>
                <a:gd name="T6" fmla="*/ 669256109 w 182"/>
                <a:gd name="T7" fmla="*/ 770373438 h 346"/>
                <a:gd name="T8" fmla="*/ 780816879 w 182"/>
                <a:gd name="T9" fmla="*/ 754966068 h 346"/>
                <a:gd name="T10" fmla="*/ 892341352 w 182"/>
                <a:gd name="T11" fmla="*/ 770373438 h 346"/>
                <a:gd name="T12" fmla="*/ 1073605084 w 182"/>
                <a:gd name="T13" fmla="*/ 909040755 h 346"/>
                <a:gd name="T14" fmla="*/ 1199106484 w 182"/>
                <a:gd name="T15" fmla="*/ 1140152688 h 346"/>
                <a:gd name="T16" fmla="*/ 1254868816 w 182"/>
                <a:gd name="T17" fmla="*/ 1479117000 h 346"/>
                <a:gd name="T18" fmla="*/ 1268809256 w 182"/>
                <a:gd name="T19" fmla="*/ 1664006625 h 346"/>
                <a:gd name="T20" fmla="*/ 1226987554 w 182"/>
                <a:gd name="T21" fmla="*/ 2095415750 h 346"/>
                <a:gd name="T22" fmla="*/ 1101486154 w 182"/>
                <a:gd name="T23" fmla="*/ 2147483647 h 346"/>
                <a:gd name="T24" fmla="*/ 934163053 w 182"/>
                <a:gd name="T25" fmla="*/ 2147483647 h 346"/>
                <a:gd name="T26" fmla="*/ 725018250 w 182"/>
                <a:gd name="T27" fmla="*/ 2147483647 h 346"/>
                <a:gd name="T28" fmla="*/ 613493777 w 182"/>
                <a:gd name="T29" fmla="*/ 2147483647 h 346"/>
                <a:gd name="T30" fmla="*/ 460111307 w 182"/>
                <a:gd name="T31" fmla="*/ 2147483647 h 346"/>
                <a:gd name="T32" fmla="*/ 376467904 w 182"/>
                <a:gd name="T33" fmla="*/ 2147483647 h 346"/>
                <a:gd name="T34" fmla="*/ 0 w 182"/>
                <a:gd name="T35" fmla="*/ 2147483647 h 346"/>
                <a:gd name="T36" fmla="*/ 13940631 w 182"/>
                <a:gd name="T37" fmla="*/ 2110823318 h 346"/>
                <a:gd name="T38" fmla="*/ 432230045 w 182"/>
                <a:gd name="T39" fmla="*/ 1972156000 h 346"/>
                <a:gd name="T40" fmla="*/ 432230045 w 182"/>
                <a:gd name="T41" fmla="*/ 2049193443 h 346"/>
                <a:gd name="T42" fmla="*/ 446170676 w 182"/>
                <a:gd name="T43" fmla="*/ 2095415750 h 346"/>
                <a:gd name="T44" fmla="*/ 529850566 w 182"/>
                <a:gd name="T45" fmla="*/ 2147483647 h 346"/>
                <a:gd name="T46" fmla="*/ 613493777 w 182"/>
                <a:gd name="T47" fmla="*/ 2147483647 h 346"/>
                <a:gd name="T48" fmla="*/ 669256109 w 182"/>
                <a:gd name="T49" fmla="*/ 2147483647 h 346"/>
                <a:gd name="T50" fmla="*/ 752935808 w 182"/>
                <a:gd name="T51" fmla="*/ 2147483647 h 346"/>
                <a:gd name="T52" fmla="*/ 808698140 w 182"/>
                <a:gd name="T53" fmla="*/ 2049193443 h 346"/>
                <a:gd name="T54" fmla="*/ 836579211 w 182"/>
                <a:gd name="T55" fmla="*/ 1694821563 h 346"/>
                <a:gd name="T56" fmla="*/ 836579211 w 182"/>
                <a:gd name="T57" fmla="*/ 1479117000 h 346"/>
                <a:gd name="T58" fmla="*/ 794757509 w 182"/>
                <a:gd name="T59" fmla="*/ 1294227375 h 346"/>
                <a:gd name="T60" fmla="*/ 711077619 w 182"/>
                <a:gd name="T61" fmla="*/ 1186375193 h 346"/>
                <a:gd name="T62" fmla="*/ 613493777 w 182"/>
                <a:gd name="T63" fmla="*/ 1140152688 h 346"/>
                <a:gd name="T64" fmla="*/ 557731636 w 182"/>
                <a:gd name="T65" fmla="*/ 1155560255 h 346"/>
                <a:gd name="T66" fmla="*/ 474051746 w 182"/>
                <a:gd name="T67" fmla="*/ 1263412438 h 346"/>
                <a:gd name="T68" fmla="*/ 446170676 w 182"/>
                <a:gd name="T69" fmla="*/ 1340449880 h 346"/>
                <a:gd name="T70" fmla="*/ 432230045 w 182"/>
                <a:gd name="T71" fmla="*/ 1972156000 h 3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82"/>
                <a:gd name="T109" fmla="*/ 0 h 346"/>
                <a:gd name="T110" fmla="*/ 182 w 182"/>
                <a:gd name="T111" fmla="*/ 346 h 3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82" h="346">
                  <a:moveTo>
                    <a:pt x="2" y="0"/>
                  </a:moveTo>
                  <a:lnTo>
                    <a:pt x="62" y="0"/>
                  </a:lnTo>
                  <a:lnTo>
                    <a:pt x="62" y="126"/>
                  </a:lnTo>
                  <a:lnTo>
                    <a:pt x="72" y="114"/>
                  </a:lnTo>
                  <a:lnTo>
                    <a:pt x="84" y="104"/>
                  </a:lnTo>
                  <a:lnTo>
                    <a:pt x="96" y="100"/>
                  </a:lnTo>
                  <a:lnTo>
                    <a:pt x="112" y="98"/>
                  </a:lnTo>
                  <a:lnTo>
                    <a:pt x="122" y="98"/>
                  </a:lnTo>
                  <a:lnTo>
                    <a:pt x="128" y="100"/>
                  </a:lnTo>
                  <a:lnTo>
                    <a:pt x="142" y="106"/>
                  </a:lnTo>
                  <a:lnTo>
                    <a:pt x="154" y="118"/>
                  </a:lnTo>
                  <a:lnTo>
                    <a:pt x="164" y="132"/>
                  </a:lnTo>
                  <a:lnTo>
                    <a:pt x="172" y="148"/>
                  </a:lnTo>
                  <a:lnTo>
                    <a:pt x="176" y="170"/>
                  </a:lnTo>
                  <a:lnTo>
                    <a:pt x="180" y="192"/>
                  </a:lnTo>
                  <a:lnTo>
                    <a:pt x="182" y="216"/>
                  </a:lnTo>
                  <a:lnTo>
                    <a:pt x="180" y="246"/>
                  </a:lnTo>
                  <a:lnTo>
                    <a:pt x="176" y="272"/>
                  </a:lnTo>
                  <a:lnTo>
                    <a:pt x="168" y="294"/>
                  </a:lnTo>
                  <a:lnTo>
                    <a:pt x="158" y="314"/>
                  </a:lnTo>
                  <a:lnTo>
                    <a:pt x="148" y="328"/>
                  </a:lnTo>
                  <a:lnTo>
                    <a:pt x="134" y="338"/>
                  </a:lnTo>
                  <a:lnTo>
                    <a:pt x="120" y="344"/>
                  </a:lnTo>
                  <a:lnTo>
                    <a:pt x="104" y="346"/>
                  </a:lnTo>
                  <a:lnTo>
                    <a:pt x="88" y="344"/>
                  </a:lnTo>
                  <a:lnTo>
                    <a:pt x="76" y="340"/>
                  </a:lnTo>
                  <a:lnTo>
                    <a:pt x="66" y="328"/>
                  </a:lnTo>
                  <a:lnTo>
                    <a:pt x="56" y="314"/>
                  </a:lnTo>
                  <a:lnTo>
                    <a:pt x="54" y="314"/>
                  </a:lnTo>
                  <a:lnTo>
                    <a:pt x="50" y="342"/>
                  </a:lnTo>
                  <a:lnTo>
                    <a:pt x="0" y="342"/>
                  </a:lnTo>
                  <a:lnTo>
                    <a:pt x="2" y="274"/>
                  </a:lnTo>
                  <a:lnTo>
                    <a:pt x="2" y="0"/>
                  </a:lnTo>
                  <a:close/>
                  <a:moveTo>
                    <a:pt x="62" y="256"/>
                  </a:moveTo>
                  <a:lnTo>
                    <a:pt x="62" y="256"/>
                  </a:lnTo>
                  <a:lnTo>
                    <a:pt x="62" y="266"/>
                  </a:lnTo>
                  <a:lnTo>
                    <a:pt x="64" y="272"/>
                  </a:lnTo>
                  <a:lnTo>
                    <a:pt x="68" y="284"/>
                  </a:lnTo>
                  <a:lnTo>
                    <a:pt x="76" y="292"/>
                  </a:lnTo>
                  <a:lnTo>
                    <a:pt x="82" y="296"/>
                  </a:lnTo>
                  <a:lnTo>
                    <a:pt x="88" y="298"/>
                  </a:lnTo>
                  <a:lnTo>
                    <a:pt x="96" y="296"/>
                  </a:lnTo>
                  <a:lnTo>
                    <a:pt x="104" y="292"/>
                  </a:lnTo>
                  <a:lnTo>
                    <a:pt x="108" y="286"/>
                  </a:lnTo>
                  <a:lnTo>
                    <a:pt x="114" y="276"/>
                  </a:lnTo>
                  <a:lnTo>
                    <a:pt x="116" y="266"/>
                  </a:lnTo>
                  <a:lnTo>
                    <a:pt x="120" y="252"/>
                  </a:lnTo>
                  <a:lnTo>
                    <a:pt x="120" y="220"/>
                  </a:lnTo>
                  <a:lnTo>
                    <a:pt x="120" y="192"/>
                  </a:lnTo>
                  <a:lnTo>
                    <a:pt x="116" y="178"/>
                  </a:lnTo>
                  <a:lnTo>
                    <a:pt x="114" y="168"/>
                  </a:lnTo>
                  <a:lnTo>
                    <a:pt x="108" y="160"/>
                  </a:lnTo>
                  <a:lnTo>
                    <a:pt x="102" y="154"/>
                  </a:lnTo>
                  <a:lnTo>
                    <a:pt x="96" y="150"/>
                  </a:lnTo>
                  <a:lnTo>
                    <a:pt x="88" y="148"/>
                  </a:lnTo>
                  <a:lnTo>
                    <a:pt x="80" y="150"/>
                  </a:lnTo>
                  <a:lnTo>
                    <a:pt x="72" y="156"/>
                  </a:lnTo>
                  <a:lnTo>
                    <a:pt x="68" y="164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25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8942156" y="6741467"/>
              <a:ext cx="31171" cy="44022"/>
            </a:xfrm>
            <a:custGeom>
              <a:avLst/>
              <a:gdLst>
                <a:gd name="T0" fmla="*/ 447139395 w 176"/>
                <a:gd name="T1" fmla="*/ 1109628385 h 250"/>
                <a:gd name="T2" fmla="*/ 493383008 w 176"/>
                <a:gd name="T3" fmla="*/ 1307239371 h 250"/>
                <a:gd name="T4" fmla="*/ 570455762 w 176"/>
                <a:gd name="T5" fmla="*/ 1444043966 h 250"/>
                <a:gd name="T6" fmla="*/ 693811441 w 176"/>
                <a:gd name="T7" fmla="*/ 1520042172 h 250"/>
                <a:gd name="T8" fmla="*/ 863410535 w 176"/>
                <a:gd name="T9" fmla="*/ 1550464734 h 250"/>
                <a:gd name="T10" fmla="*/ 955936875 w 176"/>
                <a:gd name="T11" fmla="*/ 1535272721 h 250"/>
                <a:gd name="T12" fmla="*/ 1202608921 w 176"/>
                <a:gd name="T13" fmla="*/ 1474466528 h 250"/>
                <a:gd name="T14" fmla="*/ 1264267204 w 176"/>
                <a:gd name="T15" fmla="*/ 1808881912 h 250"/>
                <a:gd name="T16" fmla="*/ 1048424299 w 176"/>
                <a:gd name="T17" fmla="*/ 1869688302 h 250"/>
                <a:gd name="T18" fmla="*/ 770923112 w 176"/>
                <a:gd name="T19" fmla="*/ 1900072131 h 250"/>
                <a:gd name="T20" fmla="*/ 601324018 w 176"/>
                <a:gd name="T21" fmla="*/ 1884880118 h 250"/>
                <a:gd name="T22" fmla="*/ 308369245 w 176"/>
                <a:gd name="T23" fmla="*/ 1763267535 h 250"/>
                <a:gd name="T24" fmla="*/ 107941009 w 176"/>
                <a:gd name="T25" fmla="*/ 1520042172 h 250"/>
                <a:gd name="T26" fmla="*/ 15414472 w 176"/>
                <a:gd name="T27" fmla="*/ 1185626788 h 250"/>
                <a:gd name="T28" fmla="*/ 0 w 176"/>
                <a:gd name="T29" fmla="*/ 988054535 h 250"/>
                <a:gd name="T30" fmla="*/ 61658282 w 176"/>
                <a:gd name="T31" fmla="*/ 577640747 h 250"/>
                <a:gd name="T32" fmla="*/ 215842905 w 176"/>
                <a:gd name="T33" fmla="*/ 273609191 h 250"/>
                <a:gd name="T34" fmla="*/ 447139395 w 176"/>
                <a:gd name="T35" fmla="*/ 75998206 h 250"/>
                <a:gd name="T36" fmla="*/ 724640582 w 176"/>
                <a:gd name="T37" fmla="*/ 0 h 250"/>
                <a:gd name="T38" fmla="*/ 863410535 w 176"/>
                <a:gd name="T39" fmla="*/ 15192013 h 250"/>
                <a:gd name="T40" fmla="*/ 1094668109 w 176"/>
                <a:gd name="T41" fmla="*/ 136804596 h 250"/>
                <a:gd name="T42" fmla="*/ 1264267204 w 176"/>
                <a:gd name="T43" fmla="*/ 364799213 h 250"/>
                <a:gd name="T44" fmla="*/ 1341379072 w 176"/>
                <a:gd name="T45" fmla="*/ 668830966 h 250"/>
                <a:gd name="T46" fmla="*/ 1356793544 w 176"/>
                <a:gd name="T47" fmla="*/ 866441755 h 250"/>
                <a:gd name="T48" fmla="*/ 1341379072 w 176"/>
                <a:gd name="T49" fmla="*/ 1109628385 h 250"/>
                <a:gd name="T50" fmla="*/ 925068818 w 176"/>
                <a:gd name="T51" fmla="*/ 790443549 h 250"/>
                <a:gd name="T52" fmla="*/ 909654346 w 176"/>
                <a:gd name="T53" fmla="*/ 608024576 h 250"/>
                <a:gd name="T54" fmla="*/ 863410535 w 176"/>
                <a:gd name="T55" fmla="*/ 471219980 h 250"/>
                <a:gd name="T56" fmla="*/ 801752253 w 176"/>
                <a:gd name="T57" fmla="*/ 380029959 h 250"/>
                <a:gd name="T58" fmla="*/ 693811441 w 176"/>
                <a:gd name="T59" fmla="*/ 349607397 h 250"/>
                <a:gd name="T60" fmla="*/ 647567631 w 176"/>
                <a:gd name="T61" fmla="*/ 349607397 h 250"/>
                <a:gd name="T62" fmla="*/ 555041291 w 176"/>
                <a:gd name="T63" fmla="*/ 425605603 h 250"/>
                <a:gd name="T64" fmla="*/ 477968536 w 176"/>
                <a:gd name="T65" fmla="*/ 638408405 h 250"/>
                <a:gd name="T66" fmla="*/ 925068818 w 176"/>
                <a:gd name="T67" fmla="*/ 790443549 h 25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76"/>
                <a:gd name="T103" fmla="*/ 0 h 250"/>
                <a:gd name="T104" fmla="*/ 176 w 176"/>
                <a:gd name="T105" fmla="*/ 250 h 25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76" h="250">
                  <a:moveTo>
                    <a:pt x="58" y="146"/>
                  </a:moveTo>
                  <a:lnTo>
                    <a:pt x="58" y="146"/>
                  </a:lnTo>
                  <a:lnTo>
                    <a:pt x="60" y="160"/>
                  </a:lnTo>
                  <a:lnTo>
                    <a:pt x="64" y="172"/>
                  </a:lnTo>
                  <a:lnTo>
                    <a:pt x="68" y="182"/>
                  </a:lnTo>
                  <a:lnTo>
                    <a:pt x="74" y="190"/>
                  </a:lnTo>
                  <a:lnTo>
                    <a:pt x="82" y="196"/>
                  </a:lnTo>
                  <a:lnTo>
                    <a:pt x="90" y="200"/>
                  </a:lnTo>
                  <a:lnTo>
                    <a:pt x="100" y="202"/>
                  </a:lnTo>
                  <a:lnTo>
                    <a:pt x="112" y="204"/>
                  </a:lnTo>
                  <a:lnTo>
                    <a:pt x="124" y="202"/>
                  </a:lnTo>
                  <a:lnTo>
                    <a:pt x="136" y="200"/>
                  </a:lnTo>
                  <a:lnTo>
                    <a:pt x="156" y="194"/>
                  </a:lnTo>
                  <a:lnTo>
                    <a:pt x="164" y="238"/>
                  </a:lnTo>
                  <a:lnTo>
                    <a:pt x="152" y="242"/>
                  </a:lnTo>
                  <a:lnTo>
                    <a:pt x="136" y="246"/>
                  </a:lnTo>
                  <a:lnTo>
                    <a:pt x="118" y="248"/>
                  </a:lnTo>
                  <a:lnTo>
                    <a:pt x="100" y="250"/>
                  </a:lnTo>
                  <a:lnTo>
                    <a:pt x="78" y="248"/>
                  </a:lnTo>
                  <a:lnTo>
                    <a:pt x="58" y="242"/>
                  </a:lnTo>
                  <a:lnTo>
                    <a:pt x="40" y="232"/>
                  </a:lnTo>
                  <a:lnTo>
                    <a:pt x="26" y="218"/>
                  </a:lnTo>
                  <a:lnTo>
                    <a:pt x="14" y="200"/>
                  </a:lnTo>
                  <a:lnTo>
                    <a:pt x="6" y="180"/>
                  </a:lnTo>
                  <a:lnTo>
                    <a:pt x="2" y="156"/>
                  </a:lnTo>
                  <a:lnTo>
                    <a:pt x="0" y="130"/>
                  </a:lnTo>
                  <a:lnTo>
                    <a:pt x="2" y="102"/>
                  </a:lnTo>
                  <a:lnTo>
                    <a:pt x="8" y="76"/>
                  </a:lnTo>
                  <a:lnTo>
                    <a:pt x="16" y="54"/>
                  </a:lnTo>
                  <a:lnTo>
                    <a:pt x="28" y="36"/>
                  </a:lnTo>
                  <a:lnTo>
                    <a:pt x="42" y="20"/>
                  </a:lnTo>
                  <a:lnTo>
                    <a:pt x="58" y="10"/>
                  </a:lnTo>
                  <a:lnTo>
                    <a:pt x="76" y="4"/>
                  </a:lnTo>
                  <a:lnTo>
                    <a:pt x="94" y="0"/>
                  </a:lnTo>
                  <a:lnTo>
                    <a:pt x="112" y="2"/>
                  </a:lnTo>
                  <a:lnTo>
                    <a:pt x="130" y="8"/>
                  </a:lnTo>
                  <a:lnTo>
                    <a:pt x="142" y="18"/>
                  </a:lnTo>
                  <a:lnTo>
                    <a:pt x="154" y="32"/>
                  </a:lnTo>
                  <a:lnTo>
                    <a:pt x="164" y="48"/>
                  </a:lnTo>
                  <a:lnTo>
                    <a:pt x="170" y="66"/>
                  </a:lnTo>
                  <a:lnTo>
                    <a:pt x="174" y="88"/>
                  </a:lnTo>
                  <a:lnTo>
                    <a:pt x="176" y="114"/>
                  </a:lnTo>
                  <a:lnTo>
                    <a:pt x="174" y="134"/>
                  </a:lnTo>
                  <a:lnTo>
                    <a:pt x="174" y="146"/>
                  </a:lnTo>
                  <a:lnTo>
                    <a:pt x="58" y="146"/>
                  </a:lnTo>
                  <a:close/>
                  <a:moveTo>
                    <a:pt x="120" y="104"/>
                  </a:moveTo>
                  <a:lnTo>
                    <a:pt x="120" y="104"/>
                  </a:lnTo>
                  <a:lnTo>
                    <a:pt x="118" y="80"/>
                  </a:lnTo>
                  <a:lnTo>
                    <a:pt x="116" y="70"/>
                  </a:lnTo>
                  <a:lnTo>
                    <a:pt x="112" y="62"/>
                  </a:lnTo>
                  <a:lnTo>
                    <a:pt x="108" y="54"/>
                  </a:lnTo>
                  <a:lnTo>
                    <a:pt x="104" y="50"/>
                  </a:lnTo>
                  <a:lnTo>
                    <a:pt x="98" y="46"/>
                  </a:lnTo>
                  <a:lnTo>
                    <a:pt x="90" y="46"/>
                  </a:lnTo>
                  <a:lnTo>
                    <a:pt x="84" y="46"/>
                  </a:lnTo>
                  <a:lnTo>
                    <a:pt x="76" y="50"/>
                  </a:lnTo>
                  <a:lnTo>
                    <a:pt x="72" y="56"/>
                  </a:lnTo>
                  <a:lnTo>
                    <a:pt x="66" y="64"/>
                  </a:lnTo>
                  <a:lnTo>
                    <a:pt x="62" y="84"/>
                  </a:lnTo>
                  <a:lnTo>
                    <a:pt x="58" y="104"/>
                  </a:lnTo>
                  <a:lnTo>
                    <a:pt x="120" y="10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8904535" y="6528874"/>
              <a:ext cx="68791" cy="165350"/>
            </a:xfrm>
            <a:custGeom>
              <a:avLst/>
              <a:gdLst>
                <a:gd name="T0" fmla="*/ 0 w 386"/>
                <a:gd name="T1" fmla="*/ 0 h 920"/>
                <a:gd name="T2" fmla="*/ 2147483647 w 386"/>
                <a:gd name="T3" fmla="*/ 0 h 920"/>
                <a:gd name="T4" fmla="*/ 2147483647 w 386"/>
                <a:gd name="T5" fmla="*/ 2147483647 h 920"/>
                <a:gd name="T6" fmla="*/ 0 w 386"/>
                <a:gd name="T7" fmla="*/ 0 h 9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6"/>
                <a:gd name="T13" fmla="*/ 0 h 920"/>
                <a:gd name="T14" fmla="*/ 386 w 386"/>
                <a:gd name="T15" fmla="*/ 920 h 9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6" h="920">
                  <a:moveTo>
                    <a:pt x="0" y="0"/>
                  </a:moveTo>
                  <a:lnTo>
                    <a:pt x="386" y="0"/>
                  </a:lnTo>
                  <a:lnTo>
                    <a:pt x="386" y="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8786300" y="6528874"/>
              <a:ext cx="68791" cy="165350"/>
            </a:xfrm>
            <a:custGeom>
              <a:avLst/>
              <a:gdLst>
                <a:gd name="T0" fmla="*/ 2147483647 w 386"/>
                <a:gd name="T1" fmla="*/ 0 h 920"/>
                <a:gd name="T2" fmla="*/ 0 w 386"/>
                <a:gd name="T3" fmla="*/ 0 h 920"/>
                <a:gd name="T4" fmla="*/ 0 w 386"/>
                <a:gd name="T5" fmla="*/ 2147483647 h 920"/>
                <a:gd name="T6" fmla="*/ 2147483647 w 386"/>
                <a:gd name="T7" fmla="*/ 0 h 9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6"/>
                <a:gd name="T13" fmla="*/ 0 h 920"/>
                <a:gd name="T14" fmla="*/ 386 w 386"/>
                <a:gd name="T15" fmla="*/ 920 h 9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6" h="920">
                  <a:moveTo>
                    <a:pt x="386" y="0"/>
                  </a:moveTo>
                  <a:lnTo>
                    <a:pt x="0" y="0"/>
                  </a:lnTo>
                  <a:lnTo>
                    <a:pt x="0" y="920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8849717" y="6589001"/>
              <a:ext cx="74166" cy="105223"/>
            </a:xfrm>
            <a:custGeom>
              <a:avLst/>
              <a:gdLst>
                <a:gd name="T0" fmla="*/ 1336771916 w 416"/>
                <a:gd name="T1" fmla="*/ 0 h 582"/>
                <a:gd name="T2" fmla="*/ 2147483647 w 416"/>
                <a:gd name="T3" fmla="*/ 2147483647 h 582"/>
                <a:gd name="T4" fmla="*/ 1997308539 w 416"/>
                <a:gd name="T5" fmla="*/ 2147483647 h 582"/>
                <a:gd name="T6" fmla="*/ 1415424145 w 416"/>
                <a:gd name="T7" fmla="*/ 2147483647 h 582"/>
                <a:gd name="T8" fmla="*/ 0 w 416"/>
                <a:gd name="T9" fmla="*/ 2147483647 h 582"/>
                <a:gd name="T10" fmla="*/ 1336771916 w 416"/>
                <a:gd name="T11" fmla="*/ 0 h 5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6"/>
                <a:gd name="T19" fmla="*/ 0 h 582"/>
                <a:gd name="T20" fmla="*/ 416 w 416"/>
                <a:gd name="T21" fmla="*/ 582 h 5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6" h="582">
                  <a:moveTo>
                    <a:pt x="170" y="0"/>
                  </a:moveTo>
                  <a:lnTo>
                    <a:pt x="416" y="582"/>
                  </a:lnTo>
                  <a:lnTo>
                    <a:pt x="254" y="582"/>
                  </a:lnTo>
                  <a:lnTo>
                    <a:pt x="180" y="396"/>
                  </a:lnTo>
                  <a:lnTo>
                    <a:pt x="0" y="396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3" name="Freeform 32"/>
            <p:cNvSpPr>
              <a:spLocks noEditPoints="1"/>
            </p:cNvSpPr>
            <p:nvPr/>
          </p:nvSpPr>
          <p:spPr bwMode="auto">
            <a:xfrm>
              <a:off x="8977626" y="6528874"/>
              <a:ext cx="12899" cy="12884"/>
            </a:xfrm>
            <a:custGeom>
              <a:avLst/>
              <a:gdLst>
                <a:gd name="T0" fmla="*/ 287240651 w 72"/>
                <a:gd name="T1" fmla="*/ 0 h 72"/>
                <a:gd name="T2" fmla="*/ 398918740 w 72"/>
                <a:gd name="T3" fmla="*/ 15968860 h 72"/>
                <a:gd name="T4" fmla="*/ 494665623 w 72"/>
                <a:gd name="T5" fmla="*/ 79764775 h 72"/>
                <a:gd name="T6" fmla="*/ 558470370 w 72"/>
                <a:gd name="T7" fmla="*/ 175498211 h 72"/>
                <a:gd name="T8" fmla="*/ 574441339 w 72"/>
                <a:gd name="T9" fmla="*/ 287160744 h 72"/>
                <a:gd name="T10" fmla="*/ 574441339 w 72"/>
                <a:gd name="T11" fmla="*/ 335027562 h 72"/>
                <a:gd name="T12" fmla="*/ 526567997 w 72"/>
                <a:gd name="T13" fmla="*/ 446690095 h 72"/>
                <a:gd name="T14" fmla="*/ 446792281 w 72"/>
                <a:gd name="T15" fmla="*/ 526454871 h 72"/>
                <a:gd name="T16" fmla="*/ 351045398 w 72"/>
                <a:gd name="T17" fmla="*/ 558352829 h 72"/>
                <a:gd name="T18" fmla="*/ 287240651 w 72"/>
                <a:gd name="T19" fmla="*/ 574321688 h 72"/>
                <a:gd name="T20" fmla="*/ 175522599 w 72"/>
                <a:gd name="T21" fmla="*/ 542423730 h 72"/>
                <a:gd name="T22" fmla="*/ 79775715 w 72"/>
                <a:gd name="T23" fmla="*/ 494556913 h 72"/>
                <a:gd name="T24" fmla="*/ 15971169 w 72"/>
                <a:gd name="T25" fmla="*/ 398823278 h 72"/>
                <a:gd name="T26" fmla="*/ 0 w 72"/>
                <a:gd name="T27" fmla="*/ 287160744 h 72"/>
                <a:gd name="T28" fmla="*/ 0 w 72"/>
                <a:gd name="T29" fmla="*/ 223365028 h 72"/>
                <a:gd name="T30" fmla="*/ 47873542 w 72"/>
                <a:gd name="T31" fmla="*/ 127631393 h 72"/>
                <a:gd name="T32" fmla="*/ 127649257 w 72"/>
                <a:gd name="T33" fmla="*/ 47866818 h 72"/>
                <a:gd name="T34" fmla="*/ 223396141 w 72"/>
                <a:gd name="T35" fmla="*/ 0 h 72"/>
                <a:gd name="T36" fmla="*/ 287240651 w 72"/>
                <a:gd name="T37" fmla="*/ 0 h 72"/>
                <a:gd name="T38" fmla="*/ 287240651 w 72"/>
                <a:gd name="T39" fmla="*/ 47866818 h 72"/>
                <a:gd name="T40" fmla="*/ 207424972 w 72"/>
                <a:gd name="T41" fmla="*/ 63795716 h 72"/>
                <a:gd name="T42" fmla="*/ 79775715 w 72"/>
                <a:gd name="T43" fmla="*/ 191427309 h 72"/>
                <a:gd name="T44" fmla="*/ 63844511 w 72"/>
                <a:gd name="T45" fmla="*/ 287160744 h 72"/>
                <a:gd name="T46" fmla="*/ 127649257 w 72"/>
                <a:gd name="T47" fmla="*/ 446690095 h 72"/>
                <a:gd name="T48" fmla="*/ 239367309 w 72"/>
                <a:gd name="T49" fmla="*/ 510525772 h 72"/>
                <a:gd name="T50" fmla="*/ 287240651 w 72"/>
                <a:gd name="T51" fmla="*/ 526454871 h 72"/>
                <a:gd name="T52" fmla="*/ 382947571 w 72"/>
                <a:gd name="T53" fmla="*/ 510525772 h 72"/>
                <a:gd name="T54" fmla="*/ 494665623 w 72"/>
                <a:gd name="T55" fmla="*/ 382894379 h 72"/>
                <a:gd name="T56" fmla="*/ 510596828 w 72"/>
                <a:gd name="T57" fmla="*/ 287160744 h 72"/>
                <a:gd name="T58" fmla="*/ 446792281 w 72"/>
                <a:gd name="T59" fmla="*/ 111662534 h 72"/>
                <a:gd name="T60" fmla="*/ 335074229 w 72"/>
                <a:gd name="T61" fmla="*/ 47866818 h 72"/>
                <a:gd name="T62" fmla="*/ 287240651 w 72"/>
                <a:gd name="T63" fmla="*/ 47866818 h 72"/>
                <a:gd name="T64" fmla="*/ 175522599 w 72"/>
                <a:gd name="T65" fmla="*/ 446690095 h 72"/>
                <a:gd name="T66" fmla="*/ 175522599 w 72"/>
                <a:gd name="T67" fmla="*/ 127631393 h 72"/>
                <a:gd name="T68" fmla="*/ 271269483 w 72"/>
                <a:gd name="T69" fmla="*/ 127631393 h 72"/>
                <a:gd name="T70" fmla="*/ 382947571 w 72"/>
                <a:gd name="T71" fmla="*/ 143600453 h 72"/>
                <a:gd name="T72" fmla="*/ 398918740 w 72"/>
                <a:gd name="T73" fmla="*/ 175498211 h 72"/>
                <a:gd name="T74" fmla="*/ 398918740 w 72"/>
                <a:gd name="T75" fmla="*/ 223365028 h 72"/>
                <a:gd name="T76" fmla="*/ 382947571 w 72"/>
                <a:gd name="T77" fmla="*/ 271191885 h 72"/>
                <a:gd name="T78" fmla="*/ 351045398 w 72"/>
                <a:gd name="T79" fmla="*/ 287160744 h 72"/>
                <a:gd name="T80" fmla="*/ 382947571 w 72"/>
                <a:gd name="T81" fmla="*/ 319058702 h 72"/>
                <a:gd name="T82" fmla="*/ 398918740 w 72"/>
                <a:gd name="T83" fmla="*/ 366925520 h 72"/>
                <a:gd name="T84" fmla="*/ 351045398 w 72"/>
                <a:gd name="T85" fmla="*/ 446690095 h 72"/>
                <a:gd name="T86" fmla="*/ 335074229 w 72"/>
                <a:gd name="T87" fmla="*/ 366925520 h 72"/>
                <a:gd name="T88" fmla="*/ 319143024 w 72"/>
                <a:gd name="T89" fmla="*/ 335027562 h 72"/>
                <a:gd name="T90" fmla="*/ 239367309 w 72"/>
                <a:gd name="T91" fmla="*/ 319058702 h 72"/>
                <a:gd name="T92" fmla="*/ 239367309 w 72"/>
                <a:gd name="T93" fmla="*/ 271191885 h 72"/>
                <a:gd name="T94" fmla="*/ 271269483 w 72"/>
                <a:gd name="T95" fmla="*/ 271191885 h 72"/>
                <a:gd name="T96" fmla="*/ 335074229 w 72"/>
                <a:gd name="T97" fmla="*/ 239294127 h 72"/>
                <a:gd name="T98" fmla="*/ 351045398 w 72"/>
                <a:gd name="T99" fmla="*/ 223365028 h 72"/>
                <a:gd name="T100" fmla="*/ 335074229 w 72"/>
                <a:gd name="T101" fmla="*/ 175498211 h 72"/>
                <a:gd name="T102" fmla="*/ 271269483 w 72"/>
                <a:gd name="T103" fmla="*/ 159529351 h 72"/>
                <a:gd name="T104" fmla="*/ 239367309 w 72"/>
                <a:gd name="T105" fmla="*/ 175498211 h 7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2"/>
                <a:gd name="T160" fmla="*/ 0 h 72"/>
                <a:gd name="T161" fmla="*/ 72 w 72"/>
                <a:gd name="T162" fmla="*/ 72 h 7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2" h="72">
                  <a:moveTo>
                    <a:pt x="36" y="0"/>
                  </a:moveTo>
                  <a:lnTo>
                    <a:pt x="36" y="0"/>
                  </a:lnTo>
                  <a:lnTo>
                    <a:pt x="44" y="0"/>
                  </a:lnTo>
                  <a:lnTo>
                    <a:pt x="50" y="2"/>
                  </a:lnTo>
                  <a:lnTo>
                    <a:pt x="56" y="6"/>
                  </a:lnTo>
                  <a:lnTo>
                    <a:pt x="62" y="10"/>
                  </a:lnTo>
                  <a:lnTo>
                    <a:pt x="66" y="16"/>
                  </a:lnTo>
                  <a:lnTo>
                    <a:pt x="70" y="22"/>
                  </a:lnTo>
                  <a:lnTo>
                    <a:pt x="72" y="28"/>
                  </a:lnTo>
                  <a:lnTo>
                    <a:pt x="72" y="36"/>
                  </a:lnTo>
                  <a:lnTo>
                    <a:pt x="72" y="42"/>
                  </a:lnTo>
                  <a:lnTo>
                    <a:pt x="70" y="50"/>
                  </a:lnTo>
                  <a:lnTo>
                    <a:pt x="66" y="56"/>
                  </a:lnTo>
                  <a:lnTo>
                    <a:pt x="62" y="62"/>
                  </a:lnTo>
                  <a:lnTo>
                    <a:pt x="56" y="66"/>
                  </a:lnTo>
                  <a:lnTo>
                    <a:pt x="50" y="68"/>
                  </a:lnTo>
                  <a:lnTo>
                    <a:pt x="44" y="70"/>
                  </a:lnTo>
                  <a:lnTo>
                    <a:pt x="36" y="72"/>
                  </a:lnTo>
                  <a:lnTo>
                    <a:pt x="28" y="70"/>
                  </a:lnTo>
                  <a:lnTo>
                    <a:pt x="22" y="68"/>
                  </a:lnTo>
                  <a:lnTo>
                    <a:pt x="16" y="66"/>
                  </a:lnTo>
                  <a:lnTo>
                    <a:pt x="10" y="62"/>
                  </a:lnTo>
                  <a:lnTo>
                    <a:pt x="6" y="56"/>
                  </a:lnTo>
                  <a:lnTo>
                    <a:pt x="2" y="50"/>
                  </a:lnTo>
                  <a:lnTo>
                    <a:pt x="0" y="42"/>
                  </a:lnTo>
                  <a:lnTo>
                    <a:pt x="0" y="36"/>
                  </a:lnTo>
                  <a:lnTo>
                    <a:pt x="0" y="28"/>
                  </a:lnTo>
                  <a:lnTo>
                    <a:pt x="2" y="22"/>
                  </a:lnTo>
                  <a:lnTo>
                    <a:pt x="6" y="16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36" y="0"/>
                  </a:lnTo>
                  <a:close/>
                  <a:moveTo>
                    <a:pt x="36" y="6"/>
                  </a:moveTo>
                  <a:lnTo>
                    <a:pt x="36" y="6"/>
                  </a:lnTo>
                  <a:lnTo>
                    <a:pt x="30" y="6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0" y="24"/>
                  </a:lnTo>
                  <a:lnTo>
                    <a:pt x="8" y="36"/>
                  </a:lnTo>
                  <a:lnTo>
                    <a:pt x="10" y="48"/>
                  </a:lnTo>
                  <a:lnTo>
                    <a:pt x="16" y="56"/>
                  </a:lnTo>
                  <a:lnTo>
                    <a:pt x="26" y="64"/>
                  </a:lnTo>
                  <a:lnTo>
                    <a:pt x="30" y="64"/>
                  </a:lnTo>
                  <a:lnTo>
                    <a:pt x="36" y="66"/>
                  </a:lnTo>
                  <a:lnTo>
                    <a:pt x="42" y="66"/>
                  </a:lnTo>
                  <a:lnTo>
                    <a:pt x="48" y="64"/>
                  </a:lnTo>
                  <a:lnTo>
                    <a:pt x="56" y="56"/>
                  </a:lnTo>
                  <a:lnTo>
                    <a:pt x="62" y="48"/>
                  </a:lnTo>
                  <a:lnTo>
                    <a:pt x="64" y="36"/>
                  </a:lnTo>
                  <a:lnTo>
                    <a:pt x="62" y="24"/>
                  </a:lnTo>
                  <a:lnTo>
                    <a:pt x="56" y="14"/>
                  </a:lnTo>
                  <a:lnTo>
                    <a:pt x="48" y="8"/>
                  </a:lnTo>
                  <a:lnTo>
                    <a:pt x="42" y="6"/>
                  </a:lnTo>
                  <a:lnTo>
                    <a:pt x="36" y="6"/>
                  </a:lnTo>
                  <a:close/>
                  <a:moveTo>
                    <a:pt x="30" y="56"/>
                  </a:moveTo>
                  <a:lnTo>
                    <a:pt x="22" y="56"/>
                  </a:lnTo>
                  <a:lnTo>
                    <a:pt x="22" y="16"/>
                  </a:lnTo>
                  <a:lnTo>
                    <a:pt x="34" y="16"/>
                  </a:lnTo>
                  <a:lnTo>
                    <a:pt x="42" y="16"/>
                  </a:lnTo>
                  <a:lnTo>
                    <a:pt x="48" y="18"/>
                  </a:lnTo>
                  <a:lnTo>
                    <a:pt x="50" y="22"/>
                  </a:lnTo>
                  <a:lnTo>
                    <a:pt x="50" y="28"/>
                  </a:lnTo>
                  <a:lnTo>
                    <a:pt x="50" y="30"/>
                  </a:lnTo>
                  <a:lnTo>
                    <a:pt x="48" y="34"/>
                  </a:lnTo>
                  <a:lnTo>
                    <a:pt x="44" y="36"/>
                  </a:lnTo>
                  <a:lnTo>
                    <a:pt x="48" y="40"/>
                  </a:lnTo>
                  <a:lnTo>
                    <a:pt x="50" y="46"/>
                  </a:lnTo>
                  <a:lnTo>
                    <a:pt x="52" y="56"/>
                  </a:lnTo>
                  <a:lnTo>
                    <a:pt x="44" y="56"/>
                  </a:lnTo>
                  <a:lnTo>
                    <a:pt x="42" y="46"/>
                  </a:lnTo>
                  <a:lnTo>
                    <a:pt x="40" y="42"/>
                  </a:lnTo>
                  <a:lnTo>
                    <a:pt x="34" y="40"/>
                  </a:lnTo>
                  <a:lnTo>
                    <a:pt x="30" y="40"/>
                  </a:lnTo>
                  <a:lnTo>
                    <a:pt x="30" y="56"/>
                  </a:lnTo>
                  <a:close/>
                  <a:moveTo>
                    <a:pt x="30" y="34"/>
                  </a:moveTo>
                  <a:lnTo>
                    <a:pt x="34" y="34"/>
                  </a:lnTo>
                  <a:lnTo>
                    <a:pt x="40" y="32"/>
                  </a:lnTo>
                  <a:lnTo>
                    <a:pt x="42" y="30"/>
                  </a:lnTo>
                  <a:lnTo>
                    <a:pt x="44" y="28"/>
                  </a:lnTo>
                  <a:lnTo>
                    <a:pt x="44" y="26"/>
                  </a:lnTo>
                  <a:lnTo>
                    <a:pt x="42" y="22"/>
                  </a:lnTo>
                  <a:lnTo>
                    <a:pt x="38" y="22"/>
                  </a:lnTo>
                  <a:lnTo>
                    <a:pt x="34" y="20"/>
                  </a:lnTo>
                  <a:lnTo>
                    <a:pt x="30" y="22"/>
                  </a:lnTo>
                  <a:lnTo>
                    <a:pt x="30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84150"/>
            <a:ext cx="7813623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990600"/>
            <a:ext cx="86868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Rectangle 21"/>
          <p:cNvSpPr>
            <a:spLocks noChangeArrowheads="1"/>
          </p:cNvSpPr>
          <p:nvPr userDrawn="1"/>
        </p:nvSpPr>
        <p:spPr bwMode="auto">
          <a:xfrm>
            <a:off x="219974" y="6652997"/>
            <a:ext cx="389001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Adobe Clean" pitchFamily="-111" charset="0"/>
              </a:rPr>
              <a:t>© 2012</a:t>
            </a:r>
            <a:r>
              <a:rPr lang="en-US" sz="900" baseline="0" dirty="0" smtClean="0">
                <a:solidFill>
                  <a:schemeClr val="bg1"/>
                </a:solidFill>
                <a:latin typeface="Adobe Clean" pitchFamily="-111" charset="0"/>
              </a:rPr>
              <a:t> </a:t>
            </a:r>
            <a:r>
              <a:rPr lang="en-US" sz="900" dirty="0" smtClean="0">
                <a:solidFill>
                  <a:schemeClr val="bg1"/>
                </a:solidFill>
                <a:latin typeface="Adobe Clean" pitchFamily="-111" charset="0"/>
              </a:rPr>
              <a:t>Adobe Systems </a:t>
            </a:r>
            <a:r>
              <a:rPr lang="en-US" sz="900" dirty="0">
                <a:solidFill>
                  <a:schemeClr val="bg1"/>
                </a:solidFill>
                <a:latin typeface="Adobe Clean" pitchFamily="-111" charset="0"/>
              </a:rPr>
              <a:t>Incorporated. 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0" r:id="rId2"/>
    <p:sldLayoutId id="2147483656" r:id="rId3"/>
    <p:sldLayoutId id="2147483651" r:id="rId4"/>
    <p:sldLayoutId id="2147483660" r:id="rId5"/>
    <p:sldLayoutId id="2147483662" r:id="rId6"/>
    <p:sldLayoutId id="2147483664" r:id="rId7"/>
    <p:sldLayoutId id="2147483665" r:id="rId8"/>
    <p:sldLayoutId id="2147483661" r:id="rId9"/>
    <p:sldLayoutId id="2147483659" r:id="rId10"/>
    <p:sldLayoutId id="2147483658" r:id="rId11"/>
    <p:sldLayoutId id="2147483663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cap="none" spc="0" baseline="0">
          <a:ln>
            <a:solidFill>
              <a:srgbClr val="00B0F0"/>
            </a:solidFill>
          </a:ln>
          <a:solidFill>
            <a:schemeClr val="bg1"/>
          </a:solidFill>
          <a:effectLst/>
          <a:latin typeface="Consolas" pitchFamily="49" charset="0"/>
          <a:ea typeface="+mj-ea"/>
          <a:cs typeface="Consolas" pitchFamily="49" charset="0"/>
        </a:defRPr>
      </a:lvl1pPr>
    </p:titleStyle>
    <p:bodyStyle>
      <a:lvl1pPr marL="231775" indent="-231775" algn="l" defTabSz="914400" rtl="0" eaLnBrk="1" latinLnBrk="0" hangingPunct="1">
        <a:spcBef>
          <a:spcPts val="600"/>
        </a:spcBef>
        <a:buClr>
          <a:srgbClr val="C00000"/>
        </a:buClr>
        <a:buSzPct val="7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spcBef>
          <a:spcPts val="600"/>
        </a:spcBef>
        <a:buClr>
          <a:srgbClr val="C00000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31825" indent="-168275" algn="l" defTabSz="914400" rtl="0" eaLnBrk="1" latinLnBrk="0" hangingPunct="1">
        <a:spcBef>
          <a:spcPts val="600"/>
        </a:spcBef>
        <a:buClr>
          <a:srgbClr val="C00000"/>
        </a:buClr>
        <a:buSzPct val="7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98513" indent="-166688" algn="l" defTabSz="914400" rtl="0" eaLnBrk="1" latinLnBrk="0" hangingPunct="1">
        <a:spcBef>
          <a:spcPts val="600"/>
        </a:spcBef>
        <a:buClr>
          <a:srgbClr val="C00000"/>
        </a:buClr>
        <a:buSzPct val="7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115888" algn="l" defTabSz="914400" rtl="0" eaLnBrk="1" latinLnBrk="0" hangingPunct="1">
        <a:spcBef>
          <a:spcPts val="600"/>
        </a:spcBef>
        <a:buClr>
          <a:srgbClr val="C00000"/>
        </a:buClr>
        <a:buSzPct val="70000"/>
        <a:buFont typeface="Wingdings" pitchFamily="2" charset="2"/>
        <a:buChar char="§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7794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100" dirty="0">
              <a:solidFill>
                <a:srgbClr val="FFFFFF"/>
              </a:solidFill>
              <a:latin typeface="Consolas" pitchFamily="49" charset="0"/>
              <a:ea typeface="ＭＳ Ｐゴシック" pitchFamily="-111" charset="-128"/>
              <a:cs typeface="Consolas" pitchFamily="49" charset="0"/>
            </a:endParaRPr>
          </a:p>
        </p:txBody>
      </p:sp>
      <p:sp>
        <p:nvSpPr>
          <p:cNvPr id="16" name="Rectangle 15"/>
          <p:cNvSpPr/>
          <p:nvPr userDrawn="1"/>
        </p:nvSpPr>
        <p:spPr bwMode="auto">
          <a:xfrm>
            <a:off x="0" y="6442075"/>
            <a:ext cx="9144000" cy="4159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8786300" y="6528874"/>
            <a:ext cx="204225" cy="256615"/>
            <a:chOff x="8786300" y="6528874"/>
            <a:chExt cx="204225" cy="256615"/>
          </a:xfrm>
        </p:grpSpPr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8788450" y="6725362"/>
              <a:ext cx="36545" cy="60127"/>
            </a:xfrm>
            <a:custGeom>
              <a:avLst/>
              <a:gdLst>
                <a:gd name="T0" fmla="*/ 540229938 w 212"/>
                <a:gd name="T1" fmla="*/ 2083798107 h 332"/>
                <a:gd name="T2" fmla="*/ 426475886 w 212"/>
                <a:gd name="T3" fmla="*/ 2147483647 h 332"/>
                <a:gd name="T4" fmla="*/ 0 w 212"/>
                <a:gd name="T5" fmla="*/ 2147483647 h 332"/>
                <a:gd name="T6" fmla="*/ 525996886 w 212"/>
                <a:gd name="T7" fmla="*/ 0 h 332"/>
                <a:gd name="T8" fmla="*/ 1037797444 w 212"/>
                <a:gd name="T9" fmla="*/ 0 h 332"/>
                <a:gd name="T10" fmla="*/ 1506935762 w 212"/>
                <a:gd name="T11" fmla="*/ 2147483647 h 332"/>
                <a:gd name="T12" fmla="*/ 1094656011 w 212"/>
                <a:gd name="T13" fmla="*/ 2147483647 h 332"/>
                <a:gd name="T14" fmla="*/ 980938876 w 212"/>
                <a:gd name="T15" fmla="*/ 2083798107 h 332"/>
                <a:gd name="T16" fmla="*/ 540229938 w 212"/>
                <a:gd name="T17" fmla="*/ 2083798107 h 332"/>
                <a:gd name="T18" fmla="*/ 938276636 w 212"/>
                <a:gd name="T19" fmla="*/ 1703423933 h 332"/>
                <a:gd name="T20" fmla="*/ 852988688 w 212"/>
                <a:gd name="T21" fmla="*/ 1108041259 h 332"/>
                <a:gd name="T22" fmla="*/ 852988688 w 212"/>
                <a:gd name="T23" fmla="*/ 1108041259 h 332"/>
                <a:gd name="T24" fmla="*/ 767700933 w 212"/>
                <a:gd name="T25" fmla="*/ 479618371 h 332"/>
                <a:gd name="T26" fmla="*/ 767700933 w 212"/>
                <a:gd name="T27" fmla="*/ 479618371 h 332"/>
                <a:gd name="T28" fmla="*/ 767700933 w 212"/>
                <a:gd name="T29" fmla="*/ 479618371 h 332"/>
                <a:gd name="T30" fmla="*/ 682376261 w 212"/>
                <a:gd name="T31" fmla="*/ 1108041259 h 332"/>
                <a:gd name="T32" fmla="*/ 582855261 w 212"/>
                <a:gd name="T33" fmla="*/ 1703423933 h 332"/>
                <a:gd name="T34" fmla="*/ 938276636 w 212"/>
                <a:gd name="T35" fmla="*/ 1703423933 h 3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2"/>
                <a:gd name="T55" fmla="*/ 0 h 332"/>
                <a:gd name="T56" fmla="*/ 212 w 212"/>
                <a:gd name="T57" fmla="*/ 332 h 3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2" h="332">
                  <a:moveTo>
                    <a:pt x="76" y="252"/>
                  </a:moveTo>
                  <a:lnTo>
                    <a:pt x="60" y="332"/>
                  </a:lnTo>
                  <a:lnTo>
                    <a:pt x="0" y="332"/>
                  </a:lnTo>
                  <a:lnTo>
                    <a:pt x="74" y="0"/>
                  </a:lnTo>
                  <a:lnTo>
                    <a:pt x="146" y="0"/>
                  </a:lnTo>
                  <a:lnTo>
                    <a:pt x="212" y="332"/>
                  </a:lnTo>
                  <a:lnTo>
                    <a:pt x="154" y="332"/>
                  </a:lnTo>
                  <a:lnTo>
                    <a:pt x="138" y="252"/>
                  </a:lnTo>
                  <a:lnTo>
                    <a:pt x="76" y="252"/>
                  </a:lnTo>
                  <a:close/>
                  <a:moveTo>
                    <a:pt x="132" y="206"/>
                  </a:moveTo>
                  <a:lnTo>
                    <a:pt x="120" y="134"/>
                  </a:lnTo>
                  <a:lnTo>
                    <a:pt x="108" y="58"/>
                  </a:lnTo>
                  <a:lnTo>
                    <a:pt x="96" y="134"/>
                  </a:lnTo>
                  <a:lnTo>
                    <a:pt x="82" y="206"/>
                  </a:lnTo>
                  <a:lnTo>
                    <a:pt x="132" y="20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8828220" y="6724288"/>
              <a:ext cx="32246" cy="61201"/>
            </a:xfrm>
            <a:custGeom>
              <a:avLst/>
              <a:gdLst>
                <a:gd name="T0" fmla="*/ 1389229327 w 182"/>
                <a:gd name="T1" fmla="*/ 2110823318 h 346"/>
                <a:gd name="T2" fmla="*/ 1404655613 w 182"/>
                <a:gd name="T3" fmla="*/ 2147483647 h 346"/>
                <a:gd name="T4" fmla="*/ 972444917 w 182"/>
                <a:gd name="T5" fmla="*/ 2147483647 h 346"/>
                <a:gd name="T6" fmla="*/ 972444917 w 182"/>
                <a:gd name="T7" fmla="*/ 2147483647 h 346"/>
                <a:gd name="T8" fmla="*/ 818103406 w 182"/>
                <a:gd name="T9" fmla="*/ 2147483647 h 346"/>
                <a:gd name="T10" fmla="*/ 648296677 w 182"/>
                <a:gd name="T11" fmla="*/ 2147483647 h 346"/>
                <a:gd name="T12" fmla="*/ 586552207 w 182"/>
                <a:gd name="T13" fmla="*/ 2147483647 h 346"/>
                <a:gd name="T14" fmla="*/ 447637180 w 182"/>
                <a:gd name="T15" fmla="*/ 2147483647 h 346"/>
                <a:gd name="T16" fmla="*/ 324148240 w 182"/>
                <a:gd name="T17" fmla="*/ 2147483647 h 346"/>
                <a:gd name="T18" fmla="*/ 154341511 w 182"/>
                <a:gd name="T19" fmla="*/ 2147483647 h 346"/>
                <a:gd name="T20" fmla="*/ 46317986 w 182"/>
                <a:gd name="T21" fmla="*/ 2095415750 h 346"/>
                <a:gd name="T22" fmla="*/ 0 w 182"/>
                <a:gd name="T23" fmla="*/ 1710229130 h 346"/>
                <a:gd name="T24" fmla="*/ 15426286 w 182"/>
                <a:gd name="T25" fmla="*/ 1479117000 h 346"/>
                <a:gd name="T26" fmla="*/ 108062456 w 182"/>
                <a:gd name="T27" fmla="*/ 1124745318 h 346"/>
                <a:gd name="T28" fmla="*/ 277830253 w 182"/>
                <a:gd name="T29" fmla="*/ 878225818 h 346"/>
                <a:gd name="T30" fmla="*/ 478489751 w 182"/>
                <a:gd name="T31" fmla="*/ 770373438 h 346"/>
                <a:gd name="T32" fmla="*/ 601978493 w 182"/>
                <a:gd name="T33" fmla="*/ 754966068 h 346"/>
                <a:gd name="T34" fmla="*/ 802677120 w 182"/>
                <a:gd name="T35" fmla="*/ 801188375 h 346"/>
                <a:gd name="T36" fmla="*/ 910700447 w 182"/>
                <a:gd name="T37" fmla="*/ 939855693 h 346"/>
                <a:gd name="T38" fmla="*/ 926165862 w 182"/>
                <a:gd name="T39" fmla="*/ 0 h 346"/>
                <a:gd name="T40" fmla="*/ 926165862 w 182"/>
                <a:gd name="T41" fmla="*/ 1494524568 h 346"/>
                <a:gd name="T42" fmla="*/ 926165862 w 182"/>
                <a:gd name="T43" fmla="*/ 1386672188 h 346"/>
                <a:gd name="T44" fmla="*/ 895274161 w 182"/>
                <a:gd name="T45" fmla="*/ 1294227375 h 346"/>
                <a:gd name="T46" fmla="*/ 802677120 w 182"/>
                <a:gd name="T47" fmla="*/ 1155560255 h 346"/>
                <a:gd name="T48" fmla="*/ 725467235 w 182"/>
                <a:gd name="T49" fmla="*/ 1140152688 h 346"/>
                <a:gd name="T50" fmla="*/ 663722963 w 182"/>
                <a:gd name="T51" fmla="*/ 1155560255 h 346"/>
                <a:gd name="T52" fmla="*/ 555699438 w 182"/>
                <a:gd name="T53" fmla="*/ 1248005068 h 346"/>
                <a:gd name="T54" fmla="*/ 493955166 w 182"/>
                <a:gd name="T55" fmla="*/ 1402079755 h 346"/>
                <a:gd name="T56" fmla="*/ 463063465 w 182"/>
                <a:gd name="T57" fmla="*/ 1725636500 h 346"/>
                <a:gd name="T58" fmla="*/ 478489751 w 182"/>
                <a:gd name="T59" fmla="*/ 1848896250 h 346"/>
                <a:gd name="T60" fmla="*/ 509381452 w 182"/>
                <a:gd name="T61" fmla="*/ 2064600813 h 346"/>
                <a:gd name="T62" fmla="*/ 571125922 w 182"/>
                <a:gd name="T63" fmla="*/ 2147483647 h 346"/>
                <a:gd name="T64" fmla="*/ 663722963 w 182"/>
                <a:gd name="T65" fmla="*/ 2147483647 h 346"/>
                <a:gd name="T66" fmla="*/ 710040950 w 182"/>
                <a:gd name="T67" fmla="*/ 2147483647 h 346"/>
                <a:gd name="T68" fmla="*/ 818103406 w 182"/>
                <a:gd name="T69" fmla="*/ 2147483647 h 346"/>
                <a:gd name="T70" fmla="*/ 910700447 w 182"/>
                <a:gd name="T71" fmla="*/ 2095415750 h 346"/>
                <a:gd name="T72" fmla="*/ 926165862 w 182"/>
                <a:gd name="T73" fmla="*/ 2049193443 h 346"/>
                <a:gd name="T74" fmla="*/ 926165862 w 182"/>
                <a:gd name="T75" fmla="*/ 1494524568 h 34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82"/>
                <a:gd name="T115" fmla="*/ 0 h 346"/>
                <a:gd name="T116" fmla="*/ 182 w 182"/>
                <a:gd name="T117" fmla="*/ 346 h 34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82" h="346">
                  <a:moveTo>
                    <a:pt x="180" y="0"/>
                  </a:moveTo>
                  <a:lnTo>
                    <a:pt x="180" y="274"/>
                  </a:lnTo>
                  <a:lnTo>
                    <a:pt x="182" y="342"/>
                  </a:lnTo>
                  <a:lnTo>
                    <a:pt x="130" y="342"/>
                  </a:lnTo>
                  <a:lnTo>
                    <a:pt x="126" y="314"/>
                  </a:lnTo>
                  <a:lnTo>
                    <a:pt x="118" y="328"/>
                  </a:lnTo>
                  <a:lnTo>
                    <a:pt x="106" y="338"/>
                  </a:lnTo>
                  <a:lnTo>
                    <a:pt x="92" y="344"/>
                  </a:lnTo>
                  <a:lnTo>
                    <a:pt x="84" y="346"/>
                  </a:lnTo>
                  <a:lnTo>
                    <a:pt x="76" y="346"/>
                  </a:lnTo>
                  <a:lnTo>
                    <a:pt x="66" y="346"/>
                  </a:lnTo>
                  <a:lnTo>
                    <a:pt x="58" y="344"/>
                  </a:lnTo>
                  <a:lnTo>
                    <a:pt x="50" y="342"/>
                  </a:lnTo>
                  <a:lnTo>
                    <a:pt x="42" y="338"/>
                  </a:lnTo>
                  <a:lnTo>
                    <a:pt x="30" y="326"/>
                  </a:lnTo>
                  <a:lnTo>
                    <a:pt x="20" y="310"/>
                  </a:lnTo>
                  <a:lnTo>
                    <a:pt x="12" y="292"/>
                  </a:lnTo>
                  <a:lnTo>
                    <a:pt x="6" y="272"/>
                  </a:lnTo>
                  <a:lnTo>
                    <a:pt x="2" y="248"/>
                  </a:lnTo>
                  <a:lnTo>
                    <a:pt x="0" y="222"/>
                  </a:lnTo>
                  <a:lnTo>
                    <a:pt x="2" y="192"/>
                  </a:lnTo>
                  <a:lnTo>
                    <a:pt x="6" y="168"/>
                  </a:lnTo>
                  <a:lnTo>
                    <a:pt x="14" y="146"/>
                  </a:lnTo>
                  <a:lnTo>
                    <a:pt x="24" y="128"/>
                  </a:lnTo>
                  <a:lnTo>
                    <a:pt x="36" y="114"/>
                  </a:lnTo>
                  <a:lnTo>
                    <a:pt x="48" y="106"/>
                  </a:lnTo>
                  <a:lnTo>
                    <a:pt x="62" y="100"/>
                  </a:lnTo>
                  <a:lnTo>
                    <a:pt x="78" y="98"/>
                  </a:lnTo>
                  <a:lnTo>
                    <a:pt x="92" y="100"/>
                  </a:lnTo>
                  <a:lnTo>
                    <a:pt x="104" y="104"/>
                  </a:lnTo>
                  <a:lnTo>
                    <a:pt x="112" y="112"/>
                  </a:lnTo>
                  <a:lnTo>
                    <a:pt x="118" y="122"/>
                  </a:lnTo>
                  <a:lnTo>
                    <a:pt x="120" y="122"/>
                  </a:lnTo>
                  <a:lnTo>
                    <a:pt x="120" y="0"/>
                  </a:lnTo>
                  <a:lnTo>
                    <a:pt x="180" y="0"/>
                  </a:lnTo>
                  <a:close/>
                  <a:moveTo>
                    <a:pt x="120" y="194"/>
                  </a:moveTo>
                  <a:lnTo>
                    <a:pt x="120" y="194"/>
                  </a:lnTo>
                  <a:lnTo>
                    <a:pt x="120" y="180"/>
                  </a:lnTo>
                  <a:lnTo>
                    <a:pt x="116" y="168"/>
                  </a:lnTo>
                  <a:lnTo>
                    <a:pt x="110" y="158"/>
                  </a:lnTo>
                  <a:lnTo>
                    <a:pt x="104" y="150"/>
                  </a:lnTo>
                  <a:lnTo>
                    <a:pt x="98" y="148"/>
                  </a:lnTo>
                  <a:lnTo>
                    <a:pt x="94" y="148"/>
                  </a:lnTo>
                  <a:lnTo>
                    <a:pt x="86" y="150"/>
                  </a:lnTo>
                  <a:lnTo>
                    <a:pt x="78" y="154"/>
                  </a:lnTo>
                  <a:lnTo>
                    <a:pt x="72" y="162"/>
                  </a:lnTo>
                  <a:lnTo>
                    <a:pt x="68" y="170"/>
                  </a:lnTo>
                  <a:lnTo>
                    <a:pt x="64" y="182"/>
                  </a:lnTo>
                  <a:lnTo>
                    <a:pt x="62" y="194"/>
                  </a:lnTo>
                  <a:lnTo>
                    <a:pt x="60" y="224"/>
                  </a:lnTo>
                  <a:lnTo>
                    <a:pt x="62" y="240"/>
                  </a:lnTo>
                  <a:lnTo>
                    <a:pt x="64" y="254"/>
                  </a:lnTo>
                  <a:lnTo>
                    <a:pt x="66" y="268"/>
                  </a:lnTo>
                  <a:lnTo>
                    <a:pt x="70" y="278"/>
                  </a:lnTo>
                  <a:lnTo>
                    <a:pt x="74" y="286"/>
                  </a:lnTo>
                  <a:lnTo>
                    <a:pt x="80" y="292"/>
                  </a:lnTo>
                  <a:lnTo>
                    <a:pt x="86" y="296"/>
                  </a:lnTo>
                  <a:lnTo>
                    <a:pt x="92" y="298"/>
                  </a:lnTo>
                  <a:lnTo>
                    <a:pt x="100" y="296"/>
                  </a:lnTo>
                  <a:lnTo>
                    <a:pt x="106" y="292"/>
                  </a:lnTo>
                  <a:lnTo>
                    <a:pt x="112" y="284"/>
                  </a:lnTo>
                  <a:lnTo>
                    <a:pt x="118" y="272"/>
                  </a:lnTo>
                  <a:lnTo>
                    <a:pt x="120" y="266"/>
                  </a:lnTo>
                  <a:lnTo>
                    <a:pt x="120" y="258"/>
                  </a:lnTo>
                  <a:lnTo>
                    <a:pt x="120" y="19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8865840" y="6741467"/>
              <a:ext cx="31171" cy="44022"/>
            </a:xfrm>
            <a:custGeom>
              <a:avLst/>
              <a:gdLst>
                <a:gd name="T0" fmla="*/ 627434408 w 182"/>
                <a:gd name="T1" fmla="*/ 1930842020 h 248"/>
                <a:gd name="T2" fmla="*/ 376467904 w 182"/>
                <a:gd name="T3" fmla="*/ 1868540196 h 248"/>
                <a:gd name="T4" fmla="*/ 167323101 w 182"/>
                <a:gd name="T5" fmla="*/ 1681713805 h 248"/>
                <a:gd name="T6" fmla="*/ 41821701 w 182"/>
                <a:gd name="T7" fmla="*/ 1385839502 h 248"/>
                <a:gd name="T8" fmla="*/ 0 w 182"/>
                <a:gd name="T9" fmla="*/ 965440631 h 248"/>
                <a:gd name="T10" fmla="*/ 13940631 w 182"/>
                <a:gd name="T11" fmla="*/ 731868152 h 248"/>
                <a:gd name="T12" fmla="*/ 111560960 w 182"/>
                <a:gd name="T13" fmla="*/ 358136488 h 248"/>
                <a:gd name="T14" fmla="*/ 292788014 w 182"/>
                <a:gd name="T15" fmla="*/ 124564206 h 248"/>
                <a:gd name="T16" fmla="*/ 515873448 w 182"/>
                <a:gd name="T17" fmla="*/ 15555735 h 248"/>
                <a:gd name="T18" fmla="*/ 641374848 w 182"/>
                <a:gd name="T19" fmla="*/ 0 h 248"/>
                <a:gd name="T20" fmla="*/ 906281982 w 182"/>
                <a:gd name="T21" fmla="*/ 62301626 h 248"/>
                <a:gd name="T22" fmla="*/ 1101486154 w 182"/>
                <a:gd name="T23" fmla="*/ 249128215 h 248"/>
                <a:gd name="T24" fmla="*/ 1226987554 w 182"/>
                <a:gd name="T25" fmla="*/ 560558055 h 248"/>
                <a:gd name="T26" fmla="*/ 1268809256 w 182"/>
                <a:gd name="T27" fmla="*/ 965440631 h 248"/>
                <a:gd name="T28" fmla="*/ 1254868816 w 182"/>
                <a:gd name="T29" fmla="*/ 1105560573 h 248"/>
                <a:gd name="T30" fmla="*/ 1226987554 w 182"/>
                <a:gd name="T31" fmla="*/ 1339133053 h 248"/>
                <a:gd name="T32" fmla="*/ 1171225413 w 182"/>
                <a:gd name="T33" fmla="*/ 1525998687 h 248"/>
                <a:gd name="T34" fmla="*/ 1087545523 w 182"/>
                <a:gd name="T35" fmla="*/ 1681713805 h 248"/>
                <a:gd name="T36" fmla="*/ 948103493 w 182"/>
                <a:gd name="T37" fmla="*/ 1837428725 h 248"/>
                <a:gd name="T38" fmla="*/ 738958881 w 182"/>
                <a:gd name="T39" fmla="*/ 1930842020 h 248"/>
                <a:gd name="T40" fmla="*/ 627434408 w 182"/>
                <a:gd name="T41" fmla="*/ 1930842020 h 248"/>
                <a:gd name="T42" fmla="*/ 641374848 w 182"/>
                <a:gd name="T43" fmla="*/ 1572705334 h 248"/>
                <a:gd name="T44" fmla="*/ 738958881 w 182"/>
                <a:gd name="T45" fmla="*/ 1525998687 h 248"/>
                <a:gd name="T46" fmla="*/ 794757509 w 182"/>
                <a:gd name="T47" fmla="*/ 1370283766 h 248"/>
                <a:gd name="T48" fmla="*/ 836579211 w 182"/>
                <a:gd name="T49" fmla="*/ 965440631 h 248"/>
                <a:gd name="T50" fmla="*/ 836579211 w 182"/>
                <a:gd name="T51" fmla="*/ 762979821 h 248"/>
                <a:gd name="T52" fmla="*/ 794757509 w 182"/>
                <a:gd name="T53" fmla="*/ 560558055 h 248"/>
                <a:gd name="T54" fmla="*/ 738958881 w 182"/>
                <a:gd name="T55" fmla="*/ 404843135 h 248"/>
                <a:gd name="T56" fmla="*/ 627434408 w 182"/>
                <a:gd name="T57" fmla="*/ 358136488 h 248"/>
                <a:gd name="T58" fmla="*/ 571672076 w 182"/>
                <a:gd name="T59" fmla="*/ 373692421 h 248"/>
                <a:gd name="T60" fmla="*/ 487992377 w 182"/>
                <a:gd name="T61" fmla="*/ 482700694 h 248"/>
                <a:gd name="T62" fmla="*/ 446170676 w 182"/>
                <a:gd name="T63" fmla="*/ 654010791 h 248"/>
                <a:gd name="T64" fmla="*/ 418289605 w 182"/>
                <a:gd name="T65" fmla="*/ 965440631 h 248"/>
                <a:gd name="T66" fmla="*/ 432230045 w 182"/>
                <a:gd name="T67" fmla="*/ 1198973868 h 248"/>
                <a:gd name="T68" fmla="*/ 460111307 w 182"/>
                <a:gd name="T69" fmla="*/ 1385839502 h 248"/>
                <a:gd name="T70" fmla="*/ 529850566 w 182"/>
                <a:gd name="T71" fmla="*/ 1525998687 h 248"/>
                <a:gd name="T72" fmla="*/ 641374848 w 182"/>
                <a:gd name="T73" fmla="*/ 1572705334 h 24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82"/>
                <a:gd name="T112" fmla="*/ 0 h 248"/>
                <a:gd name="T113" fmla="*/ 182 w 182"/>
                <a:gd name="T114" fmla="*/ 248 h 24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82" h="248">
                  <a:moveTo>
                    <a:pt x="90" y="248"/>
                  </a:moveTo>
                  <a:lnTo>
                    <a:pt x="90" y="248"/>
                  </a:lnTo>
                  <a:lnTo>
                    <a:pt x="70" y="246"/>
                  </a:lnTo>
                  <a:lnTo>
                    <a:pt x="54" y="240"/>
                  </a:lnTo>
                  <a:lnTo>
                    <a:pt x="38" y="230"/>
                  </a:lnTo>
                  <a:lnTo>
                    <a:pt x="24" y="216"/>
                  </a:lnTo>
                  <a:lnTo>
                    <a:pt x="14" y="198"/>
                  </a:lnTo>
                  <a:lnTo>
                    <a:pt x="6" y="178"/>
                  </a:lnTo>
                  <a:lnTo>
                    <a:pt x="2" y="152"/>
                  </a:lnTo>
                  <a:lnTo>
                    <a:pt x="0" y="124"/>
                  </a:lnTo>
                  <a:lnTo>
                    <a:pt x="2" y="94"/>
                  </a:lnTo>
                  <a:lnTo>
                    <a:pt x="8" y="68"/>
                  </a:lnTo>
                  <a:lnTo>
                    <a:pt x="16" y="46"/>
                  </a:lnTo>
                  <a:lnTo>
                    <a:pt x="28" y="30"/>
                  </a:lnTo>
                  <a:lnTo>
                    <a:pt x="42" y="16"/>
                  </a:lnTo>
                  <a:lnTo>
                    <a:pt x="58" y="6"/>
                  </a:lnTo>
                  <a:lnTo>
                    <a:pt x="74" y="2"/>
                  </a:lnTo>
                  <a:lnTo>
                    <a:pt x="92" y="0"/>
                  </a:lnTo>
                  <a:lnTo>
                    <a:pt x="112" y="2"/>
                  </a:lnTo>
                  <a:lnTo>
                    <a:pt x="130" y="8"/>
                  </a:lnTo>
                  <a:lnTo>
                    <a:pt x="144" y="18"/>
                  </a:lnTo>
                  <a:lnTo>
                    <a:pt x="158" y="32"/>
                  </a:lnTo>
                  <a:lnTo>
                    <a:pt x="168" y="50"/>
                  </a:lnTo>
                  <a:lnTo>
                    <a:pt x="176" y="72"/>
                  </a:lnTo>
                  <a:lnTo>
                    <a:pt x="180" y="96"/>
                  </a:lnTo>
                  <a:lnTo>
                    <a:pt x="182" y="124"/>
                  </a:lnTo>
                  <a:lnTo>
                    <a:pt x="180" y="142"/>
                  </a:lnTo>
                  <a:lnTo>
                    <a:pt x="178" y="158"/>
                  </a:lnTo>
                  <a:lnTo>
                    <a:pt x="176" y="172"/>
                  </a:lnTo>
                  <a:lnTo>
                    <a:pt x="172" y="184"/>
                  </a:lnTo>
                  <a:lnTo>
                    <a:pt x="168" y="196"/>
                  </a:lnTo>
                  <a:lnTo>
                    <a:pt x="162" y="206"/>
                  </a:lnTo>
                  <a:lnTo>
                    <a:pt x="156" y="216"/>
                  </a:lnTo>
                  <a:lnTo>
                    <a:pt x="150" y="224"/>
                  </a:lnTo>
                  <a:lnTo>
                    <a:pt x="136" y="236"/>
                  </a:lnTo>
                  <a:lnTo>
                    <a:pt x="120" y="244"/>
                  </a:lnTo>
                  <a:lnTo>
                    <a:pt x="106" y="248"/>
                  </a:lnTo>
                  <a:lnTo>
                    <a:pt x="92" y="248"/>
                  </a:lnTo>
                  <a:lnTo>
                    <a:pt x="90" y="248"/>
                  </a:lnTo>
                  <a:close/>
                  <a:moveTo>
                    <a:pt x="92" y="202"/>
                  </a:moveTo>
                  <a:lnTo>
                    <a:pt x="92" y="202"/>
                  </a:lnTo>
                  <a:lnTo>
                    <a:pt x="100" y="200"/>
                  </a:lnTo>
                  <a:lnTo>
                    <a:pt x="106" y="196"/>
                  </a:lnTo>
                  <a:lnTo>
                    <a:pt x="112" y="188"/>
                  </a:lnTo>
                  <a:lnTo>
                    <a:pt x="114" y="176"/>
                  </a:lnTo>
                  <a:lnTo>
                    <a:pt x="120" y="152"/>
                  </a:lnTo>
                  <a:lnTo>
                    <a:pt x="120" y="124"/>
                  </a:lnTo>
                  <a:lnTo>
                    <a:pt x="120" y="98"/>
                  </a:lnTo>
                  <a:lnTo>
                    <a:pt x="118" y="84"/>
                  </a:lnTo>
                  <a:lnTo>
                    <a:pt x="114" y="72"/>
                  </a:lnTo>
                  <a:lnTo>
                    <a:pt x="110" y="62"/>
                  </a:lnTo>
                  <a:lnTo>
                    <a:pt x="106" y="52"/>
                  </a:lnTo>
                  <a:lnTo>
                    <a:pt x="100" y="48"/>
                  </a:lnTo>
                  <a:lnTo>
                    <a:pt x="90" y="46"/>
                  </a:lnTo>
                  <a:lnTo>
                    <a:pt x="82" y="48"/>
                  </a:lnTo>
                  <a:lnTo>
                    <a:pt x="76" y="52"/>
                  </a:lnTo>
                  <a:lnTo>
                    <a:pt x="70" y="62"/>
                  </a:lnTo>
                  <a:lnTo>
                    <a:pt x="66" y="72"/>
                  </a:lnTo>
                  <a:lnTo>
                    <a:pt x="64" y="84"/>
                  </a:lnTo>
                  <a:lnTo>
                    <a:pt x="62" y="98"/>
                  </a:lnTo>
                  <a:lnTo>
                    <a:pt x="60" y="124"/>
                  </a:lnTo>
                  <a:lnTo>
                    <a:pt x="62" y="154"/>
                  </a:lnTo>
                  <a:lnTo>
                    <a:pt x="64" y="166"/>
                  </a:lnTo>
                  <a:lnTo>
                    <a:pt x="66" y="178"/>
                  </a:lnTo>
                  <a:lnTo>
                    <a:pt x="70" y="188"/>
                  </a:lnTo>
                  <a:lnTo>
                    <a:pt x="76" y="196"/>
                  </a:lnTo>
                  <a:lnTo>
                    <a:pt x="82" y="200"/>
                  </a:lnTo>
                  <a:lnTo>
                    <a:pt x="92" y="20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" name="Freeform 22"/>
            <p:cNvSpPr>
              <a:spLocks noEditPoints="1"/>
            </p:cNvSpPr>
            <p:nvPr/>
          </p:nvSpPr>
          <p:spPr bwMode="auto">
            <a:xfrm>
              <a:off x="8904535" y="6724288"/>
              <a:ext cx="31171" cy="61201"/>
            </a:xfrm>
            <a:custGeom>
              <a:avLst/>
              <a:gdLst>
                <a:gd name="T0" fmla="*/ 432230045 w 182"/>
                <a:gd name="T1" fmla="*/ 0 h 346"/>
                <a:gd name="T2" fmla="*/ 432230045 w 182"/>
                <a:gd name="T3" fmla="*/ 970670630 h 346"/>
                <a:gd name="T4" fmla="*/ 501932817 w 182"/>
                <a:gd name="T5" fmla="*/ 878225818 h 346"/>
                <a:gd name="T6" fmla="*/ 669256109 w 182"/>
                <a:gd name="T7" fmla="*/ 770373438 h 346"/>
                <a:gd name="T8" fmla="*/ 780816879 w 182"/>
                <a:gd name="T9" fmla="*/ 754966068 h 346"/>
                <a:gd name="T10" fmla="*/ 892341352 w 182"/>
                <a:gd name="T11" fmla="*/ 770373438 h 346"/>
                <a:gd name="T12" fmla="*/ 1073605084 w 182"/>
                <a:gd name="T13" fmla="*/ 909040755 h 346"/>
                <a:gd name="T14" fmla="*/ 1199106484 w 182"/>
                <a:gd name="T15" fmla="*/ 1140152688 h 346"/>
                <a:gd name="T16" fmla="*/ 1254868816 w 182"/>
                <a:gd name="T17" fmla="*/ 1479117000 h 346"/>
                <a:gd name="T18" fmla="*/ 1268809256 w 182"/>
                <a:gd name="T19" fmla="*/ 1664006625 h 346"/>
                <a:gd name="T20" fmla="*/ 1226987554 w 182"/>
                <a:gd name="T21" fmla="*/ 2095415750 h 346"/>
                <a:gd name="T22" fmla="*/ 1101486154 w 182"/>
                <a:gd name="T23" fmla="*/ 2147483647 h 346"/>
                <a:gd name="T24" fmla="*/ 934163053 w 182"/>
                <a:gd name="T25" fmla="*/ 2147483647 h 346"/>
                <a:gd name="T26" fmla="*/ 725018250 w 182"/>
                <a:gd name="T27" fmla="*/ 2147483647 h 346"/>
                <a:gd name="T28" fmla="*/ 613493777 w 182"/>
                <a:gd name="T29" fmla="*/ 2147483647 h 346"/>
                <a:gd name="T30" fmla="*/ 460111307 w 182"/>
                <a:gd name="T31" fmla="*/ 2147483647 h 346"/>
                <a:gd name="T32" fmla="*/ 376467904 w 182"/>
                <a:gd name="T33" fmla="*/ 2147483647 h 346"/>
                <a:gd name="T34" fmla="*/ 0 w 182"/>
                <a:gd name="T35" fmla="*/ 2147483647 h 346"/>
                <a:gd name="T36" fmla="*/ 13940631 w 182"/>
                <a:gd name="T37" fmla="*/ 2110823318 h 346"/>
                <a:gd name="T38" fmla="*/ 432230045 w 182"/>
                <a:gd name="T39" fmla="*/ 1972156000 h 346"/>
                <a:gd name="T40" fmla="*/ 432230045 w 182"/>
                <a:gd name="T41" fmla="*/ 2049193443 h 346"/>
                <a:gd name="T42" fmla="*/ 446170676 w 182"/>
                <a:gd name="T43" fmla="*/ 2095415750 h 346"/>
                <a:gd name="T44" fmla="*/ 529850566 w 182"/>
                <a:gd name="T45" fmla="*/ 2147483647 h 346"/>
                <a:gd name="T46" fmla="*/ 613493777 w 182"/>
                <a:gd name="T47" fmla="*/ 2147483647 h 346"/>
                <a:gd name="T48" fmla="*/ 669256109 w 182"/>
                <a:gd name="T49" fmla="*/ 2147483647 h 346"/>
                <a:gd name="T50" fmla="*/ 752935808 w 182"/>
                <a:gd name="T51" fmla="*/ 2147483647 h 346"/>
                <a:gd name="T52" fmla="*/ 808698140 w 182"/>
                <a:gd name="T53" fmla="*/ 2049193443 h 346"/>
                <a:gd name="T54" fmla="*/ 836579211 w 182"/>
                <a:gd name="T55" fmla="*/ 1694821563 h 346"/>
                <a:gd name="T56" fmla="*/ 836579211 w 182"/>
                <a:gd name="T57" fmla="*/ 1479117000 h 346"/>
                <a:gd name="T58" fmla="*/ 794757509 w 182"/>
                <a:gd name="T59" fmla="*/ 1294227375 h 346"/>
                <a:gd name="T60" fmla="*/ 711077619 w 182"/>
                <a:gd name="T61" fmla="*/ 1186375193 h 346"/>
                <a:gd name="T62" fmla="*/ 613493777 w 182"/>
                <a:gd name="T63" fmla="*/ 1140152688 h 346"/>
                <a:gd name="T64" fmla="*/ 557731636 w 182"/>
                <a:gd name="T65" fmla="*/ 1155560255 h 346"/>
                <a:gd name="T66" fmla="*/ 474051746 w 182"/>
                <a:gd name="T67" fmla="*/ 1263412438 h 346"/>
                <a:gd name="T68" fmla="*/ 446170676 w 182"/>
                <a:gd name="T69" fmla="*/ 1340449880 h 346"/>
                <a:gd name="T70" fmla="*/ 432230045 w 182"/>
                <a:gd name="T71" fmla="*/ 1972156000 h 3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82"/>
                <a:gd name="T109" fmla="*/ 0 h 346"/>
                <a:gd name="T110" fmla="*/ 182 w 182"/>
                <a:gd name="T111" fmla="*/ 346 h 3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82" h="346">
                  <a:moveTo>
                    <a:pt x="2" y="0"/>
                  </a:moveTo>
                  <a:lnTo>
                    <a:pt x="62" y="0"/>
                  </a:lnTo>
                  <a:lnTo>
                    <a:pt x="62" y="126"/>
                  </a:lnTo>
                  <a:lnTo>
                    <a:pt x="72" y="114"/>
                  </a:lnTo>
                  <a:lnTo>
                    <a:pt x="84" y="104"/>
                  </a:lnTo>
                  <a:lnTo>
                    <a:pt x="96" y="100"/>
                  </a:lnTo>
                  <a:lnTo>
                    <a:pt x="112" y="98"/>
                  </a:lnTo>
                  <a:lnTo>
                    <a:pt x="122" y="98"/>
                  </a:lnTo>
                  <a:lnTo>
                    <a:pt x="128" y="100"/>
                  </a:lnTo>
                  <a:lnTo>
                    <a:pt x="142" y="106"/>
                  </a:lnTo>
                  <a:lnTo>
                    <a:pt x="154" y="118"/>
                  </a:lnTo>
                  <a:lnTo>
                    <a:pt x="164" y="132"/>
                  </a:lnTo>
                  <a:lnTo>
                    <a:pt x="172" y="148"/>
                  </a:lnTo>
                  <a:lnTo>
                    <a:pt x="176" y="170"/>
                  </a:lnTo>
                  <a:lnTo>
                    <a:pt x="180" y="192"/>
                  </a:lnTo>
                  <a:lnTo>
                    <a:pt x="182" y="216"/>
                  </a:lnTo>
                  <a:lnTo>
                    <a:pt x="180" y="246"/>
                  </a:lnTo>
                  <a:lnTo>
                    <a:pt x="176" y="272"/>
                  </a:lnTo>
                  <a:lnTo>
                    <a:pt x="168" y="294"/>
                  </a:lnTo>
                  <a:lnTo>
                    <a:pt x="158" y="314"/>
                  </a:lnTo>
                  <a:lnTo>
                    <a:pt x="148" y="328"/>
                  </a:lnTo>
                  <a:lnTo>
                    <a:pt x="134" y="338"/>
                  </a:lnTo>
                  <a:lnTo>
                    <a:pt x="120" y="344"/>
                  </a:lnTo>
                  <a:lnTo>
                    <a:pt x="104" y="346"/>
                  </a:lnTo>
                  <a:lnTo>
                    <a:pt x="88" y="344"/>
                  </a:lnTo>
                  <a:lnTo>
                    <a:pt x="76" y="340"/>
                  </a:lnTo>
                  <a:lnTo>
                    <a:pt x="66" y="328"/>
                  </a:lnTo>
                  <a:lnTo>
                    <a:pt x="56" y="314"/>
                  </a:lnTo>
                  <a:lnTo>
                    <a:pt x="54" y="314"/>
                  </a:lnTo>
                  <a:lnTo>
                    <a:pt x="50" y="342"/>
                  </a:lnTo>
                  <a:lnTo>
                    <a:pt x="0" y="342"/>
                  </a:lnTo>
                  <a:lnTo>
                    <a:pt x="2" y="274"/>
                  </a:lnTo>
                  <a:lnTo>
                    <a:pt x="2" y="0"/>
                  </a:lnTo>
                  <a:close/>
                  <a:moveTo>
                    <a:pt x="62" y="256"/>
                  </a:moveTo>
                  <a:lnTo>
                    <a:pt x="62" y="256"/>
                  </a:lnTo>
                  <a:lnTo>
                    <a:pt x="62" y="266"/>
                  </a:lnTo>
                  <a:lnTo>
                    <a:pt x="64" y="272"/>
                  </a:lnTo>
                  <a:lnTo>
                    <a:pt x="68" y="284"/>
                  </a:lnTo>
                  <a:lnTo>
                    <a:pt x="76" y="292"/>
                  </a:lnTo>
                  <a:lnTo>
                    <a:pt x="82" y="296"/>
                  </a:lnTo>
                  <a:lnTo>
                    <a:pt x="88" y="298"/>
                  </a:lnTo>
                  <a:lnTo>
                    <a:pt x="96" y="296"/>
                  </a:lnTo>
                  <a:lnTo>
                    <a:pt x="104" y="292"/>
                  </a:lnTo>
                  <a:lnTo>
                    <a:pt x="108" y="286"/>
                  </a:lnTo>
                  <a:lnTo>
                    <a:pt x="114" y="276"/>
                  </a:lnTo>
                  <a:lnTo>
                    <a:pt x="116" y="266"/>
                  </a:lnTo>
                  <a:lnTo>
                    <a:pt x="120" y="252"/>
                  </a:lnTo>
                  <a:lnTo>
                    <a:pt x="120" y="220"/>
                  </a:lnTo>
                  <a:lnTo>
                    <a:pt x="120" y="192"/>
                  </a:lnTo>
                  <a:lnTo>
                    <a:pt x="116" y="178"/>
                  </a:lnTo>
                  <a:lnTo>
                    <a:pt x="114" y="168"/>
                  </a:lnTo>
                  <a:lnTo>
                    <a:pt x="108" y="160"/>
                  </a:lnTo>
                  <a:lnTo>
                    <a:pt x="102" y="154"/>
                  </a:lnTo>
                  <a:lnTo>
                    <a:pt x="96" y="150"/>
                  </a:lnTo>
                  <a:lnTo>
                    <a:pt x="88" y="148"/>
                  </a:lnTo>
                  <a:lnTo>
                    <a:pt x="80" y="150"/>
                  </a:lnTo>
                  <a:lnTo>
                    <a:pt x="72" y="156"/>
                  </a:lnTo>
                  <a:lnTo>
                    <a:pt x="68" y="164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25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8942156" y="6741467"/>
              <a:ext cx="31171" cy="44022"/>
            </a:xfrm>
            <a:custGeom>
              <a:avLst/>
              <a:gdLst>
                <a:gd name="T0" fmla="*/ 447139395 w 176"/>
                <a:gd name="T1" fmla="*/ 1109628385 h 250"/>
                <a:gd name="T2" fmla="*/ 493383008 w 176"/>
                <a:gd name="T3" fmla="*/ 1307239371 h 250"/>
                <a:gd name="T4" fmla="*/ 570455762 w 176"/>
                <a:gd name="T5" fmla="*/ 1444043966 h 250"/>
                <a:gd name="T6" fmla="*/ 693811441 w 176"/>
                <a:gd name="T7" fmla="*/ 1520042172 h 250"/>
                <a:gd name="T8" fmla="*/ 863410535 w 176"/>
                <a:gd name="T9" fmla="*/ 1550464734 h 250"/>
                <a:gd name="T10" fmla="*/ 955936875 w 176"/>
                <a:gd name="T11" fmla="*/ 1535272721 h 250"/>
                <a:gd name="T12" fmla="*/ 1202608921 w 176"/>
                <a:gd name="T13" fmla="*/ 1474466528 h 250"/>
                <a:gd name="T14" fmla="*/ 1264267204 w 176"/>
                <a:gd name="T15" fmla="*/ 1808881912 h 250"/>
                <a:gd name="T16" fmla="*/ 1048424299 w 176"/>
                <a:gd name="T17" fmla="*/ 1869688302 h 250"/>
                <a:gd name="T18" fmla="*/ 770923112 w 176"/>
                <a:gd name="T19" fmla="*/ 1900072131 h 250"/>
                <a:gd name="T20" fmla="*/ 601324018 w 176"/>
                <a:gd name="T21" fmla="*/ 1884880118 h 250"/>
                <a:gd name="T22" fmla="*/ 308369245 w 176"/>
                <a:gd name="T23" fmla="*/ 1763267535 h 250"/>
                <a:gd name="T24" fmla="*/ 107941009 w 176"/>
                <a:gd name="T25" fmla="*/ 1520042172 h 250"/>
                <a:gd name="T26" fmla="*/ 15414472 w 176"/>
                <a:gd name="T27" fmla="*/ 1185626788 h 250"/>
                <a:gd name="T28" fmla="*/ 0 w 176"/>
                <a:gd name="T29" fmla="*/ 988054535 h 250"/>
                <a:gd name="T30" fmla="*/ 61658282 w 176"/>
                <a:gd name="T31" fmla="*/ 577640747 h 250"/>
                <a:gd name="T32" fmla="*/ 215842905 w 176"/>
                <a:gd name="T33" fmla="*/ 273609191 h 250"/>
                <a:gd name="T34" fmla="*/ 447139395 w 176"/>
                <a:gd name="T35" fmla="*/ 75998206 h 250"/>
                <a:gd name="T36" fmla="*/ 724640582 w 176"/>
                <a:gd name="T37" fmla="*/ 0 h 250"/>
                <a:gd name="T38" fmla="*/ 863410535 w 176"/>
                <a:gd name="T39" fmla="*/ 15192013 h 250"/>
                <a:gd name="T40" fmla="*/ 1094668109 w 176"/>
                <a:gd name="T41" fmla="*/ 136804596 h 250"/>
                <a:gd name="T42" fmla="*/ 1264267204 w 176"/>
                <a:gd name="T43" fmla="*/ 364799213 h 250"/>
                <a:gd name="T44" fmla="*/ 1341379072 w 176"/>
                <a:gd name="T45" fmla="*/ 668830966 h 250"/>
                <a:gd name="T46" fmla="*/ 1356793544 w 176"/>
                <a:gd name="T47" fmla="*/ 866441755 h 250"/>
                <a:gd name="T48" fmla="*/ 1341379072 w 176"/>
                <a:gd name="T49" fmla="*/ 1109628385 h 250"/>
                <a:gd name="T50" fmla="*/ 925068818 w 176"/>
                <a:gd name="T51" fmla="*/ 790443549 h 250"/>
                <a:gd name="T52" fmla="*/ 909654346 w 176"/>
                <a:gd name="T53" fmla="*/ 608024576 h 250"/>
                <a:gd name="T54" fmla="*/ 863410535 w 176"/>
                <a:gd name="T55" fmla="*/ 471219980 h 250"/>
                <a:gd name="T56" fmla="*/ 801752253 w 176"/>
                <a:gd name="T57" fmla="*/ 380029959 h 250"/>
                <a:gd name="T58" fmla="*/ 693811441 w 176"/>
                <a:gd name="T59" fmla="*/ 349607397 h 250"/>
                <a:gd name="T60" fmla="*/ 647567631 w 176"/>
                <a:gd name="T61" fmla="*/ 349607397 h 250"/>
                <a:gd name="T62" fmla="*/ 555041291 w 176"/>
                <a:gd name="T63" fmla="*/ 425605603 h 250"/>
                <a:gd name="T64" fmla="*/ 477968536 w 176"/>
                <a:gd name="T65" fmla="*/ 638408405 h 250"/>
                <a:gd name="T66" fmla="*/ 925068818 w 176"/>
                <a:gd name="T67" fmla="*/ 790443549 h 25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76"/>
                <a:gd name="T103" fmla="*/ 0 h 250"/>
                <a:gd name="T104" fmla="*/ 176 w 176"/>
                <a:gd name="T105" fmla="*/ 250 h 25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76" h="250">
                  <a:moveTo>
                    <a:pt x="58" y="146"/>
                  </a:moveTo>
                  <a:lnTo>
                    <a:pt x="58" y="146"/>
                  </a:lnTo>
                  <a:lnTo>
                    <a:pt x="60" y="160"/>
                  </a:lnTo>
                  <a:lnTo>
                    <a:pt x="64" y="172"/>
                  </a:lnTo>
                  <a:lnTo>
                    <a:pt x="68" y="182"/>
                  </a:lnTo>
                  <a:lnTo>
                    <a:pt x="74" y="190"/>
                  </a:lnTo>
                  <a:lnTo>
                    <a:pt x="82" y="196"/>
                  </a:lnTo>
                  <a:lnTo>
                    <a:pt x="90" y="200"/>
                  </a:lnTo>
                  <a:lnTo>
                    <a:pt x="100" y="202"/>
                  </a:lnTo>
                  <a:lnTo>
                    <a:pt x="112" y="204"/>
                  </a:lnTo>
                  <a:lnTo>
                    <a:pt x="124" y="202"/>
                  </a:lnTo>
                  <a:lnTo>
                    <a:pt x="136" y="200"/>
                  </a:lnTo>
                  <a:lnTo>
                    <a:pt x="156" y="194"/>
                  </a:lnTo>
                  <a:lnTo>
                    <a:pt x="164" y="238"/>
                  </a:lnTo>
                  <a:lnTo>
                    <a:pt x="152" y="242"/>
                  </a:lnTo>
                  <a:lnTo>
                    <a:pt x="136" y="246"/>
                  </a:lnTo>
                  <a:lnTo>
                    <a:pt x="118" y="248"/>
                  </a:lnTo>
                  <a:lnTo>
                    <a:pt x="100" y="250"/>
                  </a:lnTo>
                  <a:lnTo>
                    <a:pt x="78" y="248"/>
                  </a:lnTo>
                  <a:lnTo>
                    <a:pt x="58" y="242"/>
                  </a:lnTo>
                  <a:lnTo>
                    <a:pt x="40" y="232"/>
                  </a:lnTo>
                  <a:lnTo>
                    <a:pt x="26" y="218"/>
                  </a:lnTo>
                  <a:lnTo>
                    <a:pt x="14" y="200"/>
                  </a:lnTo>
                  <a:lnTo>
                    <a:pt x="6" y="180"/>
                  </a:lnTo>
                  <a:lnTo>
                    <a:pt x="2" y="156"/>
                  </a:lnTo>
                  <a:lnTo>
                    <a:pt x="0" y="130"/>
                  </a:lnTo>
                  <a:lnTo>
                    <a:pt x="2" y="102"/>
                  </a:lnTo>
                  <a:lnTo>
                    <a:pt x="8" y="76"/>
                  </a:lnTo>
                  <a:lnTo>
                    <a:pt x="16" y="54"/>
                  </a:lnTo>
                  <a:lnTo>
                    <a:pt x="28" y="36"/>
                  </a:lnTo>
                  <a:lnTo>
                    <a:pt x="42" y="20"/>
                  </a:lnTo>
                  <a:lnTo>
                    <a:pt x="58" y="10"/>
                  </a:lnTo>
                  <a:lnTo>
                    <a:pt x="76" y="4"/>
                  </a:lnTo>
                  <a:lnTo>
                    <a:pt x="94" y="0"/>
                  </a:lnTo>
                  <a:lnTo>
                    <a:pt x="112" y="2"/>
                  </a:lnTo>
                  <a:lnTo>
                    <a:pt x="130" y="8"/>
                  </a:lnTo>
                  <a:lnTo>
                    <a:pt x="142" y="18"/>
                  </a:lnTo>
                  <a:lnTo>
                    <a:pt x="154" y="32"/>
                  </a:lnTo>
                  <a:lnTo>
                    <a:pt x="164" y="48"/>
                  </a:lnTo>
                  <a:lnTo>
                    <a:pt x="170" y="66"/>
                  </a:lnTo>
                  <a:lnTo>
                    <a:pt x="174" y="88"/>
                  </a:lnTo>
                  <a:lnTo>
                    <a:pt x="176" y="114"/>
                  </a:lnTo>
                  <a:lnTo>
                    <a:pt x="174" y="134"/>
                  </a:lnTo>
                  <a:lnTo>
                    <a:pt x="174" y="146"/>
                  </a:lnTo>
                  <a:lnTo>
                    <a:pt x="58" y="146"/>
                  </a:lnTo>
                  <a:close/>
                  <a:moveTo>
                    <a:pt x="120" y="104"/>
                  </a:moveTo>
                  <a:lnTo>
                    <a:pt x="120" y="104"/>
                  </a:lnTo>
                  <a:lnTo>
                    <a:pt x="118" y="80"/>
                  </a:lnTo>
                  <a:lnTo>
                    <a:pt x="116" y="70"/>
                  </a:lnTo>
                  <a:lnTo>
                    <a:pt x="112" y="62"/>
                  </a:lnTo>
                  <a:lnTo>
                    <a:pt x="108" y="54"/>
                  </a:lnTo>
                  <a:lnTo>
                    <a:pt x="104" y="50"/>
                  </a:lnTo>
                  <a:lnTo>
                    <a:pt x="98" y="46"/>
                  </a:lnTo>
                  <a:lnTo>
                    <a:pt x="90" y="46"/>
                  </a:lnTo>
                  <a:lnTo>
                    <a:pt x="84" y="46"/>
                  </a:lnTo>
                  <a:lnTo>
                    <a:pt x="76" y="50"/>
                  </a:lnTo>
                  <a:lnTo>
                    <a:pt x="72" y="56"/>
                  </a:lnTo>
                  <a:lnTo>
                    <a:pt x="66" y="64"/>
                  </a:lnTo>
                  <a:lnTo>
                    <a:pt x="62" y="84"/>
                  </a:lnTo>
                  <a:lnTo>
                    <a:pt x="58" y="104"/>
                  </a:lnTo>
                  <a:lnTo>
                    <a:pt x="120" y="10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8904535" y="6528874"/>
              <a:ext cx="68791" cy="165350"/>
            </a:xfrm>
            <a:custGeom>
              <a:avLst/>
              <a:gdLst>
                <a:gd name="T0" fmla="*/ 0 w 386"/>
                <a:gd name="T1" fmla="*/ 0 h 920"/>
                <a:gd name="T2" fmla="*/ 2147483647 w 386"/>
                <a:gd name="T3" fmla="*/ 0 h 920"/>
                <a:gd name="T4" fmla="*/ 2147483647 w 386"/>
                <a:gd name="T5" fmla="*/ 2147483647 h 920"/>
                <a:gd name="T6" fmla="*/ 0 w 386"/>
                <a:gd name="T7" fmla="*/ 0 h 9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6"/>
                <a:gd name="T13" fmla="*/ 0 h 920"/>
                <a:gd name="T14" fmla="*/ 386 w 386"/>
                <a:gd name="T15" fmla="*/ 920 h 9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6" h="920">
                  <a:moveTo>
                    <a:pt x="0" y="0"/>
                  </a:moveTo>
                  <a:lnTo>
                    <a:pt x="386" y="0"/>
                  </a:lnTo>
                  <a:lnTo>
                    <a:pt x="386" y="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8786300" y="6528874"/>
              <a:ext cx="68791" cy="165350"/>
            </a:xfrm>
            <a:custGeom>
              <a:avLst/>
              <a:gdLst>
                <a:gd name="T0" fmla="*/ 2147483647 w 386"/>
                <a:gd name="T1" fmla="*/ 0 h 920"/>
                <a:gd name="T2" fmla="*/ 0 w 386"/>
                <a:gd name="T3" fmla="*/ 0 h 920"/>
                <a:gd name="T4" fmla="*/ 0 w 386"/>
                <a:gd name="T5" fmla="*/ 2147483647 h 920"/>
                <a:gd name="T6" fmla="*/ 2147483647 w 386"/>
                <a:gd name="T7" fmla="*/ 0 h 9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6"/>
                <a:gd name="T13" fmla="*/ 0 h 920"/>
                <a:gd name="T14" fmla="*/ 386 w 386"/>
                <a:gd name="T15" fmla="*/ 920 h 9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6" h="920">
                  <a:moveTo>
                    <a:pt x="386" y="0"/>
                  </a:moveTo>
                  <a:lnTo>
                    <a:pt x="0" y="0"/>
                  </a:lnTo>
                  <a:lnTo>
                    <a:pt x="0" y="920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8849717" y="6589001"/>
              <a:ext cx="74166" cy="105223"/>
            </a:xfrm>
            <a:custGeom>
              <a:avLst/>
              <a:gdLst>
                <a:gd name="T0" fmla="*/ 1336771916 w 416"/>
                <a:gd name="T1" fmla="*/ 0 h 582"/>
                <a:gd name="T2" fmla="*/ 2147483647 w 416"/>
                <a:gd name="T3" fmla="*/ 2147483647 h 582"/>
                <a:gd name="T4" fmla="*/ 1997308539 w 416"/>
                <a:gd name="T5" fmla="*/ 2147483647 h 582"/>
                <a:gd name="T6" fmla="*/ 1415424145 w 416"/>
                <a:gd name="T7" fmla="*/ 2147483647 h 582"/>
                <a:gd name="T8" fmla="*/ 0 w 416"/>
                <a:gd name="T9" fmla="*/ 2147483647 h 582"/>
                <a:gd name="T10" fmla="*/ 1336771916 w 416"/>
                <a:gd name="T11" fmla="*/ 0 h 5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6"/>
                <a:gd name="T19" fmla="*/ 0 h 582"/>
                <a:gd name="T20" fmla="*/ 416 w 416"/>
                <a:gd name="T21" fmla="*/ 582 h 5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6" h="582">
                  <a:moveTo>
                    <a:pt x="170" y="0"/>
                  </a:moveTo>
                  <a:lnTo>
                    <a:pt x="416" y="582"/>
                  </a:lnTo>
                  <a:lnTo>
                    <a:pt x="254" y="582"/>
                  </a:lnTo>
                  <a:lnTo>
                    <a:pt x="180" y="396"/>
                  </a:lnTo>
                  <a:lnTo>
                    <a:pt x="0" y="396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3" name="Freeform 32"/>
            <p:cNvSpPr>
              <a:spLocks noEditPoints="1"/>
            </p:cNvSpPr>
            <p:nvPr/>
          </p:nvSpPr>
          <p:spPr bwMode="auto">
            <a:xfrm>
              <a:off x="8977626" y="6528874"/>
              <a:ext cx="12899" cy="12884"/>
            </a:xfrm>
            <a:custGeom>
              <a:avLst/>
              <a:gdLst>
                <a:gd name="T0" fmla="*/ 287240651 w 72"/>
                <a:gd name="T1" fmla="*/ 0 h 72"/>
                <a:gd name="T2" fmla="*/ 398918740 w 72"/>
                <a:gd name="T3" fmla="*/ 15968860 h 72"/>
                <a:gd name="T4" fmla="*/ 494665623 w 72"/>
                <a:gd name="T5" fmla="*/ 79764775 h 72"/>
                <a:gd name="T6" fmla="*/ 558470370 w 72"/>
                <a:gd name="T7" fmla="*/ 175498211 h 72"/>
                <a:gd name="T8" fmla="*/ 574441339 w 72"/>
                <a:gd name="T9" fmla="*/ 287160744 h 72"/>
                <a:gd name="T10" fmla="*/ 574441339 w 72"/>
                <a:gd name="T11" fmla="*/ 335027562 h 72"/>
                <a:gd name="T12" fmla="*/ 526567997 w 72"/>
                <a:gd name="T13" fmla="*/ 446690095 h 72"/>
                <a:gd name="T14" fmla="*/ 446792281 w 72"/>
                <a:gd name="T15" fmla="*/ 526454871 h 72"/>
                <a:gd name="T16" fmla="*/ 351045398 w 72"/>
                <a:gd name="T17" fmla="*/ 558352829 h 72"/>
                <a:gd name="T18" fmla="*/ 287240651 w 72"/>
                <a:gd name="T19" fmla="*/ 574321688 h 72"/>
                <a:gd name="T20" fmla="*/ 175522599 w 72"/>
                <a:gd name="T21" fmla="*/ 542423730 h 72"/>
                <a:gd name="T22" fmla="*/ 79775715 w 72"/>
                <a:gd name="T23" fmla="*/ 494556913 h 72"/>
                <a:gd name="T24" fmla="*/ 15971169 w 72"/>
                <a:gd name="T25" fmla="*/ 398823278 h 72"/>
                <a:gd name="T26" fmla="*/ 0 w 72"/>
                <a:gd name="T27" fmla="*/ 287160744 h 72"/>
                <a:gd name="T28" fmla="*/ 0 w 72"/>
                <a:gd name="T29" fmla="*/ 223365028 h 72"/>
                <a:gd name="T30" fmla="*/ 47873542 w 72"/>
                <a:gd name="T31" fmla="*/ 127631393 h 72"/>
                <a:gd name="T32" fmla="*/ 127649257 w 72"/>
                <a:gd name="T33" fmla="*/ 47866818 h 72"/>
                <a:gd name="T34" fmla="*/ 223396141 w 72"/>
                <a:gd name="T35" fmla="*/ 0 h 72"/>
                <a:gd name="T36" fmla="*/ 287240651 w 72"/>
                <a:gd name="T37" fmla="*/ 0 h 72"/>
                <a:gd name="T38" fmla="*/ 287240651 w 72"/>
                <a:gd name="T39" fmla="*/ 47866818 h 72"/>
                <a:gd name="T40" fmla="*/ 207424972 w 72"/>
                <a:gd name="T41" fmla="*/ 63795716 h 72"/>
                <a:gd name="T42" fmla="*/ 79775715 w 72"/>
                <a:gd name="T43" fmla="*/ 191427309 h 72"/>
                <a:gd name="T44" fmla="*/ 63844511 w 72"/>
                <a:gd name="T45" fmla="*/ 287160744 h 72"/>
                <a:gd name="T46" fmla="*/ 127649257 w 72"/>
                <a:gd name="T47" fmla="*/ 446690095 h 72"/>
                <a:gd name="T48" fmla="*/ 239367309 w 72"/>
                <a:gd name="T49" fmla="*/ 510525772 h 72"/>
                <a:gd name="T50" fmla="*/ 287240651 w 72"/>
                <a:gd name="T51" fmla="*/ 526454871 h 72"/>
                <a:gd name="T52" fmla="*/ 382947571 w 72"/>
                <a:gd name="T53" fmla="*/ 510525772 h 72"/>
                <a:gd name="T54" fmla="*/ 494665623 w 72"/>
                <a:gd name="T55" fmla="*/ 382894379 h 72"/>
                <a:gd name="T56" fmla="*/ 510596828 w 72"/>
                <a:gd name="T57" fmla="*/ 287160744 h 72"/>
                <a:gd name="T58" fmla="*/ 446792281 w 72"/>
                <a:gd name="T59" fmla="*/ 111662534 h 72"/>
                <a:gd name="T60" fmla="*/ 335074229 w 72"/>
                <a:gd name="T61" fmla="*/ 47866818 h 72"/>
                <a:gd name="T62" fmla="*/ 287240651 w 72"/>
                <a:gd name="T63" fmla="*/ 47866818 h 72"/>
                <a:gd name="T64" fmla="*/ 175522599 w 72"/>
                <a:gd name="T65" fmla="*/ 446690095 h 72"/>
                <a:gd name="T66" fmla="*/ 175522599 w 72"/>
                <a:gd name="T67" fmla="*/ 127631393 h 72"/>
                <a:gd name="T68" fmla="*/ 271269483 w 72"/>
                <a:gd name="T69" fmla="*/ 127631393 h 72"/>
                <a:gd name="T70" fmla="*/ 382947571 w 72"/>
                <a:gd name="T71" fmla="*/ 143600453 h 72"/>
                <a:gd name="T72" fmla="*/ 398918740 w 72"/>
                <a:gd name="T73" fmla="*/ 175498211 h 72"/>
                <a:gd name="T74" fmla="*/ 398918740 w 72"/>
                <a:gd name="T75" fmla="*/ 223365028 h 72"/>
                <a:gd name="T76" fmla="*/ 382947571 w 72"/>
                <a:gd name="T77" fmla="*/ 271191885 h 72"/>
                <a:gd name="T78" fmla="*/ 351045398 w 72"/>
                <a:gd name="T79" fmla="*/ 287160744 h 72"/>
                <a:gd name="T80" fmla="*/ 382947571 w 72"/>
                <a:gd name="T81" fmla="*/ 319058702 h 72"/>
                <a:gd name="T82" fmla="*/ 398918740 w 72"/>
                <a:gd name="T83" fmla="*/ 366925520 h 72"/>
                <a:gd name="T84" fmla="*/ 351045398 w 72"/>
                <a:gd name="T85" fmla="*/ 446690095 h 72"/>
                <a:gd name="T86" fmla="*/ 335074229 w 72"/>
                <a:gd name="T87" fmla="*/ 366925520 h 72"/>
                <a:gd name="T88" fmla="*/ 319143024 w 72"/>
                <a:gd name="T89" fmla="*/ 335027562 h 72"/>
                <a:gd name="T90" fmla="*/ 239367309 w 72"/>
                <a:gd name="T91" fmla="*/ 319058702 h 72"/>
                <a:gd name="T92" fmla="*/ 239367309 w 72"/>
                <a:gd name="T93" fmla="*/ 271191885 h 72"/>
                <a:gd name="T94" fmla="*/ 271269483 w 72"/>
                <a:gd name="T95" fmla="*/ 271191885 h 72"/>
                <a:gd name="T96" fmla="*/ 335074229 w 72"/>
                <a:gd name="T97" fmla="*/ 239294127 h 72"/>
                <a:gd name="T98" fmla="*/ 351045398 w 72"/>
                <a:gd name="T99" fmla="*/ 223365028 h 72"/>
                <a:gd name="T100" fmla="*/ 335074229 w 72"/>
                <a:gd name="T101" fmla="*/ 175498211 h 72"/>
                <a:gd name="T102" fmla="*/ 271269483 w 72"/>
                <a:gd name="T103" fmla="*/ 159529351 h 72"/>
                <a:gd name="T104" fmla="*/ 239367309 w 72"/>
                <a:gd name="T105" fmla="*/ 175498211 h 7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2"/>
                <a:gd name="T160" fmla="*/ 0 h 72"/>
                <a:gd name="T161" fmla="*/ 72 w 72"/>
                <a:gd name="T162" fmla="*/ 72 h 7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2" h="72">
                  <a:moveTo>
                    <a:pt x="36" y="0"/>
                  </a:moveTo>
                  <a:lnTo>
                    <a:pt x="36" y="0"/>
                  </a:lnTo>
                  <a:lnTo>
                    <a:pt x="44" y="0"/>
                  </a:lnTo>
                  <a:lnTo>
                    <a:pt x="50" y="2"/>
                  </a:lnTo>
                  <a:lnTo>
                    <a:pt x="56" y="6"/>
                  </a:lnTo>
                  <a:lnTo>
                    <a:pt x="62" y="10"/>
                  </a:lnTo>
                  <a:lnTo>
                    <a:pt x="66" y="16"/>
                  </a:lnTo>
                  <a:lnTo>
                    <a:pt x="70" y="22"/>
                  </a:lnTo>
                  <a:lnTo>
                    <a:pt x="72" y="28"/>
                  </a:lnTo>
                  <a:lnTo>
                    <a:pt x="72" y="36"/>
                  </a:lnTo>
                  <a:lnTo>
                    <a:pt x="72" y="42"/>
                  </a:lnTo>
                  <a:lnTo>
                    <a:pt x="70" y="50"/>
                  </a:lnTo>
                  <a:lnTo>
                    <a:pt x="66" y="56"/>
                  </a:lnTo>
                  <a:lnTo>
                    <a:pt x="62" y="62"/>
                  </a:lnTo>
                  <a:lnTo>
                    <a:pt x="56" y="66"/>
                  </a:lnTo>
                  <a:lnTo>
                    <a:pt x="50" y="68"/>
                  </a:lnTo>
                  <a:lnTo>
                    <a:pt x="44" y="70"/>
                  </a:lnTo>
                  <a:lnTo>
                    <a:pt x="36" y="72"/>
                  </a:lnTo>
                  <a:lnTo>
                    <a:pt x="28" y="70"/>
                  </a:lnTo>
                  <a:lnTo>
                    <a:pt x="22" y="68"/>
                  </a:lnTo>
                  <a:lnTo>
                    <a:pt x="16" y="66"/>
                  </a:lnTo>
                  <a:lnTo>
                    <a:pt x="10" y="62"/>
                  </a:lnTo>
                  <a:lnTo>
                    <a:pt x="6" y="56"/>
                  </a:lnTo>
                  <a:lnTo>
                    <a:pt x="2" y="50"/>
                  </a:lnTo>
                  <a:lnTo>
                    <a:pt x="0" y="42"/>
                  </a:lnTo>
                  <a:lnTo>
                    <a:pt x="0" y="36"/>
                  </a:lnTo>
                  <a:lnTo>
                    <a:pt x="0" y="28"/>
                  </a:lnTo>
                  <a:lnTo>
                    <a:pt x="2" y="22"/>
                  </a:lnTo>
                  <a:lnTo>
                    <a:pt x="6" y="16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36" y="0"/>
                  </a:lnTo>
                  <a:close/>
                  <a:moveTo>
                    <a:pt x="36" y="6"/>
                  </a:moveTo>
                  <a:lnTo>
                    <a:pt x="36" y="6"/>
                  </a:lnTo>
                  <a:lnTo>
                    <a:pt x="30" y="6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0" y="24"/>
                  </a:lnTo>
                  <a:lnTo>
                    <a:pt x="8" y="36"/>
                  </a:lnTo>
                  <a:lnTo>
                    <a:pt x="10" y="48"/>
                  </a:lnTo>
                  <a:lnTo>
                    <a:pt x="16" y="56"/>
                  </a:lnTo>
                  <a:lnTo>
                    <a:pt x="26" y="64"/>
                  </a:lnTo>
                  <a:lnTo>
                    <a:pt x="30" y="64"/>
                  </a:lnTo>
                  <a:lnTo>
                    <a:pt x="36" y="66"/>
                  </a:lnTo>
                  <a:lnTo>
                    <a:pt x="42" y="66"/>
                  </a:lnTo>
                  <a:lnTo>
                    <a:pt x="48" y="64"/>
                  </a:lnTo>
                  <a:lnTo>
                    <a:pt x="56" y="56"/>
                  </a:lnTo>
                  <a:lnTo>
                    <a:pt x="62" y="48"/>
                  </a:lnTo>
                  <a:lnTo>
                    <a:pt x="64" y="36"/>
                  </a:lnTo>
                  <a:lnTo>
                    <a:pt x="62" y="24"/>
                  </a:lnTo>
                  <a:lnTo>
                    <a:pt x="56" y="14"/>
                  </a:lnTo>
                  <a:lnTo>
                    <a:pt x="48" y="8"/>
                  </a:lnTo>
                  <a:lnTo>
                    <a:pt x="42" y="6"/>
                  </a:lnTo>
                  <a:lnTo>
                    <a:pt x="36" y="6"/>
                  </a:lnTo>
                  <a:close/>
                  <a:moveTo>
                    <a:pt x="30" y="56"/>
                  </a:moveTo>
                  <a:lnTo>
                    <a:pt x="22" y="56"/>
                  </a:lnTo>
                  <a:lnTo>
                    <a:pt x="22" y="16"/>
                  </a:lnTo>
                  <a:lnTo>
                    <a:pt x="34" y="16"/>
                  </a:lnTo>
                  <a:lnTo>
                    <a:pt x="42" y="16"/>
                  </a:lnTo>
                  <a:lnTo>
                    <a:pt x="48" y="18"/>
                  </a:lnTo>
                  <a:lnTo>
                    <a:pt x="50" y="22"/>
                  </a:lnTo>
                  <a:lnTo>
                    <a:pt x="50" y="28"/>
                  </a:lnTo>
                  <a:lnTo>
                    <a:pt x="50" y="30"/>
                  </a:lnTo>
                  <a:lnTo>
                    <a:pt x="48" y="34"/>
                  </a:lnTo>
                  <a:lnTo>
                    <a:pt x="44" y="36"/>
                  </a:lnTo>
                  <a:lnTo>
                    <a:pt x="48" y="40"/>
                  </a:lnTo>
                  <a:lnTo>
                    <a:pt x="50" y="46"/>
                  </a:lnTo>
                  <a:lnTo>
                    <a:pt x="52" y="56"/>
                  </a:lnTo>
                  <a:lnTo>
                    <a:pt x="44" y="56"/>
                  </a:lnTo>
                  <a:lnTo>
                    <a:pt x="42" y="46"/>
                  </a:lnTo>
                  <a:lnTo>
                    <a:pt x="40" y="42"/>
                  </a:lnTo>
                  <a:lnTo>
                    <a:pt x="34" y="40"/>
                  </a:lnTo>
                  <a:lnTo>
                    <a:pt x="30" y="40"/>
                  </a:lnTo>
                  <a:lnTo>
                    <a:pt x="30" y="56"/>
                  </a:lnTo>
                  <a:close/>
                  <a:moveTo>
                    <a:pt x="30" y="34"/>
                  </a:moveTo>
                  <a:lnTo>
                    <a:pt x="34" y="34"/>
                  </a:lnTo>
                  <a:lnTo>
                    <a:pt x="40" y="32"/>
                  </a:lnTo>
                  <a:lnTo>
                    <a:pt x="42" y="30"/>
                  </a:lnTo>
                  <a:lnTo>
                    <a:pt x="44" y="28"/>
                  </a:lnTo>
                  <a:lnTo>
                    <a:pt x="44" y="26"/>
                  </a:lnTo>
                  <a:lnTo>
                    <a:pt x="42" y="22"/>
                  </a:lnTo>
                  <a:lnTo>
                    <a:pt x="38" y="22"/>
                  </a:lnTo>
                  <a:lnTo>
                    <a:pt x="34" y="20"/>
                  </a:lnTo>
                  <a:lnTo>
                    <a:pt x="30" y="22"/>
                  </a:lnTo>
                  <a:lnTo>
                    <a:pt x="30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84150"/>
            <a:ext cx="7813623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990600"/>
            <a:ext cx="86868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Rectangle 21"/>
          <p:cNvSpPr>
            <a:spLocks noChangeArrowheads="1"/>
          </p:cNvSpPr>
          <p:nvPr userDrawn="1"/>
        </p:nvSpPr>
        <p:spPr bwMode="auto">
          <a:xfrm>
            <a:off x="219974" y="6652997"/>
            <a:ext cx="389001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r>
              <a:rPr lang="en-US" sz="900" dirty="0" smtClean="0">
                <a:solidFill>
                  <a:prstClr val="white"/>
                </a:solidFill>
              </a:rPr>
              <a:t>© 2012 Adobe Systems </a:t>
            </a:r>
            <a:r>
              <a:rPr lang="en-US" sz="900" dirty="0">
                <a:solidFill>
                  <a:prstClr val="white"/>
                </a:solidFill>
              </a:rPr>
              <a:t>Incorporated. 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75578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cap="none" spc="0" baseline="0">
          <a:ln>
            <a:solidFill>
              <a:srgbClr val="00B0F0"/>
            </a:solidFill>
          </a:ln>
          <a:solidFill>
            <a:schemeClr val="bg1"/>
          </a:solidFill>
          <a:effectLst/>
          <a:latin typeface="Consolas" pitchFamily="49" charset="0"/>
          <a:ea typeface="+mj-ea"/>
          <a:cs typeface="Consolas" pitchFamily="49" charset="0"/>
        </a:defRPr>
      </a:lvl1pPr>
    </p:titleStyle>
    <p:bodyStyle>
      <a:lvl1pPr marL="231775" indent="-231775" algn="l" defTabSz="914400" rtl="0" eaLnBrk="1" latinLnBrk="0" hangingPunct="1">
        <a:spcBef>
          <a:spcPts val="600"/>
        </a:spcBef>
        <a:buClr>
          <a:srgbClr val="C00000"/>
        </a:buClr>
        <a:buSzPct val="70000"/>
        <a:buFont typeface="Wingdings" pitchFamily="2" charset="2"/>
        <a:buChar char="§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463550" indent="-231775" algn="l" defTabSz="914400" rtl="0" eaLnBrk="1" latinLnBrk="0" hangingPunct="1">
        <a:spcBef>
          <a:spcPts val="600"/>
        </a:spcBef>
        <a:buClr>
          <a:srgbClr val="C00000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631825" indent="-168275" algn="l" defTabSz="914400" rtl="0" eaLnBrk="1" latinLnBrk="0" hangingPunct="1">
        <a:spcBef>
          <a:spcPts val="600"/>
        </a:spcBef>
        <a:buClr>
          <a:srgbClr val="C00000"/>
        </a:buClr>
        <a:buSzPct val="70000"/>
        <a:buFont typeface="Wingdings" pitchFamily="2" charset="2"/>
        <a:buChar char="§"/>
        <a:defRPr sz="16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798513" indent="-166688" algn="l" defTabSz="914400" rtl="0" eaLnBrk="1" latinLnBrk="0" hangingPunct="1">
        <a:spcBef>
          <a:spcPts val="600"/>
        </a:spcBef>
        <a:buClr>
          <a:srgbClr val="C00000"/>
        </a:buClr>
        <a:buSzPct val="70000"/>
        <a:buFont typeface="Wingdings" pitchFamily="2" charset="2"/>
        <a:buChar char="§"/>
        <a:defRPr sz="16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914400" indent="-115888" algn="l" defTabSz="914400" rtl="0" eaLnBrk="1" latinLnBrk="0" hangingPunct="1">
        <a:spcBef>
          <a:spcPts val="600"/>
        </a:spcBef>
        <a:buClr>
          <a:srgbClr val="C00000"/>
        </a:buClr>
        <a:buSzPct val="70000"/>
        <a:buFont typeface="Wingdings" pitchFamily="2" charset="2"/>
        <a:buChar char="§"/>
        <a:defRPr sz="13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269256" y="3738735"/>
            <a:ext cx="6581205" cy="830997"/>
          </a:xfrm>
        </p:spPr>
        <p:txBody>
          <a:bodyPr/>
          <a:lstStyle/>
          <a:p>
            <a:r>
              <a:rPr lang="en-US" sz="54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Brackets</a:t>
            </a:r>
            <a:endParaRPr lang="en-US" sz="2800" dirty="0"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247926" y="593622"/>
            <a:ext cx="2634817" cy="553998"/>
          </a:xfrm>
          <a:noFill/>
        </p:spPr>
        <p:txBody>
          <a:bodyPr lIns="0" tIns="0" bIns="0" anchor="ctr"/>
          <a:lstStyle/>
          <a:p>
            <a:pPr algn="r"/>
            <a:r>
              <a:rPr lang="en-US" sz="1200" dirty="0" smtClean="0">
                <a:solidFill>
                  <a:srgbClr val="00B0F0"/>
                </a:solidFill>
              </a:rPr>
              <a:t>Adam Lehman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Sr. Product 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</a:rPr>
              <a:t>Manager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smtClean="0">
                <a:solidFill>
                  <a:schemeClr val="bg2">
                    <a:lumMod val="75000"/>
                  </a:schemeClr>
                </a:solidFill>
              </a:rPr>
              <a:t>adrock@adobe.com</a:t>
            </a:r>
            <a:endParaRPr lang="en-US" sz="12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675893" y="7079247"/>
            <a:ext cx="107112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bg1"/>
                </a:solidFill>
              </a:rPr>
              <a:t>www.digitalblasphemy.com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28001" y="4616379"/>
            <a:ext cx="1928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Adobe Fangsong Std R" pitchFamily="18" charset="-128"/>
              </a:rPr>
              <a:t>An Introduction</a:t>
            </a:r>
            <a:endParaRPr lang="en-US" sz="20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  <a:ea typeface="Adobe Fangsong Std R" pitchFamily="18" charset="-12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915" y="4569732"/>
            <a:ext cx="4487546" cy="2288268"/>
          </a:xfrm>
          <a:prstGeom prst="rect">
            <a:avLst/>
          </a:prstGeom>
        </p:spPr>
      </p:pic>
      <p:pic>
        <p:nvPicPr>
          <p:cNvPr id="7" name="Picture 2" descr="C:\Users\adlehman\Documents\My Dropbox\Brackets XD\Beta Branding Ideas\pngs\icons\brackets_5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72" y="3760949"/>
            <a:ext cx="1254512" cy="125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9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 anchor="ctr">
            <a:normAutofit/>
          </a:bodyPr>
          <a:lstStyle/>
          <a:p>
            <a:r>
              <a:rPr lang="en-US" dirty="0" smtClean="0">
                <a:solidFill>
                  <a:srgbClr val="C9BBAE"/>
                </a:solidFill>
              </a:rPr>
              <a:t>The Future</a:t>
            </a:r>
            <a:endParaRPr lang="en-US" dirty="0" smtClean="0">
              <a:solidFill>
                <a:srgbClr val="C9BB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72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506413" y="1215852"/>
            <a:ext cx="4074640" cy="47325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99FF"/>
                </a:solidFill>
                <a:ea typeface="Adobe Fangsong Std R" pitchFamily="18" charset="-128"/>
              </a:rPr>
              <a:t>Core</a:t>
            </a:r>
          </a:p>
          <a:p>
            <a:r>
              <a:rPr lang="en-US" sz="1800" dirty="0" smtClean="0">
                <a:ea typeface="Adobe Fangsong Std R" pitchFamily="18" charset="-128"/>
              </a:rPr>
              <a:t>Foundation</a:t>
            </a:r>
          </a:p>
          <a:p>
            <a:r>
              <a:rPr lang="en-US" sz="1800" dirty="0" smtClean="0">
                <a:ea typeface="Adobe Fangsong Std R" pitchFamily="18" charset="-128"/>
              </a:rPr>
              <a:t>General code editor</a:t>
            </a:r>
          </a:p>
          <a:p>
            <a:r>
              <a:rPr lang="en-US" sz="1800" dirty="0" smtClean="0">
                <a:ea typeface="Adobe Fangsong Std R" pitchFamily="18" charset="-128"/>
              </a:rPr>
              <a:t>Search &amp; Replace</a:t>
            </a:r>
          </a:p>
          <a:p>
            <a:r>
              <a:rPr lang="en-US" sz="1800" dirty="0" smtClean="0">
                <a:ea typeface="Adobe Fangsong Std R" pitchFamily="18" charset="-128"/>
              </a:rPr>
              <a:t>HTML / JavaScript / CSS support</a:t>
            </a:r>
          </a:p>
          <a:p>
            <a:r>
              <a:rPr lang="en-US" sz="1800" dirty="0" smtClean="0">
                <a:ea typeface="Adobe Fangsong Std R" pitchFamily="18" charset="-128"/>
              </a:rPr>
              <a:t>Quick navigate</a:t>
            </a:r>
          </a:p>
          <a:p>
            <a:pPr marL="0" indent="0">
              <a:buNone/>
            </a:pPr>
            <a:endParaRPr lang="en-US" sz="1800" dirty="0" smtClean="0">
              <a:ea typeface="Adobe Fangsong Std R" pitchFamily="18" charset="-128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99FF"/>
                </a:solidFill>
                <a:ea typeface="Adobe Fangsong Std R" pitchFamily="18" charset="-128"/>
              </a:rPr>
              <a:t>Innovation</a:t>
            </a:r>
          </a:p>
          <a:p>
            <a:r>
              <a:rPr lang="en-US" sz="1800" dirty="0" smtClean="0">
                <a:ea typeface="Adobe Fangsong Std R" pitchFamily="18" charset="-128"/>
              </a:rPr>
              <a:t>Inline Editor</a:t>
            </a:r>
          </a:p>
          <a:p>
            <a:r>
              <a:rPr lang="en-US" sz="1800" dirty="0" smtClean="0">
                <a:ea typeface="Adobe Fangsong Std R" pitchFamily="18" charset="-128"/>
              </a:rPr>
              <a:t>Live Browser Connection</a:t>
            </a:r>
          </a:p>
          <a:p>
            <a:r>
              <a:rPr lang="en-US" sz="1800" dirty="0" smtClean="0">
                <a:ea typeface="Adobe Fangsong Std R" pitchFamily="18" charset="-128"/>
              </a:rPr>
              <a:t>JavaScript Breakpoint Debugging</a:t>
            </a:r>
          </a:p>
          <a:p>
            <a:r>
              <a:rPr lang="en-US" sz="1800" dirty="0" smtClean="0">
                <a:ea typeface="Adobe Fangsong Std R" pitchFamily="18" charset="-128"/>
              </a:rPr>
              <a:t>GitHub / </a:t>
            </a:r>
            <a:r>
              <a:rPr lang="en-US" sz="1800" dirty="0" err="1" smtClean="0">
                <a:ea typeface="Adobe Fangsong Std R" pitchFamily="18" charset="-128"/>
              </a:rPr>
              <a:t>Dropbox</a:t>
            </a:r>
            <a:r>
              <a:rPr lang="en-US" sz="1800" dirty="0" smtClean="0">
                <a:ea typeface="Adobe Fangsong Std R" pitchFamily="18" charset="-128"/>
              </a:rPr>
              <a:t> Integration</a:t>
            </a:r>
          </a:p>
          <a:p>
            <a:endParaRPr lang="en-US" sz="1800" dirty="0">
              <a:ea typeface="Adobe Fangsong Std R" pitchFamily="18" charset="-128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99FF"/>
                </a:solidFill>
                <a:ea typeface="Adobe Fangsong Std R" pitchFamily="18" charset="-128"/>
              </a:rPr>
              <a:t>Plugin / Bundle </a:t>
            </a:r>
            <a:r>
              <a:rPr lang="en-US" sz="2400" dirty="0" smtClean="0">
                <a:solidFill>
                  <a:srgbClr val="0099FF"/>
                </a:solidFill>
                <a:ea typeface="Adobe Fangsong Std R" pitchFamily="18" charset="-128"/>
              </a:rPr>
              <a:t>System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Vision</a:t>
            </a:r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6063731" y="1719074"/>
            <a:ext cx="2881092" cy="3419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1775" indent="-231775" algn="l" defTabSz="914400" rtl="0" eaLnBrk="1" latinLnBrk="0" hangingPunct="1">
              <a:spcBef>
                <a:spcPts val="600"/>
              </a:spcBef>
              <a:buClr>
                <a:srgbClr val="F16596"/>
              </a:buClr>
              <a:buSzPct val="70000"/>
              <a:buFont typeface="Wingdings" pitchFamily="2" charset="2"/>
              <a:buChar char="§"/>
              <a:defRPr sz="3200" kern="1200">
                <a:solidFill>
                  <a:schemeClr val="bg1"/>
                </a:solidFill>
                <a:latin typeface="Cambria" pitchFamily="18" charset="0"/>
                <a:ea typeface="+mn-ea"/>
                <a:cs typeface="Consolas" pitchFamily="49" charset="0"/>
              </a:defRPr>
            </a:lvl1pPr>
            <a:lvl2pPr marL="463550" indent="-231775" algn="l" defTabSz="914400" rtl="0" eaLnBrk="1" latinLnBrk="0" hangingPunct="1">
              <a:spcBef>
                <a:spcPts val="600"/>
              </a:spcBef>
              <a:buClr>
                <a:srgbClr val="F16596"/>
              </a:buClr>
              <a:buSzPct val="70000"/>
              <a:buFont typeface="Wingdings" pitchFamily="2" charset="2"/>
              <a:buChar char="§"/>
              <a:defRPr sz="2800" kern="1200">
                <a:solidFill>
                  <a:schemeClr val="bg1"/>
                </a:solidFill>
                <a:latin typeface="Cambria" pitchFamily="18" charset="0"/>
                <a:ea typeface="+mn-ea"/>
                <a:cs typeface="Consolas" pitchFamily="49" charset="0"/>
              </a:defRPr>
            </a:lvl2pPr>
            <a:lvl3pPr marL="631825" indent="-168275" algn="l" defTabSz="914400" rtl="0" eaLnBrk="1" latinLnBrk="0" hangingPunct="1">
              <a:spcBef>
                <a:spcPts val="600"/>
              </a:spcBef>
              <a:buClr>
                <a:srgbClr val="F16596"/>
              </a:buClr>
              <a:buSzPct val="70000"/>
              <a:buFont typeface="Wingdings" pitchFamily="2" charset="2"/>
              <a:buChar char="§"/>
              <a:defRPr sz="2400" kern="1200">
                <a:solidFill>
                  <a:schemeClr val="bg1"/>
                </a:solidFill>
                <a:latin typeface="Cambria" pitchFamily="18" charset="0"/>
                <a:ea typeface="+mn-ea"/>
                <a:cs typeface="Consolas" pitchFamily="49" charset="0"/>
              </a:defRPr>
            </a:lvl3pPr>
            <a:lvl4pPr marL="798513" indent="-166688" algn="l" defTabSz="914400" rtl="0" eaLnBrk="1" latinLnBrk="0" hangingPunct="1">
              <a:spcBef>
                <a:spcPts val="600"/>
              </a:spcBef>
              <a:buClr>
                <a:srgbClr val="F16596"/>
              </a:buClr>
              <a:buSzPct val="70000"/>
              <a:buFont typeface="Wingdings" pitchFamily="2" charset="2"/>
              <a:buChar char="§"/>
              <a:defRPr sz="2400" kern="1200">
                <a:solidFill>
                  <a:schemeClr val="bg1"/>
                </a:solidFill>
                <a:latin typeface="Cambria" pitchFamily="18" charset="0"/>
                <a:ea typeface="+mn-ea"/>
                <a:cs typeface="Consolas" pitchFamily="49" charset="0"/>
              </a:defRPr>
            </a:lvl4pPr>
            <a:lvl5pPr marL="914400" indent="-115888" algn="l" defTabSz="914400" rtl="0" eaLnBrk="1" latinLnBrk="0" hangingPunct="1">
              <a:spcBef>
                <a:spcPts val="600"/>
              </a:spcBef>
              <a:buClr>
                <a:srgbClr val="F16596"/>
              </a:buClr>
              <a:buSzPct val="70000"/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Cambria" pitchFamily="18" charset="0"/>
                <a:ea typeface="+mn-ea"/>
                <a:cs typeface="Consolas" pitchFamily="49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solidFill>
                  <a:srgbClr val="4E8AB2"/>
                </a:solidFill>
                <a:ea typeface="Adobe Fangsong Std R" pitchFamily="18" charset="-128"/>
              </a:rPr>
              <a:t>Foundation</a:t>
            </a:r>
            <a:endParaRPr lang="en-US" sz="1200" dirty="0">
              <a:solidFill>
                <a:srgbClr val="4E8AB2"/>
              </a:solidFill>
              <a:ea typeface="Adobe Fangsong Std R" pitchFamily="18" charset="-128"/>
            </a:endParaRPr>
          </a:p>
          <a:p>
            <a:r>
              <a:rPr lang="en-US" sz="1050" dirty="0" smtClean="0">
                <a:solidFill>
                  <a:srgbClr val="C9BBAE"/>
                </a:solidFill>
                <a:ea typeface="Adobe Fangsong Std R" pitchFamily="18" charset="-128"/>
              </a:rPr>
              <a:t>Preferences</a:t>
            </a:r>
          </a:p>
          <a:p>
            <a:r>
              <a:rPr lang="en-US" sz="1050" dirty="0" smtClean="0">
                <a:solidFill>
                  <a:srgbClr val="C9BBAE"/>
                </a:solidFill>
                <a:ea typeface="Adobe Fangsong Std R" pitchFamily="18" charset="-128"/>
              </a:rPr>
              <a:t>Keyboard shortcuts</a:t>
            </a:r>
          </a:p>
          <a:p>
            <a:r>
              <a:rPr lang="en-US" sz="1050" dirty="0" smtClean="0">
                <a:solidFill>
                  <a:srgbClr val="C9BBAE"/>
                </a:solidFill>
                <a:ea typeface="Adobe Fangsong Std R" pitchFamily="18" charset="-128"/>
              </a:rPr>
              <a:t>Silent update mechanism</a:t>
            </a:r>
          </a:p>
          <a:p>
            <a:r>
              <a:rPr lang="en-US" sz="1050" dirty="0" smtClean="0">
                <a:solidFill>
                  <a:srgbClr val="C9BBAE"/>
                </a:solidFill>
                <a:ea typeface="Adobe Fangsong Std R" pitchFamily="18" charset="-128"/>
              </a:rPr>
              <a:t>Original font optimized for code</a:t>
            </a:r>
          </a:p>
          <a:p>
            <a:pPr marL="0" indent="0">
              <a:buFont typeface="Wingdings" pitchFamily="2" charset="2"/>
              <a:buNone/>
            </a:pPr>
            <a:endParaRPr lang="en-US" sz="1050" dirty="0" smtClean="0">
              <a:ea typeface="Adobe Fangsong Std R" pitchFamily="18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1200" dirty="0" smtClean="0">
                <a:solidFill>
                  <a:srgbClr val="4E8AB2"/>
                </a:solidFill>
                <a:ea typeface="Adobe Fangsong Std R" pitchFamily="18" charset="-128"/>
              </a:rPr>
              <a:t>General Code Editor</a:t>
            </a:r>
          </a:p>
          <a:p>
            <a:r>
              <a:rPr lang="en-US" sz="1050" dirty="0" smtClean="0">
                <a:solidFill>
                  <a:srgbClr val="C9BBAE"/>
                </a:solidFill>
                <a:ea typeface="Adobe Fangsong Std R" pitchFamily="18" charset="-128"/>
              </a:rPr>
              <a:t>Configurable keyboard shortcuts</a:t>
            </a:r>
          </a:p>
          <a:p>
            <a:r>
              <a:rPr lang="en-US" sz="1050" dirty="0" smtClean="0">
                <a:solidFill>
                  <a:srgbClr val="C9BBAE"/>
                </a:solidFill>
                <a:ea typeface="Adobe Fangsong Std R" pitchFamily="18" charset="-128"/>
              </a:rPr>
              <a:t>Word wrap</a:t>
            </a:r>
          </a:p>
          <a:p>
            <a:r>
              <a:rPr lang="en-US" sz="1050" dirty="0" smtClean="0">
                <a:solidFill>
                  <a:srgbClr val="C9BBAE"/>
                </a:solidFill>
                <a:ea typeface="Adobe Fangsong Std R" pitchFamily="18" charset="-128"/>
              </a:rPr>
              <a:t>Undo / Redo</a:t>
            </a:r>
          </a:p>
          <a:p>
            <a:r>
              <a:rPr lang="en-US" sz="1050" dirty="0" smtClean="0">
                <a:solidFill>
                  <a:srgbClr val="C9BBAE"/>
                </a:solidFill>
                <a:ea typeface="Adobe Fangsong Std R" pitchFamily="18" charset="-128"/>
              </a:rPr>
              <a:t>Code collapse / folding</a:t>
            </a:r>
          </a:p>
          <a:p>
            <a:r>
              <a:rPr lang="en-US" sz="1050" dirty="0" smtClean="0">
                <a:solidFill>
                  <a:srgbClr val="C9BBAE"/>
                </a:solidFill>
                <a:ea typeface="Adobe Fangsong Std R" pitchFamily="18" charset="-128"/>
              </a:rPr>
              <a:t>Drag &amp; drop</a:t>
            </a:r>
          </a:p>
          <a:p>
            <a:r>
              <a:rPr lang="en-US" sz="1050" dirty="0" smtClean="0">
                <a:solidFill>
                  <a:srgbClr val="C9BBAE"/>
                </a:solidFill>
                <a:ea typeface="Adobe Fangsong Std R" pitchFamily="18" charset="-128"/>
              </a:rPr>
              <a:t>Command-line integration</a:t>
            </a:r>
          </a:p>
        </p:txBody>
      </p:sp>
    </p:spTree>
    <p:extLst>
      <p:ext uri="{BB962C8B-B14F-4D97-AF65-F5344CB8AC3E}">
        <p14:creationId xmlns:p14="http://schemas.microsoft.com/office/powerpoint/2010/main" val="273167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Where To Find Brackets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anchor="ctr"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4000" dirty="0" smtClean="0">
                <a:solidFill>
                  <a:srgbClr val="0099FF"/>
                </a:solidFill>
                <a:latin typeface="Adobe Fangsong Std R" pitchFamily="18" charset="-128"/>
                <a:ea typeface="Adobe Fangsong Std R" pitchFamily="18" charset="-128"/>
              </a:rPr>
              <a:t>Desktop</a:t>
            </a:r>
            <a:r>
              <a:rPr lang="en-US" sz="4000" dirty="0" smtClean="0">
                <a:latin typeface="Adobe Fangsong Std R" pitchFamily="18" charset="-128"/>
                <a:ea typeface="Adobe Fangsong Std R" pitchFamily="18" charset="-128"/>
              </a:rPr>
              <a:t/>
            </a:r>
            <a:br>
              <a:rPr lang="en-US" sz="4000" dirty="0" smtClean="0">
                <a:latin typeface="Adobe Fangsong Std R" pitchFamily="18" charset="-128"/>
                <a:ea typeface="Adobe Fangsong Std R" pitchFamily="18" charset="-128"/>
              </a:rPr>
            </a:br>
            <a:r>
              <a:rPr lang="en-US" sz="2800" dirty="0" smtClean="0">
                <a:ea typeface="Adobe Fangsong Std R" pitchFamily="18" charset="-128"/>
              </a:rPr>
              <a:t>Traditional desktop install focused on speed and performance.</a:t>
            </a:r>
          </a:p>
        </p:txBody>
      </p:sp>
    </p:spTree>
    <p:extLst>
      <p:ext uri="{BB962C8B-B14F-4D97-AF65-F5344CB8AC3E}">
        <p14:creationId xmlns:p14="http://schemas.microsoft.com/office/powerpoint/2010/main" val="273844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Beyond The Desktop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06413" y="1049482"/>
            <a:ext cx="8094976" cy="4993510"/>
          </a:xfrm>
        </p:spPr>
        <p:txBody>
          <a:bodyPr anchor="ctr"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2800" dirty="0" smtClean="0">
                <a:solidFill>
                  <a:srgbClr val="F16596"/>
                </a:solidFill>
                <a:latin typeface="Adobe Fangsong Std R" pitchFamily="18" charset="-128"/>
                <a:ea typeface="Adobe Fangsong Std R" pitchFamily="18" charset="-128"/>
              </a:rPr>
              <a:t>Continue</a:t>
            </a:r>
            <a:r>
              <a:rPr lang="en-US" sz="2800" dirty="0" smtClean="0">
                <a:latin typeface="Adobe Fangsong Std R" pitchFamily="18" charset="-128"/>
                <a:ea typeface="Adobe Fangsong Std R" pitchFamily="18" charset="-128"/>
              </a:rPr>
              <a:t> feature development</a:t>
            </a:r>
            <a:br>
              <a:rPr lang="en-US" sz="2800" dirty="0" smtClean="0">
                <a:latin typeface="Adobe Fangsong Std R" pitchFamily="18" charset="-128"/>
                <a:ea typeface="Adobe Fangsong Std R" pitchFamily="18" charset="-128"/>
              </a:rPr>
            </a:br>
            <a:r>
              <a:rPr lang="en-US" sz="2800" dirty="0" smtClean="0">
                <a:solidFill>
                  <a:srgbClr val="F16596"/>
                </a:solidFill>
                <a:latin typeface="Adobe Fangsong Std R" pitchFamily="18" charset="-128"/>
                <a:ea typeface="Adobe Fangsong Std R" pitchFamily="18" charset="-128"/>
              </a:rPr>
              <a:t>Maintain</a:t>
            </a:r>
            <a:r>
              <a:rPr lang="en-US" sz="2800" dirty="0" smtClean="0">
                <a:latin typeface="Adobe Fangsong Std R" pitchFamily="18" charset="-128"/>
                <a:ea typeface="Adobe Fangsong Std R" pitchFamily="18" charset="-128"/>
              </a:rPr>
              <a:t> open source project</a:t>
            </a:r>
            <a:br>
              <a:rPr lang="en-US" sz="2800" dirty="0" smtClean="0">
                <a:latin typeface="Adobe Fangsong Std R" pitchFamily="18" charset="-128"/>
                <a:ea typeface="Adobe Fangsong Std R" pitchFamily="18" charset="-128"/>
              </a:rPr>
            </a:br>
            <a:r>
              <a:rPr lang="en-US" sz="2800" dirty="0" smtClean="0">
                <a:solidFill>
                  <a:srgbClr val="F16596"/>
                </a:solidFill>
                <a:latin typeface="Adobe Fangsong Std R" pitchFamily="18" charset="-128"/>
                <a:ea typeface="Adobe Fangsong Std R" pitchFamily="18" charset="-128"/>
              </a:rPr>
              <a:t>Extend</a:t>
            </a:r>
            <a:r>
              <a:rPr lang="en-US" sz="2800" dirty="0" smtClean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en-US" sz="2800" dirty="0" smtClean="0">
                <a:latin typeface="Adobe Fangsong Std R" pitchFamily="18" charset="-128"/>
                <a:ea typeface="Adobe Fangsong Std R" pitchFamily="18" charset="-128"/>
              </a:rPr>
              <a:t>the reach of Brackets</a:t>
            </a:r>
          </a:p>
          <a:p>
            <a:pPr>
              <a:spcBef>
                <a:spcPts val="1200"/>
              </a:spcBef>
            </a:pPr>
            <a:r>
              <a:rPr lang="en-US" sz="2400" dirty="0" smtClean="0">
                <a:solidFill>
                  <a:srgbClr val="0099FF"/>
                </a:solidFill>
                <a:latin typeface="Adobe Fangsong Std R" pitchFamily="18" charset="-128"/>
                <a:ea typeface="Adobe Fangsong Std R" pitchFamily="18" charset="-128"/>
              </a:rPr>
              <a:t>Cloud</a:t>
            </a:r>
            <a:br>
              <a:rPr lang="en-US" sz="2400" dirty="0" smtClean="0">
                <a:solidFill>
                  <a:srgbClr val="0099FF"/>
                </a:solidFill>
                <a:latin typeface="Adobe Fangsong Std R" pitchFamily="18" charset="-128"/>
                <a:ea typeface="Adobe Fangsong Std R" pitchFamily="18" charset="-128"/>
              </a:rPr>
            </a:br>
            <a:r>
              <a:rPr lang="en-US" sz="1600" dirty="0" smtClean="0">
                <a:solidFill>
                  <a:prstClr val="white"/>
                </a:solidFill>
                <a:ea typeface="Adobe Fangsong Std R" pitchFamily="18" charset="-128"/>
              </a:rPr>
              <a:t>Hosted development environment on brackets.adobe.com.</a:t>
            </a:r>
            <a:endParaRPr lang="en-US" sz="2400" dirty="0" smtClean="0">
              <a:solidFill>
                <a:srgbClr val="0099FF"/>
              </a:solidFill>
              <a:latin typeface="Adobe Fangsong Std R" pitchFamily="18" charset="-128"/>
              <a:ea typeface="Adobe Fangsong Std R" pitchFamily="18" charset="-128"/>
            </a:endParaRPr>
          </a:p>
          <a:p>
            <a:pPr>
              <a:spcBef>
                <a:spcPts val="1200"/>
              </a:spcBef>
            </a:pPr>
            <a:r>
              <a:rPr lang="en-US" sz="2400" dirty="0" smtClean="0">
                <a:solidFill>
                  <a:srgbClr val="0099FF"/>
                </a:solidFill>
                <a:latin typeface="Adobe Fangsong Std R" pitchFamily="18" charset="-128"/>
                <a:ea typeface="Adobe Fangsong Std R" pitchFamily="18" charset="-128"/>
              </a:rPr>
              <a:t>Embedded</a:t>
            </a:r>
            <a:r>
              <a:rPr lang="en-US" sz="2400" dirty="0" smtClean="0">
                <a:latin typeface="Adobe Fangsong Std R" pitchFamily="18" charset="-128"/>
                <a:ea typeface="Adobe Fangsong Std R" pitchFamily="18" charset="-128"/>
              </a:rPr>
              <a:t/>
            </a:r>
            <a:br>
              <a:rPr lang="en-US" sz="2400" dirty="0" smtClean="0">
                <a:latin typeface="Adobe Fangsong Std R" pitchFamily="18" charset="-128"/>
                <a:ea typeface="Adobe Fangsong Std R" pitchFamily="18" charset="-128"/>
              </a:rPr>
            </a:br>
            <a:r>
              <a:rPr lang="en-US" sz="1600" dirty="0" smtClean="0">
                <a:ea typeface="Adobe Fangsong Std R" pitchFamily="18" charset="-128"/>
              </a:rPr>
              <a:t>Built-in to browser applications (e.g. </a:t>
            </a:r>
            <a:r>
              <a:rPr lang="en-US" sz="1600" dirty="0" err="1" smtClean="0">
                <a:ea typeface="Adobe Fangsong Std R" pitchFamily="18" charset="-128"/>
              </a:rPr>
              <a:t>WordPress</a:t>
            </a:r>
            <a:r>
              <a:rPr lang="en-US" sz="1600" dirty="0" smtClean="0">
                <a:ea typeface="Adobe Fangsong Std R" pitchFamily="18" charset="-128"/>
              </a:rPr>
              <a:t>) and desktop products.</a:t>
            </a:r>
            <a:endParaRPr lang="en-US" sz="1600" dirty="0" smtClean="0">
              <a:latin typeface="Adobe Fangsong Std R" pitchFamily="18" charset="-128"/>
              <a:ea typeface="Adobe Fangsong Std R" pitchFamily="18" charset="-128"/>
            </a:endParaRPr>
          </a:p>
          <a:p>
            <a:pPr>
              <a:spcBef>
                <a:spcPts val="1200"/>
              </a:spcBef>
            </a:pPr>
            <a:r>
              <a:rPr lang="en-US" sz="2400" dirty="0" smtClean="0">
                <a:solidFill>
                  <a:srgbClr val="0099FF"/>
                </a:solidFill>
                <a:latin typeface="Adobe Fangsong Std R" pitchFamily="18" charset="-128"/>
                <a:ea typeface="Adobe Fangsong Std R" pitchFamily="18" charset="-128"/>
              </a:rPr>
              <a:t>Device</a:t>
            </a:r>
            <a:r>
              <a:rPr lang="en-US" sz="2400" dirty="0" smtClean="0">
                <a:latin typeface="Adobe Fangsong Std R" pitchFamily="18" charset="-128"/>
                <a:ea typeface="Adobe Fangsong Std R" pitchFamily="18" charset="-128"/>
              </a:rPr>
              <a:t/>
            </a:r>
            <a:br>
              <a:rPr lang="en-US" sz="2400" dirty="0" smtClean="0">
                <a:latin typeface="Adobe Fangsong Std R" pitchFamily="18" charset="-128"/>
                <a:ea typeface="Adobe Fangsong Std R" pitchFamily="18" charset="-128"/>
              </a:rPr>
            </a:br>
            <a:r>
              <a:rPr lang="en-US" sz="1600" dirty="0" smtClean="0">
                <a:ea typeface="Adobe Fangsong Std R" pitchFamily="18" charset="-128"/>
              </a:rPr>
              <a:t>PhoneGap powered tablet application for </a:t>
            </a:r>
            <a:r>
              <a:rPr lang="en-US" sz="1600" dirty="0" err="1" smtClean="0">
                <a:ea typeface="Adobe Fangsong Std R" pitchFamily="18" charset="-128"/>
              </a:rPr>
              <a:t>iOS</a:t>
            </a:r>
            <a:r>
              <a:rPr lang="en-US" sz="1600" dirty="0" smtClean="0">
                <a:ea typeface="Adobe Fangsong Std R" pitchFamily="18" charset="-128"/>
              </a:rPr>
              <a:t> and Android.</a:t>
            </a:r>
          </a:p>
          <a:p>
            <a:pPr lvl="0">
              <a:spcBef>
                <a:spcPts val="1200"/>
              </a:spcBef>
            </a:pPr>
            <a:r>
              <a:rPr lang="en-US" sz="2400" dirty="0" smtClean="0">
                <a:solidFill>
                  <a:srgbClr val="0099FF"/>
                </a:solidFill>
                <a:latin typeface="Adobe Fangsong Std R" pitchFamily="18" charset="-128"/>
                <a:ea typeface="Adobe Fangsong Std R" pitchFamily="18" charset="-128"/>
              </a:rPr>
              <a:t>Browser</a:t>
            </a:r>
            <a:r>
              <a:rPr lang="en-US" sz="2400" dirty="0">
                <a:solidFill>
                  <a:prstClr val="white"/>
                </a:solidFill>
                <a:latin typeface="Adobe Fangsong Std R" pitchFamily="18" charset="-128"/>
                <a:ea typeface="Adobe Fangsong Std R" pitchFamily="18" charset="-128"/>
              </a:rPr>
              <a:t/>
            </a:r>
            <a:br>
              <a:rPr lang="en-US" sz="2400" dirty="0">
                <a:solidFill>
                  <a:prstClr val="white"/>
                </a:solidFill>
                <a:latin typeface="Adobe Fangsong Std R" pitchFamily="18" charset="-128"/>
                <a:ea typeface="Adobe Fangsong Std R" pitchFamily="18" charset="-128"/>
              </a:rPr>
            </a:br>
            <a:r>
              <a:rPr lang="en-US" sz="1600" dirty="0" smtClean="0">
                <a:solidFill>
                  <a:prstClr val="white"/>
                </a:solidFill>
                <a:ea typeface="Adobe Fangsong Std R" pitchFamily="18" charset="-128"/>
              </a:rPr>
              <a:t>Deployed as a browser extension or run on a local server.</a:t>
            </a:r>
            <a:endParaRPr lang="en-US" sz="2400" dirty="0">
              <a:solidFill>
                <a:prstClr val="white"/>
              </a:solidFill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770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</a:p>
          <a:p>
            <a:r>
              <a:rPr lang="en-US" dirty="0" smtClean="0"/>
              <a:t>IRC</a:t>
            </a:r>
          </a:p>
          <a:p>
            <a:r>
              <a:rPr lang="en-US" dirty="0" smtClean="0"/>
              <a:t>Mailing List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73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2"/>
          <p:cNvGrpSpPr/>
          <p:nvPr/>
        </p:nvGrpSpPr>
        <p:grpSpPr>
          <a:xfrm>
            <a:off x="3607445" y="2217006"/>
            <a:ext cx="1929111" cy="2423988"/>
            <a:chOff x="8786300" y="6528874"/>
            <a:chExt cx="204225" cy="256615"/>
          </a:xfrm>
        </p:grpSpPr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8788450" y="6725362"/>
              <a:ext cx="36545" cy="60127"/>
            </a:xfrm>
            <a:custGeom>
              <a:avLst/>
              <a:gdLst>
                <a:gd name="T0" fmla="*/ 540229938 w 212"/>
                <a:gd name="T1" fmla="*/ 2083798107 h 332"/>
                <a:gd name="T2" fmla="*/ 426475886 w 212"/>
                <a:gd name="T3" fmla="*/ 2147483647 h 332"/>
                <a:gd name="T4" fmla="*/ 0 w 212"/>
                <a:gd name="T5" fmla="*/ 2147483647 h 332"/>
                <a:gd name="T6" fmla="*/ 525996886 w 212"/>
                <a:gd name="T7" fmla="*/ 0 h 332"/>
                <a:gd name="T8" fmla="*/ 1037797444 w 212"/>
                <a:gd name="T9" fmla="*/ 0 h 332"/>
                <a:gd name="T10" fmla="*/ 1506935762 w 212"/>
                <a:gd name="T11" fmla="*/ 2147483647 h 332"/>
                <a:gd name="T12" fmla="*/ 1094656011 w 212"/>
                <a:gd name="T13" fmla="*/ 2147483647 h 332"/>
                <a:gd name="T14" fmla="*/ 980938876 w 212"/>
                <a:gd name="T15" fmla="*/ 2083798107 h 332"/>
                <a:gd name="T16" fmla="*/ 540229938 w 212"/>
                <a:gd name="T17" fmla="*/ 2083798107 h 332"/>
                <a:gd name="T18" fmla="*/ 938276636 w 212"/>
                <a:gd name="T19" fmla="*/ 1703423933 h 332"/>
                <a:gd name="T20" fmla="*/ 852988688 w 212"/>
                <a:gd name="T21" fmla="*/ 1108041259 h 332"/>
                <a:gd name="T22" fmla="*/ 852988688 w 212"/>
                <a:gd name="T23" fmla="*/ 1108041259 h 332"/>
                <a:gd name="T24" fmla="*/ 767700933 w 212"/>
                <a:gd name="T25" fmla="*/ 479618371 h 332"/>
                <a:gd name="T26" fmla="*/ 767700933 w 212"/>
                <a:gd name="T27" fmla="*/ 479618371 h 332"/>
                <a:gd name="T28" fmla="*/ 767700933 w 212"/>
                <a:gd name="T29" fmla="*/ 479618371 h 332"/>
                <a:gd name="T30" fmla="*/ 682376261 w 212"/>
                <a:gd name="T31" fmla="*/ 1108041259 h 332"/>
                <a:gd name="T32" fmla="*/ 582855261 w 212"/>
                <a:gd name="T33" fmla="*/ 1703423933 h 332"/>
                <a:gd name="T34" fmla="*/ 938276636 w 212"/>
                <a:gd name="T35" fmla="*/ 1703423933 h 3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2"/>
                <a:gd name="T55" fmla="*/ 0 h 332"/>
                <a:gd name="T56" fmla="*/ 212 w 212"/>
                <a:gd name="T57" fmla="*/ 332 h 3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2" h="332">
                  <a:moveTo>
                    <a:pt x="76" y="252"/>
                  </a:moveTo>
                  <a:lnTo>
                    <a:pt x="60" y="332"/>
                  </a:lnTo>
                  <a:lnTo>
                    <a:pt x="0" y="332"/>
                  </a:lnTo>
                  <a:lnTo>
                    <a:pt x="74" y="0"/>
                  </a:lnTo>
                  <a:lnTo>
                    <a:pt x="146" y="0"/>
                  </a:lnTo>
                  <a:lnTo>
                    <a:pt x="212" y="332"/>
                  </a:lnTo>
                  <a:lnTo>
                    <a:pt x="154" y="332"/>
                  </a:lnTo>
                  <a:lnTo>
                    <a:pt x="138" y="252"/>
                  </a:lnTo>
                  <a:lnTo>
                    <a:pt x="76" y="252"/>
                  </a:lnTo>
                  <a:close/>
                  <a:moveTo>
                    <a:pt x="132" y="206"/>
                  </a:moveTo>
                  <a:lnTo>
                    <a:pt x="120" y="134"/>
                  </a:lnTo>
                  <a:lnTo>
                    <a:pt x="108" y="58"/>
                  </a:lnTo>
                  <a:lnTo>
                    <a:pt x="96" y="134"/>
                  </a:lnTo>
                  <a:lnTo>
                    <a:pt x="82" y="206"/>
                  </a:lnTo>
                  <a:lnTo>
                    <a:pt x="132" y="20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FFFFFF"/>
                </a:solidFill>
                <a:latin typeface="Adobe Clean" pitchFamily="34" charset="0"/>
              </a:endParaRPr>
            </a:p>
          </p:txBody>
        </p:sp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8828220" y="6724288"/>
              <a:ext cx="32246" cy="61201"/>
            </a:xfrm>
            <a:custGeom>
              <a:avLst/>
              <a:gdLst>
                <a:gd name="T0" fmla="*/ 1389229327 w 182"/>
                <a:gd name="T1" fmla="*/ 2110823318 h 346"/>
                <a:gd name="T2" fmla="*/ 1404655613 w 182"/>
                <a:gd name="T3" fmla="*/ 2147483647 h 346"/>
                <a:gd name="T4" fmla="*/ 972444917 w 182"/>
                <a:gd name="T5" fmla="*/ 2147483647 h 346"/>
                <a:gd name="T6" fmla="*/ 972444917 w 182"/>
                <a:gd name="T7" fmla="*/ 2147483647 h 346"/>
                <a:gd name="T8" fmla="*/ 818103406 w 182"/>
                <a:gd name="T9" fmla="*/ 2147483647 h 346"/>
                <a:gd name="T10" fmla="*/ 648296677 w 182"/>
                <a:gd name="T11" fmla="*/ 2147483647 h 346"/>
                <a:gd name="T12" fmla="*/ 586552207 w 182"/>
                <a:gd name="T13" fmla="*/ 2147483647 h 346"/>
                <a:gd name="T14" fmla="*/ 447637180 w 182"/>
                <a:gd name="T15" fmla="*/ 2147483647 h 346"/>
                <a:gd name="T16" fmla="*/ 324148240 w 182"/>
                <a:gd name="T17" fmla="*/ 2147483647 h 346"/>
                <a:gd name="T18" fmla="*/ 154341511 w 182"/>
                <a:gd name="T19" fmla="*/ 2147483647 h 346"/>
                <a:gd name="T20" fmla="*/ 46317986 w 182"/>
                <a:gd name="T21" fmla="*/ 2095415750 h 346"/>
                <a:gd name="T22" fmla="*/ 0 w 182"/>
                <a:gd name="T23" fmla="*/ 1710229130 h 346"/>
                <a:gd name="T24" fmla="*/ 15426286 w 182"/>
                <a:gd name="T25" fmla="*/ 1479117000 h 346"/>
                <a:gd name="T26" fmla="*/ 108062456 w 182"/>
                <a:gd name="T27" fmla="*/ 1124745318 h 346"/>
                <a:gd name="T28" fmla="*/ 277830253 w 182"/>
                <a:gd name="T29" fmla="*/ 878225818 h 346"/>
                <a:gd name="T30" fmla="*/ 478489751 w 182"/>
                <a:gd name="T31" fmla="*/ 770373438 h 346"/>
                <a:gd name="T32" fmla="*/ 601978493 w 182"/>
                <a:gd name="T33" fmla="*/ 754966068 h 346"/>
                <a:gd name="T34" fmla="*/ 802677120 w 182"/>
                <a:gd name="T35" fmla="*/ 801188375 h 346"/>
                <a:gd name="T36" fmla="*/ 910700447 w 182"/>
                <a:gd name="T37" fmla="*/ 939855693 h 346"/>
                <a:gd name="T38" fmla="*/ 926165862 w 182"/>
                <a:gd name="T39" fmla="*/ 0 h 346"/>
                <a:gd name="T40" fmla="*/ 926165862 w 182"/>
                <a:gd name="T41" fmla="*/ 1494524568 h 346"/>
                <a:gd name="T42" fmla="*/ 926165862 w 182"/>
                <a:gd name="T43" fmla="*/ 1386672188 h 346"/>
                <a:gd name="T44" fmla="*/ 895274161 w 182"/>
                <a:gd name="T45" fmla="*/ 1294227375 h 346"/>
                <a:gd name="T46" fmla="*/ 802677120 w 182"/>
                <a:gd name="T47" fmla="*/ 1155560255 h 346"/>
                <a:gd name="T48" fmla="*/ 725467235 w 182"/>
                <a:gd name="T49" fmla="*/ 1140152688 h 346"/>
                <a:gd name="T50" fmla="*/ 663722963 w 182"/>
                <a:gd name="T51" fmla="*/ 1155560255 h 346"/>
                <a:gd name="T52" fmla="*/ 555699438 w 182"/>
                <a:gd name="T53" fmla="*/ 1248005068 h 346"/>
                <a:gd name="T54" fmla="*/ 493955166 w 182"/>
                <a:gd name="T55" fmla="*/ 1402079755 h 346"/>
                <a:gd name="T56" fmla="*/ 463063465 w 182"/>
                <a:gd name="T57" fmla="*/ 1725636500 h 346"/>
                <a:gd name="T58" fmla="*/ 478489751 w 182"/>
                <a:gd name="T59" fmla="*/ 1848896250 h 346"/>
                <a:gd name="T60" fmla="*/ 509381452 w 182"/>
                <a:gd name="T61" fmla="*/ 2064600813 h 346"/>
                <a:gd name="T62" fmla="*/ 571125922 w 182"/>
                <a:gd name="T63" fmla="*/ 2147483647 h 346"/>
                <a:gd name="T64" fmla="*/ 663722963 w 182"/>
                <a:gd name="T65" fmla="*/ 2147483647 h 346"/>
                <a:gd name="T66" fmla="*/ 710040950 w 182"/>
                <a:gd name="T67" fmla="*/ 2147483647 h 346"/>
                <a:gd name="T68" fmla="*/ 818103406 w 182"/>
                <a:gd name="T69" fmla="*/ 2147483647 h 346"/>
                <a:gd name="T70" fmla="*/ 910700447 w 182"/>
                <a:gd name="T71" fmla="*/ 2095415750 h 346"/>
                <a:gd name="T72" fmla="*/ 926165862 w 182"/>
                <a:gd name="T73" fmla="*/ 2049193443 h 346"/>
                <a:gd name="T74" fmla="*/ 926165862 w 182"/>
                <a:gd name="T75" fmla="*/ 1494524568 h 34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82"/>
                <a:gd name="T115" fmla="*/ 0 h 346"/>
                <a:gd name="T116" fmla="*/ 182 w 182"/>
                <a:gd name="T117" fmla="*/ 346 h 34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82" h="346">
                  <a:moveTo>
                    <a:pt x="180" y="0"/>
                  </a:moveTo>
                  <a:lnTo>
                    <a:pt x="180" y="274"/>
                  </a:lnTo>
                  <a:lnTo>
                    <a:pt x="182" y="342"/>
                  </a:lnTo>
                  <a:lnTo>
                    <a:pt x="130" y="342"/>
                  </a:lnTo>
                  <a:lnTo>
                    <a:pt x="126" y="314"/>
                  </a:lnTo>
                  <a:lnTo>
                    <a:pt x="118" y="328"/>
                  </a:lnTo>
                  <a:lnTo>
                    <a:pt x="106" y="338"/>
                  </a:lnTo>
                  <a:lnTo>
                    <a:pt x="92" y="344"/>
                  </a:lnTo>
                  <a:lnTo>
                    <a:pt x="84" y="346"/>
                  </a:lnTo>
                  <a:lnTo>
                    <a:pt x="76" y="346"/>
                  </a:lnTo>
                  <a:lnTo>
                    <a:pt x="66" y="346"/>
                  </a:lnTo>
                  <a:lnTo>
                    <a:pt x="58" y="344"/>
                  </a:lnTo>
                  <a:lnTo>
                    <a:pt x="50" y="342"/>
                  </a:lnTo>
                  <a:lnTo>
                    <a:pt x="42" y="338"/>
                  </a:lnTo>
                  <a:lnTo>
                    <a:pt x="30" y="326"/>
                  </a:lnTo>
                  <a:lnTo>
                    <a:pt x="20" y="310"/>
                  </a:lnTo>
                  <a:lnTo>
                    <a:pt x="12" y="292"/>
                  </a:lnTo>
                  <a:lnTo>
                    <a:pt x="6" y="272"/>
                  </a:lnTo>
                  <a:lnTo>
                    <a:pt x="2" y="248"/>
                  </a:lnTo>
                  <a:lnTo>
                    <a:pt x="0" y="222"/>
                  </a:lnTo>
                  <a:lnTo>
                    <a:pt x="2" y="192"/>
                  </a:lnTo>
                  <a:lnTo>
                    <a:pt x="6" y="168"/>
                  </a:lnTo>
                  <a:lnTo>
                    <a:pt x="14" y="146"/>
                  </a:lnTo>
                  <a:lnTo>
                    <a:pt x="24" y="128"/>
                  </a:lnTo>
                  <a:lnTo>
                    <a:pt x="36" y="114"/>
                  </a:lnTo>
                  <a:lnTo>
                    <a:pt x="48" y="106"/>
                  </a:lnTo>
                  <a:lnTo>
                    <a:pt x="62" y="100"/>
                  </a:lnTo>
                  <a:lnTo>
                    <a:pt x="78" y="98"/>
                  </a:lnTo>
                  <a:lnTo>
                    <a:pt x="92" y="100"/>
                  </a:lnTo>
                  <a:lnTo>
                    <a:pt x="104" y="104"/>
                  </a:lnTo>
                  <a:lnTo>
                    <a:pt x="112" y="112"/>
                  </a:lnTo>
                  <a:lnTo>
                    <a:pt x="118" y="122"/>
                  </a:lnTo>
                  <a:lnTo>
                    <a:pt x="120" y="122"/>
                  </a:lnTo>
                  <a:lnTo>
                    <a:pt x="120" y="0"/>
                  </a:lnTo>
                  <a:lnTo>
                    <a:pt x="180" y="0"/>
                  </a:lnTo>
                  <a:close/>
                  <a:moveTo>
                    <a:pt x="120" y="194"/>
                  </a:moveTo>
                  <a:lnTo>
                    <a:pt x="120" y="194"/>
                  </a:lnTo>
                  <a:lnTo>
                    <a:pt x="120" y="180"/>
                  </a:lnTo>
                  <a:lnTo>
                    <a:pt x="116" y="168"/>
                  </a:lnTo>
                  <a:lnTo>
                    <a:pt x="110" y="158"/>
                  </a:lnTo>
                  <a:lnTo>
                    <a:pt x="104" y="150"/>
                  </a:lnTo>
                  <a:lnTo>
                    <a:pt x="98" y="148"/>
                  </a:lnTo>
                  <a:lnTo>
                    <a:pt x="94" y="148"/>
                  </a:lnTo>
                  <a:lnTo>
                    <a:pt x="86" y="150"/>
                  </a:lnTo>
                  <a:lnTo>
                    <a:pt x="78" y="154"/>
                  </a:lnTo>
                  <a:lnTo>
                    <a:pt x="72" y="162"/>
                  </a:lnTo>
                  <a:lnTo>
                    <a:pt x="68" y="170"/>
                  </a:lnTo>
                  <a:lnTo>
                    <a:pt x="64" y="182"/>
                  </a:lnTo>
                  <a:lnTo>
                    <a:pt x="62" y="194"/>
                  </a:lnTo>
                  <a:lnTo>
                    <a:pt x="60" y="224"/>
                  </a:lnTo>
                  <a:lnTo>
                    <a:pt x="62" y="240"/>
                  </a:lnTo>
                  <a:lnTo>
                    <a:pt x="64" y="254"/>
                  </a:lnTo>
                  <a:lnTo>
                    <a:pt x="66" y="268"/>
                  </a:lnTo>
                  <a:lnTo>
                    <a:pt x="70" y="278"/>
                  </a:lnTo>
                  <a:lnTo>
                    <a:pt x="74" y="286"/>
                  </a:lnTo>
                  <a:lnTo>
                    <a:pt x="80" y="292"/>
                  </a:lnTo>
                  <a:lnTo>
                    <a:pt x="86" y="296"/>
                  </a:lnTo>
                  <a:lnTo>
                    <a:pt x="92" y="298"/>
                  </a:lnTo>
                  <a:lnTo>
                    <a:pt x="100" y="296"/>
                  </a:lnTo>
                  <a:lnTo>
                    <a:pt x="106" y="292"/>
                  </a:lnTo>
                  <a:lnTo>
                    <a:pt x="112" y="284"/>
                  </a:lnTo>
                  <a:lnTo>
                    <a:pt x="118" y="272"/>
                  </a:lnTo>
                  <a:lnTo>
                    <a:pt x="120" y="266"/>
                  </a:lnTo>
                  <a:lnTo>
                    <a:pt x="120" y="258"/>
                  </a:lnTo>
                  <a:lnTo>
                    <a:pt x="120" y="19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FFFFFF"/>
                </a:solidFill>
                <a:latin typeface="Adobe Clean" pitchFamily="34" charset="0"/>
              </a:endParaRPr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8865840" y="6741467"/>
              <a:ext cx="31171" cy="44022"/>
            </a:xfrm>
            <a:custGeom>
              <a:avLst/>
              <a:gdLst>
                <a:gd name="T0" fmla="*/ 627434408 w 182"/>
                <a:gd name="T1" fmla="*/ 1930842020 h 248"/>
                <a:gd name="T2" fmla="*/ 376467904 w 182"/>
                <a:gd name="T3" fmla="*/ 1868540196 h 248"/>
                <a:gd name="T4" fmla="*/ 167323101 w 182"/>
                <a:gd name="T5" fmla="*/ 1681713805 h 248"/>
                <a:gd name="T6" fmla="*/ 41821701 w 182"/>
                <a:gd name="T7" fmla="*/ 1385839502 h 248"/>
                <a:gd name="T8" fmla="*/ 0 w 182"/>
                <a:gd name="T9" fmla="*/ 965440631 h 248"/>
                <a:gd name="T10" fmla="*/ 13940631 w 182"/>
                <a:gd name="T11" fmla="*/ 731868152 h 248"/>
                <a:gd name="T12" fmla="*/ 111560960 w 182"/>
                <a:gd name="T13" fmla="*/ 358136488 h 248"/>
                <a:gd name="T14" fmla="*/ 292788014 w 182"/>
                <a:gd name="T15" fmla="*/ 124564206 h 248"/>
                <a:gd name="T16" fmla="*/ 515873448 w 182"/>
                <a:gd name="T17" fmla="*/ 15555735 h 248"/>
                <a:gd name="T18" fmla="*/ 641374848 w 182"/>
                <a:gd name="T19" fmla="*/ 0 h 248"/>
                <a:gd name="T20" fmla="*/ 906281982 w 182"/>
                <a:gd name="T21" fmla="*/ 62301626 h 248"/>
                <a:gd name="T22" fmla="*/ 1101486154 w 182"/>
                <a:gd name="T23" fmla="*/ 249128215 h 248"/>
                <a:gd name="T24" fmla="*/ 1226987554 w 182"/>
                <a:gd name="T25" fmla="*/ 560558055 h 248"/>
                <a:gd name="T26" fmla="*/ 1268809256 w 182"/>
                <a:gd name="T27" fmla="*/ 965440631 h 248"/>
                <a:gd name="T28" fmla="*/ 1254868816 w 182"/>
                <a:gd name="T29" fmla="*/ 1105560573 h 248"/>
                <a:gd name="T30" fmla="*/ 1226987554 w 182"/>
                <a:gd name="T31" fmla="*/ 1339133053 h 248"/>
                <a:gd name="T32" fmla="*/ 1171225413 w 182"/>
                <a:gd name="T33" fmla="*/ 1525998687 h 248"/>
                <a:gd name="T34" fmla="*/ 1087545523 w 182"/>
                <a:gd name="T35" fmla="*/ 1681713805 h 248"/>
                <a:gd name="T36" fmla="*/ 948103493 w 182"/>
                <a:gd name="T37" fmla="*/ 1837428725 h 248"/>
                <a:gd name="T38" fmla="*/ 738958881 w 182"/>
                <a:gd name="T39" fmla="*/ 1930842020 h 248"/>
                <a:gd name="T40" fmla="*/ 627434408 w 182"/>
                <a:gd name="T41" fmla="*/ 1930842020 h 248"/>
                <a:gd name="T42" fmla="*/ 641374848 w 182"/>
                <a:gd name="T43" fmla="*/ 1572705334 h 248"/>
                <a:gd name="T44" fmla="*/ 738958881 w 182"/>
                <a:gd name="T45" fmla="*/ 1525998687 h 248"/>
                <a:gd name="T46" fmla="*/ 794757509 w 182"/>
                <a:gd name="T47" fmla="*/ 1370283766 h 248"/>
                <a:gd name="T48" fmla="*/ 836579211 w 182"/>
                <a:gd name="T49" fmla="*/ 965440631 h 248"/>
                <a:gd name="T50" fmla="*/ 836579211 w 182"/>
                <a:gd name="T51" fmla="*/ 762979821 h 248"/>
                <a:gd name="T52" fmla="*/ 794757509 w 182"/>
                <a:gd name="T53" fmla="*/ 560558055 h 248"/>
                <a:gd name="T54" fmla="*/ 738958881 w 182"/>
                <a:gd name="T55" fmla="*/ 404843135 h 248"/>
                <a:gd name="T56" fmla="*/ 627434408 w 182"/>
                <a:gd name="T57" fmla="*/ 358136488 h 248"/>
                <a:gd name="T58" fmla="*/ 571672076 w 182"/>
                <a:gd name="T59" fmla="*/ 373692421 h 248"/>
                <a:gd name="T60" fmla="*/ 487992377 w 182"/>
                <a:gd name="T61" fmla="*/ 482700694 h 248"/>
                <a:gd name="T62" fmla="*/ 446170676 w 182"/>
                <a:gd name="T63" fmla="*/ 654010791 h 248"/>
                <a:gd name="T64" fmla="*/ 418289605 w 182"/>
                <a:gd name="T65" fmla="*/ 965440631 h 248"/>
                <a:gd name="T66" fmla="*/ 432230045 w 182"/>
                <a:gd name="T67" fmla="*/ 1198973868 h 248"/>
                <a:gd name="T68" fmla="*/ 460111307 w 182"/>
                <a:gd name="T69" fmla="*/ 1385839502 h 248"/>
                <a:gd name="T70" fmla="*/ 529850566 w 182"/>
                <a:gd name="T71" fmla="*/ 1525998687 h 248"/>
                <a:gd name="T72" fmla="*/ 641374848 w 182"/>
                <a:gd name="T73" fmla="*/ 1572705334 h 24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82"/>
                <a:gd name="T112" fmla="*/ 0 h 248"/>
                <a:gd name="T113" fmla="*/ 182 w 182"/>
                <a:gd name="T114" fmla="*/ 248 h 24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82" h="248">
                  <a:moveTo>
                    <a:pt x="90" y="248"/>
                  </a:moveTo>
                  <a:lnTo>
                    <a:pt x="90" y="248"/>
                  </a:lnTo>
                  <a:lnTo>
                    <a:pt x="70" y="246"/>
                  </a:lnTo>
                  <a:lnTo>
                    <a:pt x="54" y="240"/>
                  </a:lnTo>
                  <a:lnTo>
                    <a:pt x="38" y="230"/>
                  </a:lnTo>
                  <a:lnTo>
                    <a:pt x="24" y="216"/>
                  </a:lnTo>
                  <a:lnTo>
                    <a:pt x="14" y="198"/>
                  </a:lnTo>
                  <a:lnTo>
                    <a:pt x="6" y="178"/>
                  </a:lnTo>
                  <a:lnTo>
                    <a:pt x="2" y="152"/>
                  </a:lnTo>
                  <a:lnTo>
                    <a:pt x="0" y="124"/>
                  </a:lnTo>
                  <a:lnTo>
                    <a:pt x="2" y="94"/>
                  </a:lnTo>
                  <a:lnTo>
                    <a:pt x="8" y="68"/>
                  </a:lnTo>
                  <a:lnTo>
                    <a:pt x="16" y="46"/>
                  </a:lnTo>
                  <a:lnTo>
                    <a:pt x="28" y="30"/>
                  </a:lnTo>
                  <a:lnTo>
                    <a:pt x="42" y="16"/>
                  </a:lnTo>
                  <a:lnTo>
                    <a:pt x="58" y="6"/>
                  </a:lnTo>
                  <a:lnTo>
                    <a:pt x="74" y="2"/>
                  </a:lnTo>
                  <a:lnTo>
                    <a:pt x="92" y="0"/>
                  </a:lnTo>
                  <a:lnTo>
                    <a:pt x="112" y="2"/>
                  </a:lnTo>
                  <a:lnTo>
                    <a:pt x="130" y="8"/>
                  </a:lnTo>
                  <a:lnTo>
                    <a:pt x="144" y="18"/>
                  </a:lnTo>
                  <a:lnTo>
                    <a:pt x="158" y="32"/>
                  </a:lnTo>
                  <a:lnTo>
                    <a:pt x="168" y="50"/>
                  </a:lnTo>
                  <a:lnTo>
                    <a:pt x="176" y="72"/>
                  </a:lnTo>
                  <a:lnTo>
                    <a:pt x="180" y="96"/>
                  </a:lnTo>
                  <a:lnTo>
                    <a:pt x="182" y="124"/>
                  </a:lnTo>
                  <a:lnTo>
                    <a:pt x="180" y="142"/>
                  </a:lnTo>
                  <a:lnTo>
                    <a:pt x="178" y="158"/>
                  </a:lnTo>
                  <a:lnTo>
                    <a:pt x="176" y="172"/>
                  </a:lnTo>
                  <a:lnTo>
                    <a:pt x="172" y="184"/>
                  </a:lnTo>
                  <a:lnTo>
                    <a:pt x="168" y="196"/>
                  </a:lnTo>
                  <a:lnTo>
                    <a:pt x="162" y="206"/>
                  </a:lnTo>
                  <a:lnTo>
                    <a:pt x="156" y="216"/>
                  </a:lnTo>
                  <a:lnTo>
                    <a:pt x="150" y="224"/>
                  </a:lnTo>
                  <a:lnTo>
                    <a:pt x="136" y="236"/>
                  </a:lnTo>
                  <a:lnTo>
                    <a:pt x="120" y="244"/>
                  </a:lnTo>
                  <a:lnTo>
                    <a:pt x="106" y="248"/>
                  </a:lnTo>
                  <a:lnTo>
                    <a:pt x="92" y="248"/>
                  </a:lnTo>
                  <a:lnTo>
                    <a:pt x="90" y="248"/>
                  </a:lnTo>
                  <a:close/>
                  <a:moveTo>
                    <a:pt x="92" y="202"/>
                  </a:moveTo>
                  <a:lnTo>
                    <a:pt x="92" y="202"/>
                  </a:lnTo>
                  <a:lnTo>
                    <a:pt x="100" y="200"/>
                  </a:lnTo>
                  <a:lnTo>
                    <a:pt x="106" y="196"/>
                  </a:lnTo>
                  <a:lnTo>
                    <a:pt x="112" y="188"/>
                  </a:lnTo>
                  <a:lnTo>
                    <a:pt x="114" y="176"/>
                  </a:lnTo>
                  <a:lnTo>
                    <a:pt x="120" y="152"/>
                  </a:lnTo>
                  <a:lnTo>
                    <a:pt x="120" y="124"/>
                  </a:lnTo>
                  <a:lnTo>
                    <a:pt x="120" y="98"/>
                  </a:lnTo>
                  <a:lnTo>
                    <a:pt x="118" y="84"/>
                  </a:lnTo>
                  <a:lnTo>
                    <a:pt x="114" y="72"/>
                  </a:lnTo>
                  <a:lnTo>
                    <a:pt x="110" y="62"/>
                  </a:lnTo>
                  <a:lnTo>
                    <a:pt x="106" y="52"/>
                  </a:lnTo>
                  <a:lnTo>
                    <a:pt x="100" y="48"/>
                  </a:lnTo>
                  <a:lnTo>
                    <a:pt x="90" y="46"/>
                  </a:lnTo>
                  <a:lnTo>
                    <a:pt x="82" y="48"/>
                  </a:lnTo>
                  <a:lnTo>
                    <a:pt x="76" y="52"/>
                  </a:lnTo>
                  <a:lnTo>
                    <a:pt x="70" y="62"/>
                  </a:lnTo>
                  <a:lnTo>
                    <a:pt x="66" y="72"/>
                  </a:lnTo>
                  <a:lnTo>
                    <a:pt x="64" y="84"/>
                  </a:lnTo>
                  <a:lnTo>
                    <a:pt x="62" y="98"/>
                  </a:lnTo>
                  <a:lnTo>
                    <a:pt x="60" y="124"/>
                  </a:lnTo>
                  <a:lnTo>
                    <a:pt x="62" y="154"/>
                  </a:lnTo>
                  <a:lnTo>
                    <a:pt x="64" y="166"/>
                  </a:lnTo>
                  <a:lnTo>
                    <a:pt x="66" y="178"/>
                  </a:lnTo>
                  <a:lnTo>
                    <a:pt x="70" y="188"/>
                  </a:lnTo>
                  <a:lnTo>
                    <a:pt x="76" y="196"/>
                  </a:lnTo>
                  <a:lnTo>
                    <a:pt x="82" y="200"/>
                  </a:lnTo>
                  <a:lnTo>
                    <a:pt x="92" y="20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FFFFFF"/>
                </a:solidFill>
                <a:latin typeface="Adobe Clean" pitchFamily="34" charset="0"/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8904535" y="6724288"/>
              <a:ext cx="31171" cy="61201"/>
            </a:xfrm>
            <a:custGeom>
              <a:avLst/>
              <a:gdLst>
                <a:gd name="T0" fmla="*/ 432230045 w 182"/>
                <a:gd name="T1" fmla="*/ 0 h 346"/>
                <a:gd name="T2" fmla="*/ 432230045 w 182"/>
                <a:gd name="T3" fmla="*/ 970670630 h 346"/>
                <a:gd name="T4" fmla="*/ 501932817 w 182"/>
                <a:gd name="T5" fmla="*/ 878225818 h 346"/>
                <a:gd name="T6" fmla="*/ 669256109 w 182"/>
                <a:gd name="T7" fmla="*/ 770373438 h 346"/>
                <a:gd name="T8" fmla="*/ 780816879 w 182"/>
                <a:gd name="T9" fmla="*/ 754966068 h 346"/>
                <a:gd name="T10" fmla="*/ 892341352 w 182"/>
                <a:gd name="T11" fmla="*/ 770373438 h 346"/>
                <a:gd name="T12" fmla="*/ 1073605084 w 182"/>
                <a:gd name="T13" fmla="*/ 909040755 h 346"/>
                <a:gd name="T14" fmla="*/ 1199106484 w 182"/>
                <a:gd name="T15" fmla="*/ 1140152688 h 346"/>
                <a:gd name="T16" fmla="*/ 1254868816 w 182"/>
                <a:gd name="T17" fmla="*/ 1479117000 h 346"/>
                <a:gd name="T18" fmla="*/ 1268809256 w 182"/>
                <a:gd name="T19" fmla="*/ 1664006625 h 346"/>
                <a:gd name="T20" fmla="*/ 1226987554 w 182"/>
                <a:gd name="T21" fmla="*/ 2095415750 h 346"/>
                <a:gd name="T22" fmla="*/ 1101486154 w 182"/>
                <a:gd name="T23" fmla="*/ 2147483647 h 346"/>
                <a:gd name="T24" fmla="*/ 934163053 w 182"/>
                <a:gd name="T25" fmla="*/ 2147483647 h 346"/>
                <a:gd name="T26" fmla="*/ 725018250 w 182"/>
                <a:gd name="T27" fmla="*/ 2147483647 h 346"/>
                <a:gd name="T28" fmla="*/ 613493777 w 182"/>
                <a:gd name="T29" fmla="*/ 2147483647 h 346"/>
                <a:gd name="T30" fmla="*/ 460111307 w 182"/>
                <a:gd name="T31" fmla="*/ 2147483647 h 346"/>
                <a:gd name="T32" fmla="*/ 376467904 w 182"/>
                <a:gd name="T33" fmla="*/ 2147483647 h 346"/>
                <a:gd name="T34" fmla="*/ 0 w 182"/>
                <a:gd name="T35" fmla="*/ 2147483647 h 346"/>
                <a:gd name="T36" fmla="*/ 13940631 w 182"/>
                <a:gd name="T37" fmla="*/ 2110823318 h 346"/>
                <a:gd name="T38" fmla="*/ 432230045 w 182"/>
                <a:gd name="T39" fmla="*/ 1972156000 h 346"/>
                <a:gd name="T40" fmla="*/ 432230045 w 182"/>
                <a:gd name="T41" fmla="*/ 2049193443 h 346"/>
                <a:gd name="T42" fmla="*/ 446170676 w 182"/>
                <a:gd name="T43" fmla="*/ 2095415750 h 346"/>
                <a:gd name="T44" fmla="*/ 529850566 w 182"/>
                <a:gd name="T45" fmla="*/ 2147483647 h 346"/>
                <a:gd name="T46" fmla="*/ 613493777 w 182"/>
                <a:gd name="T47" fmla="*/ 2147483647 h 346"/>
                <a:gd name="T48" fmla="*/ 669256109 w 182"/>
                <a:gd name="T49" fmla="*/ 2147483647 h 346"/>
                <a:gd name="T50" fmla="*/ 752935808 w 182"/>
                <a:gd name="T51" fmla="*/ 2147483647 h 346"/>
                <a:gd name="T52" fmla="*/ 808698140 w 182"/>
                <a:gd name="T53" fmla="*/ 2049193443 h 346"/>
                <a:gd name="T54" fmla="*/ 836579211 w 182"/>
                <a:gd name="T55" fmla="*/ 1694821563 h 346"/>
                <a:gd name="T56" fmla="*/ 836579211 w 182"/>
                <a:gd name="T57" fmla="*/ 1479117000 h 346"/>
                <a:gd name="T58" fmla="*/ 794757509 w 182"/>
                <a:gd name="T59" fmla="*/ 1294227375 h 346"/>
                <a:gd name="T60" fmla="*/ 711077619 w 182"/>
                <a:gd name="T61" fmla="*/ 1186375193 h 346"/>
                <a:gd name="T62" fmla="*/ 613493777 w 182"/>
                <a:gd name="T63" fmla="*/ 1140152688 h 346"/>
                <a:gd name="T64" fmla="*/ 557731636 w 182"/>
                <a:gd name="T65" fmla="*/ 1155560255 h 346"/>
                <a:gd name="T66" fmla="*/ 474051746 w 182"/>
                <a:gd name="T67" fmla="*/ 1263412438 h 346"/>
                <a:gd name="T68" fmla="*/ 446170676 w 182"/>
                <a:gd name="T69" fmla="*/ 1340449880 h 346"/>
                <a:gd name="T70" fmla="*/ 432230045 w 182"/>
                <a:gd name="T71" fmla="*/ 1972156000 h 3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82"/>
                <a:gd name="T109" fmla="*/ 0 h 346"/>
                <a:gd name="T110" fmla="*/ 182 w 182"/>
                <a:gd name="T111" fmla="*/ 346 h 3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82" h="346">
                  <a:moveTo>
                    <a:pt x="2" y="0"/>
                  </a:moveTo>
                  <a:lnTo>
                    <a:pt x="62" y="0"/>
                  </a:lnTo>
                  <a:lnTo>
                    <a:pt x="62" y="126"/>
                  </a:lnTo>
                  <a:lnTo>
                    <a:pt x="72" y="114"/>
                  </a:lnTo>
                  <a:lnTo>
                    <a:pt x="84" y="104"/>
                  </a:lnTo>
                  <a:lnTo>
                    <a:pt x="96" y="100"/>
                  </a:lnTo>
                  <a:lnTo>
                    <a:pt x="112" y="98"/>
                  </a:lnTo>
                  <a:lnTo>
                    <a:pt x="122" y="98"/>
                  </a:lnTo>
                  <a:lnTo>
                    <a:pt x="128" y="100"/>
                  </a:lnTo>
                  <a:lnTo>
                    <a:pt x="142" y="106"/>
                  </a:lnTo>
                  <a:lnTo>
                    <a:pt x="154" y="118"/>
                  </a:lnTo>
                  <a:lnTo>
                    <a:pt x="164" y="132"/>
                  </a:lnTo>
                  <a:lnTo>
                    <a:pt x="172" y="148"/>
                  </a:lnTo>
                  <a:lnTo>
                    <a:pt x="176" y="170"/>
                  </a:lnTo>
                  <a:lnTo>
                    <a:pt x="180" y="192"/>
                  </a:lnTo>
                  <a:lnTo>
                    <a:pt x="182" y="216"/>
                  </a:lnTo>
                  <a:lnTo>
                    <a:pt x="180" y="246"/>
                  </a:lnTo>
                  <a:lnTo>
                    <a:pt x="176" y="272"/>
                  </a:lnTo>
                  <a:lnTo>
                    <a:pt x="168" y="294"/>
                  </a:lnTo>
                  <a:lnTo>
                    <a:pt x="158" y="314"/>
                  </a:lnTo>
                  <a:lnTo>
                    <a:pt x="148" y="328"/>
                  </a:lnTo>
                  <a:lnTo>
                    <a:pt x="134" y="338"/>
                  </a:lnTo>
                  <a:lnTo>
                    <a:pt x="120" y="344"/>
                  </a:lnTo>
                  <a:lnTo>
                    <a:pt x="104" y="346"/>
                  </a:lnTo>
                  <a:lnTo>
                    <a:pt x="88" y="344"/>
                  </a:lnTo>
                  <a:lnTo>
                    <a:pt x="76" y="340"/>
                  </a:lnTo>
                  <a:lnTo>
                    <a:pt x="66" y="328"/>
                  </a:lnTo>
                  <a:lnTo>
                    <a:pt x="56" y="314"/>
                  </a:lnTo>
                  <a:lnTo>
                    <a:pt x="54" y="314"/>
                  </a:lnTo>
                  <a:lnTo>
                    <a:pt x="50" y="342"/>
                  </a:lnTo>
                  <a:lnTo>
                    <a:pt x="0" y="342"/>
                  </a:lnTo>
                  <a:lnTo>
                    <a:pt x="2" y="274"/>
                  </a:lnTo>
                  <a:lnTo>
                    <a:pt x="2" y="0"/>
                  </a:lnTo>
                  <a:close/>
                  <a:moveTo>
                    <a:pt x="62" y="256"/>
                  </a:moveTo>
                  <a:lnTo>
                    <a:pt x="62" y="256"/>
                  </a:lnTo>
                  <a:lnTo>
                    <a:pt x="62" y="266"/>
                  </a:lnTo>
                  <a:lnTo>
                    <a:pt x="64" y="272"/>
                  </a:lnTo>
                  <a:lnTo>
                    <a:pt x="68" y="284"/>
                  </a:lnTo>
                  <a:lnTo>
                    <a:pt x="76" y="292"/>
                  </a:lnTo>
                  <a:lnTo>
                    <a:pt x="82" y="296"/>
                  </a:lnTo>
                  <a:lnTo>
                    <a:pt x="88" y="298"/>
                  </a:lnTo>
                  <a:lnTo>
                    <a:pt x="96" y="296"/>
                  </a:lnTo>
                  <a:lnTo>
                    <a:pt x="104" y="292"/>
                  </a:lnTo>
                  <a:lnTo>
                    <a:pt x="108" y="286"/>
                  </a:lnTo>
                  <a:lnTo>
                    <a:pt x="114" y="276"/>
                  </a:lnTo>
                  <a:lnTo>
                    <a:pt x="116" y="266"/>
                  </a:lnTo>
                  <a:lnTo>
                    <a:pt x="120" y="252"/>
                  </a:lnTo>
                  <a:lnTo>
                    <a:pt x="120" y="220"/>
                  </a:lnTo>
                  <a:lnTo>
                    <a:pt x="120" y="192"/>
                  </a:lnTo>
                  <a:lnTo>
                    <a:pt x="116" y="178"/>
                  </a:lnTo>
                  <a:lnTo>
                    <a:pt x="114" y="168"/>
                  </a:lnTo>
                  <a:lnTo>
                    <a:pt x="108" y="160"/>
                  </a:lnTo>
                  <a:lnTo>
                    <a:pt x="102" y="154"/>
                  </a:lnTo>
                  <a:lnTo>
                    <a:pt x="96" y="150"/>
                  </a:lnTo>
                  <a:lnTo>
                    <a:pt x="88" y="148"/>
                  </a:lnTo>
                  <a:lnTo>
                    <a:pt x="80" y="150"/>
                  </a:lnTo>
                  <a:lnTo>
                    <a:pt x="72" y="156"/>
                  </a:lnTo>
                  <a:lnTo>
                    <a:pt x="68" y="164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25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FFFFFF"/>
                </a:solidFill>
                <a:latin typeface="Adobe Clean" pitchFamily="34" charset="0"/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8942156" y="6741467"/>
              <a:ext cx="31171" cy="44022"/>
            </a:xfrm>
            <a:custGeom>
              <a:avLst/>
              <a:gdLst>
                <a:gd name="T0" fmla="*/ 447139395 w 176"/>
                <a:gd name="T1" fmla="*/ 1109628385 h 250"/>
                <a:gd name="T2" fmla="*/ 493383008 w 176"/>
                <a:gd name="T3" fmla="*/ 1307239371 h 250"/>
                <a:gd name="T4" fmla="*/ 570455762 w 176"/>
                <a:gd name="T5" fmla="*/ 1444043966 h 250"/>
                <a:gd name="T6" fmla="*/ 693811441 w 176"/>
                <a:gd name="T7" fmla="*/ 1520042172 h 250"/>
                <a:gd name="T8" fmla="*/ 863410535 w 176"/>
                <a:gd name="T9" fmla="*/ 1550464734 h 250"/>
                <a:gd name="T10" fmla="*/ 955936875 w 176"/>
                <a:gd name="T11" fmla="*/ 1535272721 h 250"/>
                <a:gd name="T12" fmla="*/ 1202608921 w 176"/>
                <a:gd name="T13" fmla="*/ 1474466528 h 250"/>
                <a:gd name="T14" fmla="*/ 1264267204 w 176"/>
                <a:gd name="T15" fmla="*/ 1808881912 h 250"/>
                <a:gd name="T16" fmla="*/ 1048424299 w 176"/>
                <a:gd name="T17" fmla="*/ 1869688302 h 250"/>
                <a:gd name="T18" fmla="*/ 770923112 w 176"/>
                <a:gd name="T19" fmla="*/ 1900072131 h 250"/>
                <a:gd name="T20" fmla="*/ 601324018 w 176"/>
                <a:gd name="T21" fmla="*/ 1884880118 h 250"/>
                <a:gd name="T22" fmla="*/ 308369245 w 176"/>
                <a:gd name="T23" fmla="*/ 1763267535 h 250"/>
                <a:gd name="T24" fmla="*/ 107941009 w 176"/>
                <a:gd name="T25" fmla="*/ 1520042172 h 250"/>
                <a:gd name="T26" fmla="*/ 15414472 w 176"/>
                <a:gd name="T27" fmla="*/ 1185626788 h 250"/>
                <a:gd name="T28" fmla="*/ 0 w 176"/>
                <a:gd name="T29" fmla="*/ 988054535 h 250"/>
                <a:gd name="T30" fmla="*/ 61658282 w 176"/>
                <a:gd name="T31" fmla="*/ 577640747 h 250"/>
                <a:gd name="T32" fmla="*/ 215842905 w 176"/>
                <a:gd name="T33" fmla="*/ 273609191 h 250"/>
                <a:gd name="T34" fmla="*/ 447139395 w 176"/>
                <a:gd name="T35" fmla="*/ 75998206 h 250"/>
                <a:gd name="T36" fmla="*/ 724640582 w 176"/>
                <a:gd name="T37" fmla="*/ 0 h 250"/>
                <a:gd name="T38" fmla="*/ 863410535 w 176"/>
                <a:gd name="T39" fmla="*/ 15192013 h 250"/>
                <a:gd name="T40" fmla="*/ 1094668109 w 176"/>
                <a:gd name="T41" fmla="*/ 136804596 h 250"/>
                <a:gd name="T42" fmla="*/ 1264267204 w 176"/>
                <a:gd name="T43" fmla="*/ 364799213 h 250"/>
                <a:gd name="T44" fmla="*/ 1341379072 w 176"/>
                <a:gd name="T45" fmla="*/ 668830966 h 250"/>
                <a:gd name="T46" fmla="*/ 1356793544 w 176"/>
                <a:gd name="T47" fmla="*/ 866441755 h 250"/>
                <a:gd name="T48" fmla="*/ 1341379072 w 176"/>
                <a:gd name="T49" fmla="*/ 1109628385 h 250"/>
                <a:gd name="T50" fmla="*/ 925068818 w 176"/>
                <a:gd name="T51" fmla="*/ 790443549 h 250"/>
                <a:gd name="T52" fmla="*/ 909654346 w 176"/>
                <a:gd name="T53" fmla="*/ 608024576 h 250"/>
                <a:gd name="T54" fmla="*/ 863410535 w 176"/>
                <a:gd name="T55" fmla="*/ 471219980 h 250"/>
                <a:gd name="T56" fmla="*/ 801752253 w 176"/>
                <a:gd name="T57" fmla="*/ 380029959 h 250"/>
                <a:gd name="T58" fmla="*/ 693811441 w 176"/>
                <a:gd name="T59" fmla="*/ 349607397 h 250"/>
                <a:gd name="T60" fmla="*/ 647567631 w 176"/>
                <a:gd name="T61" fmla="*/ 349607397 h 250"/>
                <a:gd name="T62" fmla="*/ 555041291 w 176"/>
                <a:gd name="T63" fmla="*/ 425605603 h 250"/>
                <a:gd name="T64" fmla="*/ 477968536 w 176"/>
                <a:gd name="T65" fmla="*/ 638408405 h 250"/>
                <a:gd name="T66" fmla="*/ 925068818 w 176"/>
                <a:gd name="T67" fmla="*/ 790443549 h 25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76"/>
                <a:gd name="T103" fmla="*/ 0 h 250"/>
                <a:gd name="T104" fmla="*/ 176 w 176"/>
                <a:gd name="T105" fmla="*/ 250 h 25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76" h="250">
                  <a:moveTo>
                    <a:pt x="58" y="146"/>
                  </a:moveTo>
                  <a:lnTo>
                    <a:pt x="58" y="146"/>
                  </a:lnTo>
                  <a:lnTo>
                    <a:pt x="60" y="160"/>
                  </a:lnTo>
                  <a:lnTo>
                    <a:pt x="64" y="172"/>
                  </a:lnTo>
                  <a:lnTo>
                    <a:pt x="68" y="182"/>
                  </a:lnTo>
                  <a:lnTo>
                    <a:pt x="74" y="190"/>
                  </a:lnTo>
                  <a:lnTo>
                    <a:pt x="82" y="196"/>
                  </a:lnTo>
                  <a:lnTo>
                    <a:pt x="90" y="200"/>
                  </a:lnTo>
                  <a:lnTo>
                    <a:pt x="100" y="202"/>
                  </a:lnTo>
                  <a:lnTo>
                    <a:pt x="112" y="204"/>
                  </a:lnTo>
                  <a:lnTo>
                    <a:pt x="124" y="202"/>
                  </a:lnTo>
                  <a:lnTo>
                    <a:pt x="136" y="200"/>
                  </a:lnTo>
                  <a:lnTo>
                    <a:pt x="156" y="194"/>
                  </a:lnTo>
                  <a:lnTo>
                    <a:pt x="164" y="238"/>
                  </a:lnTo>
                  <a:lnTo>
                    <a:pt x="152" y="242"/>
                  </a:lnTo>
                  <a:lnTo>
                    <a:pt x="136" y="246"/>
                  </a:lnTo>
                  <a:lnTo>
                    <a:pt x="118" y="248"/>
                  </a:lnTo>
                  <a:lnTo>
                    <a:pt x="100" y="250"/>
                  </a:lnTo>
                  <a:lnTo>
                    <a:pt x="78" y="248"/>
                  </a:lnTo>
                  <a:lnTo>
                    <a:pt x="58" y="242"/>
                  </a:lnTo>
                  <a:lnTo>
                    <a:pt x="40" y="232"/>
                  </a:lnTo>
                  <a:lnTo>
                    <a:pt x="26" y="218"/>
                  </a:lnTo>
                  <a:lnTo>
                    <a:pt x="14" y="200"/>
                  </a:lnTo>
                  <a:lnTo>
                    <a:pt x="6" y="180"/>
                  </a:lnTo>
                  <a:lnTo>
                    <a:pt x="2" y="156"/>
                  </a:lnTo>
                  <a:lnTo>
                    <a:pt x="0" y="130"/>
                  </a:lnTo>
                  <a:lnTo>
                    <a:pt x="2" y="102"/>
                  </a:lnTo>
                  <a:lnTo>
                    <a:pt x="8" y="76"/>
                  </a:lnTo>
                  <a:lnTo>
                    <a:pt x="16" y="54"/>
                  </a:lnTo>
                  <a:lnTo>
                    <a:pt x="28" y="36"/>
                  </a:lnTo>
                  <a:lnTo>
                    <a:pt x="42" y="20"/>
                  </a:lnTo>
                  <a:lnTo>
                    <a:pt x="58" y="10"/>
                  </a:lnTo>
                  <a:lnTo>
                    <a:pt x="76" y="4"/>
                  </a:lnTo>
                  <a:lnTo>
                    <a:pt x="94" y="0"/>
                  </a:lnTo>
                  <a:lnTo>
                    <a:pt x="112" y="2"/>
                  </a:lnTo>
                  <a:lnTo>
                    <a:pt x="130" y="8"/>
                  </a:lnTo>
                  <a:lnTo>
                    <a:pt x="142" y="18"/>
                  </a:lnTo>
                  <a:lnTo>
                    <a:pt x="154" y="32"/>
                  </a:lnTo>
                  <a:lnTo>
                    <a:pt x="164" y="48"/>
                  </a:lnTo>
                  <a:lnTo>
                    <a:pt x="170" y="66"/>
                  </a:lnTo>
                  <a:lnTo>
                    <a:pt x="174" y="88"/>
                  </a:lnTo>
                  <a:lnTo>
                    <a:pt x="176" y="114"/>
                  </a:lnTo>
                  <a:lnTo>
                    <a:pt x="174" y="134"/>
                  </a:lnTo>
                  <a:lnTo>
                    <a:pt x="174" y="146"/>
                  </a:lnTo>
                  <a:lnTo>
                    <a:pt x="58" y="146"/>
                  </a:lnTo>
                  <a:close/>
                  <a:moveTo>
                    <a:pt x="120" y="104"/>
                  </a:moveTo>
                  <a:lnTo>
                    <a:pt x="120" y="104"/>
                  </a:lnTo>
                  <a:lnTo>
                    <a:pt x="118" y="80"/>
                  </a:lnTo>
                  <a:lnTo>
                    <a:pt x="116" y="70"/>
                  </a:lnTo>
                  <a:lnTo>
                    <a:pt x="112" y="62"/>
                  </a:lnTo>
                  <a:lnTo>
                    <a:pt x="108" y="54"/>
                  </a:lnTo>
                  <a:lnTo>
                    <a:pt x="104" y="50"/>
                  </a:lnTo>
                  <a:lnTo>
                    <a:pt x="98" y="46"/>
                  </a:lnTo>
                  <a:lnTo>
                    <a:pt x="90" y="46"/>
                  </a:lnTo>
                  <a:lnTo>
                    <a:pt x="84" y="46"/>
                  </a:lnTo>
                  <a:lnTo>
                    <a:pt x="76" y="50"/>
                  </a:lnTo>
                  <a:lnTo>
                    <a:pt x="72" y="56"/>
                  </a:lnTo>
                  <a:lnTo>
                    <a:pt x="66" y="64"/>
                  </a:lnTo>
                  <a:lnTo>
                    <a:pt x="62" y="84"/>
                  </a:lnTo>
                  <a:lnTo>
                    <a:pt x="58" y="104"/>
                  </a:lnTo>
                  <a:lnTo>
                    <a:pt x="120" y="10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FFFFFF"/>
                </a:solidFill>
                <a:latin typeface="Adobe Clean" pitchFamily="34" charset="0"/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8904535" y="6528874"/>
              <a:ext cx="68791" cy="165350"/>
            </a:xfrm>
            <a:custGeom>
              <a:avLst/>
              <a:gdLst>
                <a:gd name="T0" fmla="*/ 0 w 386"/>
                <a:gd name="T1" fmla="*/ 0 h 920"/>
                <a:gd name="T2" fmla="*/ 2147483647 w 386"/>
                <a:gd name="T3" fmla="*/ 0 h 920"/>
                <a:gd name="T4" fmla="*/ 2147483647 w 386"/>
                <a:gd name="T5" fmla="*/ 2147483647 h 920"/>
                <a:gd name="T6" fmla="*/ 0 w 386"/>
                <a:gd name="T7" fmla="*/ 0 h 9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6"/>
                <a:gd name="T13" fmla="*/ 0 h 920"/>
                <a:gd name="T14" fmla="*/ 386 w 386"/>
                <a:gd name="T15" fmla="*/ 920 h 9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6" h="920">
                  <a:moveTo>
                    <a:pt x="0" y="0"/>
                  </a:moveTo>
                  <a:lnTo>
                    <a:pt x="386" y="0"/>
                  </a:lnTo>
                  <a:lnTo>
                    <a:pt x="386" y="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FFFFFF"/>
                </a:solidFill>
                <a:latin typeface="Adobe Clean" pitchFamily="34" charset="0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8786300" y="6528874"/>
              <a:ext cx="68791" cy="165350"/>
            </a:xfrm>
            <a:custGeom>
              <a:avLst/>
              <a:gdLst>
                <a:gd name="T0" fmla="*/ 2147483647 w 386"/>
                <a:gd name="T1" fmla="*/ 0 h 920"/>
                <a:gd name="T2" fmla="*/ 0 w 386"/>
                <a:gd name="T3" fmla="*/ 0 h 920"/>
                <a:gd name="T4" fmla="*/ 0 w 386"/>
                <a:gd name="T5" fmla="*/ 2147483647 h 920"/>
                <a:gd name="T6" fmla="*/ 2147483647 w 386"/>
                <a:gd name="T7" fmla="*/ 0 h 9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6"/>
                <a:gd name="T13" fmla="*/ 0 h 920"/>
                <a:gd name="T14" fmla="*/ 386 w 386"/>
                <a:gd name="T15" fmla="*/ 920 h 9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6" h="920">
                  <a:moveTo>
                    <a:pt x="386" y="0"/>
                  </a:moveTo>
                  <a:lnTo>
                    <a:pt x="0" y="0"/>
                  </a:lnTo>
                  <a:lnTo>
                    <a:pt x="0" y="920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FFFFFF"/>
                </a:solidFill>
                <a:latin typeface="Adobe Clean" pitchFamily="34" charset="0"/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8849717" y="6589001"/>
              <a:ext cx="74166" cy="105223"/>
            </a:xfrm>
            <a:custGeom>
              <a:avLst/>
              <a:gdLst>
                <a:gd name="T0" fmla="*/ 1336771916 w 416"/>
                <a:gd name="T1" fmla="*/ 0 h 582"/>
                <a:gd name="T2" fmla="*/ 2147483647 w 416"/>
                <a:gd name="T3" fmla="*/ 2147483647 h 582"/>
                <a:gd name="T4" fmla="*/ 1997308539 w 416"/>
                <a:gd name="T5" fmla="*/ 2147483647 h 582"/>
                <a:gd name="T6" fmla="*/ 1415424145 w 416"/>
                <a:gd name="T7" fmla="*/ 2147483647 h 582"/>
                <a:gd name="T8" fmla="*/ 0 w 416"/>
                <a:gd name="T9" fmla="*/ 2147483647 h 582"/>
                <a:gd name="T10" fmla="*/ 1336771916 w 416"/>
                <a:gd name="T11" fmla="*/ 0 h 5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6"/>
                <a:gd name="T19" fmla="*/ 0 h 582"/>
                <a:gd name="T20" fmla="*/ 416 w 416"/>
                <a:gd name="T21" fmla="*/ 582 h 5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6" h="582">
                  <a:moveTo>
                    <a:pt x="170" y="0"/>
                  </a:moveTo>
                  <a:lnTo>
                    <a:pt x="416" y="582"/>
                  </a:lnTo>
                  <a:lnTo>
                    <a:pt x="254" y="582"/>
                  </a:lnTo>
                  <a:lnTo>
                    <a:pt x="180" y="396"/>
                  </a:lnTo>
                  <a:lnTo>
                    <a:pt x="0" y="396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FFFFFF"/>
                </a:solidFill>
                <a:latin typeface="Adobe Clean" pitchFamily="34" charset="0"/>
              </a:endParaRPr>
            </a:p>
          </p:txBody>
        </p: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8977626" y="6528874"/>
              <a:ext cx="12899" cy="12884"/>
            </a:xfrm>
            <a:custGeom>
              <a:avLst/>
              <a:gdLst>
                <a:gd name="T0" fmla="*/ 287240651 w 72"/>
                <a:gd name="T1" fmla="*/ 0 h 72"/>
                <a:gd name="T2" fmla="*/ 398918740 w 72"/>
                <a:gd name="T3" fmla="*/ 15968860 h 72"/>
                <a:gd name="T4" fmla="*/ 494665623 w 72"/>
                <a:gd name="T5" fmla="*/ 79764775 h 72"/>
                <a:gd name="T6" fmla="*/ 558470370 w 72"/>
                <a:gd name="T7" fmla="*/ 175498211 h 72"/>
                <a:gd name="T8" fmla="*/ 574441339 w 72"/>
                <a:gd name="T9" fmla="*/ 287160744 h 72"/>
                <a:gd name="T10" fmla="*/ 574441339 w 72"/>
                <a:gd name="T11" fmla="*/ 335027562 h 72"/>
                <a:gd name="T12" fmla="*/ 526567997 w 72"/>
                <a:gd name="T13" fmla="*/ 446690095 h 72"/>
                <a:gd name="T14" fmla="*/ 446792281 w 72"/>
                <a:gd name="T15" fmla="*/ 526454871 h 72"/>
                <a:gd name="T16" fmla="*/ 351045398 w 72"/>
                <a:gd name="T17" fmla="*/ 558352829 h 72"/>
                <a:gd name="T18" fmla="*/ 287240651 w 72"/>
                <a:gd name="T19" fmla="*/ 574321688 h 72"/>
                <a:gd name="T20" fmla="*/ 175522599 w 72"/>
                <a:gd name="T21" fmla="*/ 542423730 h 72"/>
                <a:gd name="T22" fmla="*/ 79775715 w 72"/>
                <a:gd name="T23" fmla="*/ 494556913 h 72"/>
                <a:gd name="T24" fmla="*/ 15971169 w 72"/>
                <a:gd name="T25" fmla="*/ 398823278 h 72"/>
                <a:gd name="T26" fmla="*/ 0 w 72"/>
                <a:gd name="T27" fmla="*/ 287160744 h 72"/>
                <a:gd name="T28" fmla="*/ 0 w 72"/>
                <a:gd name="T29" fmla="*/ 223365028 h 72"/>
                <a:gd name="T30" fmla="*/ 47873542 w 72"/>
                <a:gd name="T31" fmla="*/ 127631393 h 72"/>
                <a:gd name="T32" fmla="*/ 127649257 w 72"/>
                <a:gd name="T33" fmla="*/ 47866818 h 72"/>
                <a:gd name="T34" fmla="*/ 223396141 w 72"/>
                <a:gd name="T35" fmla="*/ 0 h 72"/>
                <a:gd name="T36" fmla="*/ 287240651 w 72"/>
                <a:gd name="T37" fmla="*/ 0 h 72"/>
                <a:gd name="T38" fmla="*/ 287240651 w 72"/>
                <a:gd name="T39" fmla="*/ 47866818 h 72"/>
                <a:gd name="T40" fmla="*/ 207424972 w 72"/>
                <a:gd name="T41" fmla="*/ 63795716 h 72"/>
                <a:gd name="T42" fmla="*/ 79775715 w 72"/>
                <a:gd name="T43" fmla="*/ 191427309 h 72"/>
                <a:gd name="T44" fmla="*/ 63844511 w 72"/>
                <a:gd name="T45" fmla="*/ 287160744 h 72"/>
                <a:gd name="T46" fmla="*/ 127649257 w 72"/>
                <a:gd name="T47" fmla="*/ 446690095 h 72"/>
                <a:gd name="T48" fmla="*/ 239367309 w 72"/>
                <a:gd name="T49" fmla="*/ 510525772 h 72"/>
                <a:gd name="T50" fmla="*/ 287240651 w 72"/>
                <a:gd name="T51" fmla="*/ 526454871 h 72"/>
                <a:gd name="T52" fmla="*/ 382947571 w 72"/>
                <a:gd name="T53" fmla="*/ 510525772 h 72"/>
                <a:gd name="T54" fmla="*/ 494665623 w 72"/>
                <a:gd name="T55" fmla="*/ 382894379 h 72"/>
                <a:gd name="T56" fmla="*/ 510596828 w 72"/>
                <a:gd name="T57" fmla="*/ 287160744 h 72"/>
                <a:gd name="T58" fmla="*/ 446792281 w 72"/>
                <a:gd name="T59" fmla="*/ 111662534 h 72"/>
                <a:gd name="T60" fmla="*/ 335074229 w 72"/>
                <a:gd name="T61" fmla="*/ 47866818 h 72"/>
                <a:gd name="T62" fmla="*/ 287240651 w 72"/>
                <a:gd name="T63" fmla="*/ 47866818 h 72"/>
                <a:gd name="T64" fmla="*/ 175522599 w 72"/>
                <a:gd name="T65" fmla="*/ 446690095 h 72"/>
                <a:gd name="T66" fmla="*/ 175522599 w 72"/>
                <a:gd name="T67" fmla="*/ 127631393 h 72"/>
                <a:gd name="T68" fmla="*/ 271269483 w 72"/>
                <a:gd name="T69" fmla="*/ 127631393 h 72"/>
                <a:gd name="T70" fmla="*/ 382947571 w 72"/>
                <a:gd name="T71" fmla="*/ 143600453 h 72"/>
                <a:gd name="T72" fmla="*/ 398918740 w 72"/>
                <a:gd name="T73" fmla="*/ 175498211 h 72"/>
                <a:gd name="T74" fmla="*/ 398918740 w 72"/>
                <a:gd name="T75" fmla="*/ 223365028 h 72"/>
                <a:gd name="T76" fmla="*/ 382947571 w 72"/>
                <a:gd name="T77" fmla="*/ 271191885 h 72"/>
                <a:gd name="T78" fmla="*/ 351045398 w 72"/>
                <a:gd name="T79" fmla="*/ 287160744 h 72"/>
                <a:gd name="T80" fmla="*/ 382947571 w 72"/>
                <a:gd name="T81" fmla="*/ 319058702 h 72"/>
                <a:gd name="T82" fmla="*/ 398918740 w 72"/>
                <a:gd name="T83" fmla="*/ 366925520 h 72"/>
                <a:gd name="T84" fmla="*/ 351045398 w 72"/>
                <a:gd name="T85" fmla="*/ 446690095 h 72"/>
                <a:gd name="T86" fmla="*/ 335074229 w 72"/>
                <a:gd name="T87" fmla="*/ 366925520 h 72"/>
                <a:gd name="T88" fmla="*/ 319143024 w 72"/>
                <a:gd name="T89" fmla="*/ 335027562 h 72"/>
                <a:gd name="T90" fmla="*/ 239367309 w 72"/>
                <a:gd name="T91" fmla="*/ 319058702 h 72"/>
                <a:gd name="T92" fmla="*/ 239367309 w 72"/>
                <a:gd name="T93" fmla="*/ 271191885 h 72"/>
                <a:gd name="T94" fmla="*/ 271269483 w 72"/>
                <a:gd name="T95" fmla="*/ 271191885 h 72"/>
                <a:gd name="T96" fmla="*/ 335074229 w 72"/>
                <a:gd name="T97" fmla="*/ 239294127 h 72"/>
                <a:gd name="T98" fmla="*/ 351045398 w 72"/>
                <a:gd name="T99" fmla="*/ 223365028 h 72"/>
                <a:gd name="T100" fmla="*/ 335074229 w 72"/>
                <a:gd name="T101" fmla="*/ 175498211 h 72"/>
                <a:gd name="T102" fmla="*/ 271269483 w 72"/>
                <a:gd name="T103" fmla="*/ 159529351 h 72"/>
                <a:gd name="T104" fmla="*/ 239367309 w 72"/>
                <a:gd name="T105" fmla="*/ 175498211 h 7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2"/>
                <a:gd name="T160" fmla="*/ 0 h 72"/>
                <a:gd name="T161" fmla="*/ 72 w 72"/>
                <a:gd name="T162" fmla="*/ 72 h 7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2" h="72">
                  <a:moveTo>
                    <a:pt x="36" y="0"/>
                  </a:moveTo>
                  <a:lnTo>
                    <a:pt x="36" y="0"/>
                  </a:lnTo>
                  <a:lnTo>
                    <a:pt x="44" y="0"/>
                  </a:lnTo>
                  <a:lnTo>
                    <a:pt x="50" y="2"/>
                  </a:lnTo>
                  <a:lnTo>
                    <a:pt x="56" y="6"/>
                  </a:lnTo>
                  <a:lnTo>
                    <a:pt x="62" y="10"/>
                  </a:lnTo>
                  <a:lnTo>
                    <a:pt x="66" y="16"/>
                  </a:lnTo>
                  <a:lnTo>
                    <a:pt x="70" y="22"/>
                  </a:lnTo>
                  <a:lnTo>
                    <a:pt x="72" y="28"/>
                  </a:lnTo>
                  <a:lnTo>
                    <a:pt x="72" y="36"/>
                  </a:lnTo>
                  <a:lnTo>
                    <a:pt x="72" y="42"/>
                  </a:lnTo>
                  <a:lnTo>
                    <a:pt x="70" y="50"/>
                  </a:lnTo>
                  <a:lnTo>
                    <a:pt x="66" y="56"/>
                  </a:lnTo>
                  <a:lnTo>
                    <a:pt x="62" y="62"/>
                  </a:lnTo>
                  <a:lnTo>
                    <a:pt x="56" y="66"/>
                  </a:lnTo>
                  <a:lnTo>
                    <a:pt x="50" y="68"/>
                  </a:lnTo>
                  <a:lnTo>
                    <a:pt x="44" y="70"/>
                  </a:lnTo>
                  <a:lnTo>
                    <a:pt x="36" y="72"/>
                  </a:lnTo>
                  <a:lnTo>
                    <a:pt x="28" y="70"/>
                  </a:lnTo>
                  <a:lnTo>
                    <a:pt x="22" y="68"/>
                  </a:lnTo>
                  <a:lnTo>
                    <a:pt x="16" y="66"/>
                  </a:lnTo>
                  <a:lnTo>
                    <a:pt x="10" y="62"/>
                  </a:lnTo>
                  <a:lnTo>
                    <a:pt x="6" y="56"/>
                  </a:lnTo>
                  <a:lnTo>
                    <a:pt x="2" y="50"/>
                  </a:lnTo>
                  <a:lnTo>
                    <a:pt x="0" y="42"/>
                  </a:lnTo>
                  <a:lnTo>
                    <a:pt x="0" y="36"/>
                  </a:lnTo>
                  <a:lnTo>
                    <a:pt x="0" y="28"/>
                  </a:lnTo>
                  <a:lnTo>
                    <a:pt x="2" y="22"/>
                  </a:lnTo>
                  <a:lnTo>
                    <a:pt x="6" y="16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36" y="0"/>
                  </a:lnTo>
                  <a:close/>
                  <a:moveTo>
                    <a:pt x="36" y="6"/>
                  </a:moveTo>
                  <a:lnTo>
                    <a:pt x="36" y="6"/>
                  </a:lnTo>
                  <a:lnTo>
                    <a:pt x="30" y="6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0" y="24"/>
                  </a:lnTo>
                  <a:lnTo>
                    <a:pt x="8" y="36"/>
                  </a:lnTo>
                  <a:lnTo>
                    <a:pt x="10" y="48"/>
                  </a:lnTo>
                  <a:lnTo>
                    <a:pt x="16" y="56"/>
                  </a:lnTo>
                  <a:lnTo>
                    <a:pt x="26" y="64"/>
                  </a:lnTo>
                  <a:lnTo>
                    <a:pt x="30" y="64"/>
                  </a:lnTo>
                  <a:lnTo>
                    <a:pt x="36" y="66"/>
                  </a:lnTo>
                  <a:lnTo>
                    <a:pt x="42" y="66"/>
                  </a:lnTo>
                  <a:lnTo>
                    <a:pt x="48" y="64"/>
                  </a:lnTo>
                  <a:lnTo>
                    <a:pt x="56" y="56"/>
                  </a:lnTo>
                  <a:lnTo>
                    <a:pt x="62" y="48"/>
                  </a:lnTo>
                  <a:lnTo>
                    <a:pt x="64" y="36"/>
                  </a:lnTo>
                  <a:lnTo>
                    <a:pt x="62" y="24"/>
                  </a:lnTo>
                  <a:lnTo>
                    <a:pt x="56" y="14"/>
                  </a:lnTo>
                  <a:lnTo>
                    <a:pt x="48" y="8"/>
                  </a:lnTo>
                  <a:lnTo>
                    <a:pt x="42" y="6"/>
                  </a:lnTo>
                  <a:lnTo>
                    <a:pt x="36" y="6"/>
                  </a:lnTo>
                  <a:close/>
                  <a:moveTo>
                    <a:pt x="30" y="56"/>
                  </a:moveTo>
                  <a:lnTo>
                    <a:pt x="22" y="56"/>
                  </a:lnTo>
                  <a:lnTo>
                    <a:pt x="22" y="16"/>
                  </a:lnTo>
                  <a:lnTo>
                    <a:pt x="34" y="16"/>
                  </a:lnTo>
                  <a:lnTo>
                    <a:pt x="42" y="16"/>
                  </a:lnTo>
                  <a:lnTo>
                    <a:pt x="48" y="18"/>
                  </a:lnTo>
                  <a:lnTo>
                    <a:pt x="50" y="22"/>
                  </a:lnTo>
                  <a:lnTo>
                    <a:pt x="50" y="28"/>
                  </a:lnTo>
                  <a:lnTo>
                    <a:pt x="50" y="30"/>
                  </a:lnTo>
                  <a:lnTo>
                    <a:pt x="48" y="34"/>
                  </a:lnTo>
                  <a:lnTo>
                    <a:pt x="44" y="36"/>
                  </a:lnTo>
                  <a:lnTo>
                    <a:pt x="48" y="40"/>
                  </a:lnTo>
                  <a:lnTo>
                    <a:pt x="50" y="46"/>
                  </a:lnTo>
                  <a:lnTo>
                    <a:pt x="52" y="56"/>
                  </a:lnTo>
                  <a:lnTo>
                    <a:pt x="44" y="56"/>
                  </a:lnTo>
                  <a:lnTo>
                    <a:pt x="42" y="46"/>
                  </a:lnTo>
                  <a:lnTo>
                    <a:pt x="40" y="42"/>
                  </a:lnTo>
                  <a:lnTo>
                    <a:pt x="34" y="40"/>
                  </a:lnTo>
                  <a:lnTo>
                    <a:pt x="30" y="40"/>
                  </a:lnTo>
                  <a:lnTo>
                    <a:pt x="30" y="56"/>
                  </a:lnTo>
                  <a:close/>
                  <a:moveTo>
                    <a:pt x="30" y="34"/>
                  </a:moveTo>
                  <a:lnTo>
                    <a:pt x="34" y="34"/>
                  </a:lnTo>
                  <a:lnTo>
                    <a:pt x="40" y="32"/>
                  </a:lnTo>
                  <a:lnTo>
                    <a:pt x="42" y="30"/>
                  </a:lnTo>
                  <a:lnTo>
                    <a:pt x="44" y="28"/>
                  </a:lnTo>
                  <a:lnTo>
                    <a:pt x="44" y="26"/>
                  </a:lnTo>
                  <a:lnTo>
                    <a:pt x="42" y="22"/>
                  </a:lnTo>
                  <a:lnTo>
                    <a:pt x="38" y="22"/>
                  </a:lnTo>
                  <a:lnTo>
                    <a:pt x="34" y="20"/>
                  </a:lnTo>
                  <a:lnTo>
                    <a:pt x="30" y="22"/>
                  </a:lnTo>
                  <a:lnTo>
                    <a:pt x="30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FFFFFF"/>
                </a:solidFill>
                <a:latin typeface="Adobe Clean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84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361809" y="865056"/>
            <a:ext cx="50926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gsong Std R" pitchFamily="18" charset="-128"/>
                <a:ea typeface="Adobe Fangsong Std R" pitchFamily="18" charset="-128"/>
              </a:rPr>
              <a:t>Brackets is an open source code editor for the web.</a:t>
            </a:r>
            <a:endParaRPr lang="en-US" sz="28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Fangsong Std R" pitchFamily="18" charset="-128"/>
              <a:ea typeface="Adobe Fangsong Std R" pitchFamily="18" charset="-128"/>
            </a:endParaRPr>
          </a:p>
        </p:txBody>
      </p:sp>
      <p:pic>
        <p:nvPicPr>
          <p:cNvPr id="12" name="Picture 2" descr="C:\Users\adlehman\Documents\My Dropbox\Brackets XD\Beta Branding Ideas\pngs\icons\brackets_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26" y="924395"/>
            <a:ext cx="835427" cy="835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adlehman\Documents\My Dropbox\Presos\Brackets\Introducing Brackets\assets\brackets-screen-sli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685344"/>
            <a:ext cx="9144001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18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By The People, For The People!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 anchor="ctr">
            <a:normAutofit/>
          </a:bodyPr>
          <a:lstStyle/>
          <a:p>
            <a:r>
              <a:rPr lang="en-US" dirty="0" smtClean="0"/>
              <a:t>Built with JavaScript, HTML &amp; CSS.</a:t>
            </a:r>
            <a:br>
              <a:rPr lang="en-US" dirty="0" smtClean="0"/>
            </a:br>
            <a:r>
              <a:rPr lang="en-US" sz="2000" dirty="0" smtClean="0">
                <a:solidFill>
                  <a:srgbClr val="C9BBAE"/>
                </a:solidFill>
              </a:rPr>
              <a:t>You have the skills and expertise to extend and customize.</a:t>
            </a:r>
          </a:p>
          <a:p>
            <a:r>
              <a:rPr lang="en-US" dirty="0" smtClean="0"/>
              <a:t>Fully extensible.</a:t>
            </a:r>
            <a:br>
              <a:rPr lang="en-US" dirty="0" smtClean="0"/>
            </a:br>
            <a:r>
              <a:rPr lang="en-US" sz="2000" dirty="0" smtClean="0">
                <a:solidFill>
                  <a:srgbClr val="C9BBAE"/>
                </a:solidFill>
              </a:rPr>
              <a:t>A comprehensive plugin system and API.</a:t>
            </a:r>
          </a:p>
          <a:p>
            <a:r>
              <a:rPr lang="en-US" dirty="0" smtClean="0"/>
              <a:t>An open </a:t>
            </a:r>
            <a:r>
              <a:rPr lang="en-US" dirty="0"/>
              <a:t>source project on GitHub</a:t>
            </a:r>
            <a:br>
              <a:rPr lang="en-US" dirty="0"/>
            </a:br>
            <a:r>
              <a:rPr lang="en-US" sz="2000" dirty="0">
                <a:solidFill>
                  <a:srgbClr val="C9BBAE"/>
                </a:solidFill>
              </a:rPr>
              <a:t>MIT-licensed. No restrictions</a:t>
            </a:r>
            <a:r>
              <a:rPr lang="en-US" sz="2000" dirty="0" smtClean="0">
                <a:solidFill>
                  <a:srgbClr val="C9BBAE"/>
                </a:solidFill>
              </a:rPr>
              <a:t>. Fork us!</a:t>
            </a:r>
            <a:endParaRPr lang="en-US" dirty="0">
              <a:solidFill>
                <a:srgbClr val="C9BBAE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494566" y="4722092"/>
            <a:ext cx="1395937" cy="1271718"/>
            <a:chOff x="6414278" y="3036063"/>
            <a:chExt cx="1977063" cy="1801132"/>
          </a:xfrm>
        </p:grpSpPr>
        <p:pic>
          <p:nvPicPr>
            <p:cNvPr id="7" name="Picture 2" descr="C:\Users\adlehman\Documents\My Dropbox\Brackets XD\Beta Branding Ideas\pngs\icons\brackets_51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4278" y="3036063"/>
              <a:ext cx="1507504" cy="1507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pb2d.com/images/github-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8160" y="3654013"/>
              <a:ext cx="1183181" cy="11831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6091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An Open Source Project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ea typeface="Adobe Fangsong Std R" pitchFamily="18" charset="-128"/>
              </a:rPr>
              <a:t>Open </a:t>
            </a:r>
            <a:r>
              <a:rPr lang="en-US" sz="2800" dirty="0" smtClean="0">
                <a:ea typeface="Adobe Fangsong Std R" pitchFamily="18" charset="-128"/>
              </a:rPr>
              <a:t>source </a:t>
            </a:r>
            <a:r>
              <a:rPr lang="en-US" sz="2800" dirty="0" smtClean="0">
                <a:ea typeface="Adobe Fangsong Std R" pitchFamily="18" charset="-128"/>
              </a:rPr>
              <a:t>today!</a:t>
            </a:r>
            <a:endParaRPr lang="en-US" sz="2800" dirty="0" smtClean="0">
              <a:ea typeface="Adobe Fangsong Std R" pitchFamily="18" charset="-128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ea typeface="Adobe Fangsong Std R" pitchFamily="18" charset="-128"/>
              </a:rPr>
              <a:t>MIT licensed. No restrictions.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ea typeface="Adobe Fangsong Std R" pitchFamily="18" charset="-128"/>
              </a:rPr>
              <a:t>Public repository on GitHub.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ea typeface="Adobe Fangsong Std R" pitchFamily="18" charset="-128"/>
              </a:rPr>
              <a:t>Public backlog. Public planning.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ea typeface="Adobe Fangsong Std R" pitchFamily="18" charset="-128"/>
              </a:rPr>
              <a:t>Community driven.</a:t>
            </a:r>
            <a:endParaRPr lang="en-US" sz="2800" dirty="0" smtClean="0">
              <a:ea typeface="Adobe Fangsong Std R" pitchFamily="18" charset="-128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494566" y="4722092"/>
            <a:ext cx="1395937" cy="1271718"/>
            <a:chOff x="6414278" y="3036063"/>
            <a:chExt cx="1977063" cy="1801132"/>
          </a:xfrm>
        </p:grpSpPr>
        <p:pic>
          <p:nvPicPr>
            <p:cNvPr id="5" name="Picture 2" descr="C:\Users\adlehman\Documents\My Dropbox\Brackets XD\Beta Branding Ideas\pngs\icons\brackets_51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4278" y="3036063"/>
              <a:ext cx="1507504" cy="1507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http://wpb2d.com/images/github-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8160" y="3654013"/>
              <a:ext cx="1183181" cy="11831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5147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Editor For The Web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 anchor="ctr"/>
          <a:lstStyle/>
          <a:p>
            <a:r>
              <a:rPr lang="en-US" dirty="0" smtClean="0"/>
              <a:t>Brackets is a code editor.</a:t>
            </a:r>
            <a:br>
              <a:rPr lang="en-US" dirty="0" smtClean="0"/>
            </a:br>
            <a:r>
              <a:rPr lang="en-US" sz="2000" dirty="0" smtClean="0">
                <a:solidFill>
                  <a:srgbClr val="C9BBAE"/>
                </a:solidFill>
              </a:rPr>
              <a:t>Not a text editor. Not an IDE.</a:t>
            </a:r>
            <a:endParaRPr lang="en-US" dirty="0" smtClean="0">
              <a:solidFill>
                <a:srgbClr val="C9BBAE"/>
              </a:solidFill>
            </a:endParaRPr>
          </a:p>
          <a:p>
            <a:r>
              <a:rPr lang="en-US" dirty="0" smtClean="0"/>
              <a:t>Brackets is optimized for web development.</a:t>
            </a:r>
            <a:br>
              <a:rPr lang="en-US" dirty="0" smtClean="0"/>
            </a:br>
            <a:r>
              <a:rPr lang="en-US" sz="2000" dirty="0" smtClean="0">
                <a:solidFill>
                  <a:srgbClr val="C9BBAE"/>
                </a:solidFill>
              </a:rPr>
              <a:t>JavaScript, HTML and CSS are the stars of the show</a:t>
            </a:r>
            <a:r>
              <a:rPr lang="en-US" sz="2000" dirty="0" smtClean="0">
                <a:solidFill>
                  <a:srgbClr val="C9BBAE"/>
                </a:solidFill>
              </a:rPr>
              <a:t>.</a:t>
            </a:r>
            <a:endParaRPr lang="en-US" dirty="0" smtClean="0">
              <a:solidFill>
                <a:srgbClr val="C9BB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75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 Editor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 anchor="ctr">
            <a:normAutofit/>
          </a:bodyPr>
          <a:lstStyle/>
          <a:p>
            <a:r>
              <a:rPr lang="en-US" dirty="0" smtClean="0"/>
              <a:t>Tools that don’t get in your way.</a:t>
            </a:r>
            <a:br>
              <a:rPr lang="en-US" dirty="0" smtClean="0"/>
            </a:br>
            <a:r>
              <a:rPr lang="en-US" sz="2000" dirty="0" smtClean="0">
                <a:solidFill>
                  <a:srgbClr val="C9BBAE"/>
                </a:solidFill>
              </a:rPr>
              <a:t>Quickly edit external files and tools inline with Quick Edit.</a:t>
            </a:r>
            <a:endParaRPr lang="en-US" dirty="0" smtClean="0"/>
          </a:p>
          <a:p>
            <a:r>
              <a:rPr lang="en-US" dirty="0" smtClean="0"/>
              <a:t>Brackets     ‘s your browser.</a:t>
            </a:r>
            <a:br>
              <a:rPr lang="en-US" dirty="0" smtClean="0"/>
            </a:br>
            <a:r>
              <a:rPr lang="en-US" sz="2000" dirty="0" smtClean="0">
                <a:solidFill>
                  <a:srgbClr val="C9BBAE"/>
                </a:solidFill>
              </a:rPr>
              <a:t>Make a live connection to your browser for dynamic design and debugging.</a:t>
            </a:r>
            <a:endParaRPr lang="en-US" dirty="0" smtClean="0">
              <a:solidFill>
                <a:srgbClr val="C9BBAE"/>
              </a:solidFill>
            </a:endParaRPr>
          </a:p>
        </p:txBody>
      </p:sp>
      <p:pic>
        <p:nvPicPr>
          <p:cNvPr id="2050" name="Picture 2" descr="C:\Users\adlehman\Documents\My Dropbox\Presos\Brackets\Introducing Brackets\assets\8bithe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330" y="4385805"/>
            <a:ext cx="334520" cy="33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60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34087" y="3786116"/>
            <a:ext cx="6483886" cy="1433945"/>
          </a:xfrm>
        </p:spPr>
        <p:txBody>
          <a:bodyPr/>
          <a:lstStyle/>
          <a:p>
            <a:r>
              <a:rPr lang="en-US" dirty="0" smtClean="0">
                <a:effectLst>
                  <a:outerShdw blurRad="101600" dist="101600" dir="2700000" algn="tl" rotWithShape="0">
                    <a:schemeClr val="tx1">
                      <a:alpha val="90000"/>
                    </a:schemeClr>
                  </a:outerShdw>
                </a:effectLst>
              </a:rPr>
              <a:t>Brackets</a:t>
            </a:r>
            <a:br>
              <a:rPr lang="en-US" dirty="0" smtClean="0">
                <a:effectLst>
                  <a:outerShdw blurRad="101600" dist="101600" dir="2700000" algn="tl" rotWithShape="0">
                    <a:schemeClr val="tx1">
                      <a:alpha val="90000"/>
                    </a:schemeClr>
                  </a:outerShdw>
                </a:effectLst>
              </a:rPr>
            </a:br>
            <a:r>
              <a:rPr lang="en-US" sz="4800" b="0" dirty="0" smtClean="0">
                <a:effectLst>
                  <a:outerShdw blurRad="101600" dist="101600" dir="2700000" algn="tl" rotWithShape="0">
                    <a:schemeClr val="tx1">
                      <a:alpha val="90000"/>
                    </a:schemeClr>
                  </a:outerShdw>
                </a:effectLst>
                <a:latin typeface="Adobe Fangsong Std R" pitchFamily="18" charset="-128"/>
                <a:ea typeface="Adobe Fangsong Std R" pitchFamily="18" charset="-128"/>
              </a:rPr>
              <a:t>[ IN ACTION ]</a:t>
            </a:r>
            <a:endParaRPr lang="en-US" b="0" dirty="0">
              <a:effectLst>
                <a:outerShdw blurRad="101600" dist="101600" dir="2700000" algn="tl" rotWithShape="0">
                  <a:schemeClr val="tx1">
                    <a:alpha val="90000"/>
                  </a:schemeClr>
                </a:outerShdw>
              </a:effectLst>
              <a:latin typeface="Adobe Fangsong Std R" pitchFamily="18" charset="-128"/>
              <a:ea typeface="Adobe Fangsong Std R" pitchFamily="18" charset="-128"/>
            </a:endParaRPr>
          </a:p>
        </p:txBody>
      </p:sp>
      <p:pic>
        <p:nvPicPr>
          <p:cNvPr id="4" name="Picture 2" descr="C:\Users\adlehman\Documents\My Dropbox\Brackets XD\Beta Branding Ideas\pngs\icons\brackets_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87" y="3913241"/>
            <a:ext cx="1242043" cy="1242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3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# GitHub Watchers / Forks</a:t>
            </a:r>
          </a:p>
          <a:p>
            <a:r>
              <a:rPr lang="en-US" dirty="0" smtClean="0"/>
              <a:t>Pull Requests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55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8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 anchor="ctr">
            <a:normAutofit/>
          </a:bodyPr>
          <a:lstStyle/>
          <a:p>
            <a:r>
              <a:rPr lang="en-US" dirty="0" smtClean="0">
                <a:solidFill>
                  <a:srgbClr val="C9BBAE"/>
                </a:solidFill>
              </a:rPr>
              <a:t>External contributions</a:t>
            </a:r>
          </a:p>
          <a:p>
            <a:r>
              <a:rPr lang="en-US" dirty="0" smtClean="0">
                <a:solidFill>
                  <a:srgbClr val="C9BBAE"/>
                </a:solidFill>
              </a:rPr>
              <a:t>Extensibility</a:t>
            </a:r>
          </a:p>
          <a:p>
            <a:r>
              <a:rPr lang="en-US" dirty="0" smtClean="0">
                <a:solidFill>
                  <a:srgbClr val="C9BBAE"/>
                </a:solidFill>
              </a:rPr>
              <a:t>Performance</a:t>
            </a:r>
            <a:endParaRPr lang="en-US" dirty="0" smtClean="0">
              <a:solidFill>
                <a:srgbClr val="C9BB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6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6.0&quot;&gt;&lt;object type=&quot;1&quot; unique_id=&quot;10001&quot;&gt;&lt;object type=&quot;8&quot; unique_id=&quot;715243&quot;&gt;&lt;/object&gt;&lt;object type=&quot;2&quot; unique_id=&quot;715244&quot;&gt;&lt;object type=&quot;3&quot; unique_id=&quot;715246&quot;&gt;&lt;property id=&quot;20148&quot; value=&quot;5&quot;/&gt;&lt;property id=&quot;20300&quot; value=&quot;Slide 1 - &amp;quot;Adobe Title&amp;quot;&quot;/&gt;&lt;property id=&quot;20307&quot; value=&quot;273&quot;/&gt;&lt;/object&gt;&lt;object type=&quot;3&quot; unique_id=&quot;715248&quot;&gt;&lt;property id=&quot;20148&quot; value=&quot;5&quot;/&gt;&lt;property id=&quot;20300&quot; value=&quot;Slide 2 - &amp;quot;Standard White Background Bullet Slide&amp;quot;&quot;/&gt;&lt;property id=&quot;20307&quot; value=&quot;271&quot;/&gt;&lt;/object&gt;&lt;object type=&quot;3&quot; unique_id=&quot;715249&quot;&gt;&lt;property id=&quot;20148&quot; value=&quot;5&quot;/&gt;&lt;property id=&quot;20300&quot; value=&quot;Slide 4 - &amp;quot;Using Themes to Convert Old Presentations – PPT2007 on Windows&amp;quot;&quot;/&gt;&lt;property id=&quot;20307&quot; value=&quot;257&quot;/&gt;&lt;/object&gt;&lt;object type=&quot;3&quot; unique_id=&quot;715250&quot;&gt;&lt;property id=&quot;20148&quot; value=&quot;5&quot;/&gt;&lt;property id=&quot;20300&quot; value=&quot;Slide 5 - &amp;quot;Bar Chart&amp;quot;&quot;/&gt;&lt;property id=&quot;20307&quot; value=&quot;260&quot;/&gt;&lt;/object&gt;&lt;object type=&quot;3&quot; unique_id=&quot;715251&quot;&gt;&lt;property id=&quot;20148&quot; value=&quot;5&quot;/&gt;&lt;property id=&quot;20300&quot; value=&quot;Slide 6 - &amp;quot;Pie Chart&amp;quot;&quot;/&gt;&lt;property id=&quot;20307&quot; value=&quot;264&quot;/&gt;&lt;/object&gt;&lt;object type=&quot;3&quot; unique_id=&quot;715252&quot;&gt;&lt;property id=&quot;20148&quot; value=&quot;5&quot;/&gt;&lt;property id=&quot;20300&quot; value=&quot;Slide 10 - &amp;quot;Color Palette&amp;quot;&quot;/&gt;&lt;property id=&quot;20307&quot; value=&quot;267&quot;/&gt;&lt;/object&gt;&lt;object type=&quot;3&quot; unique_id=&quot;715253&quot;&gt;&lt;property id=&quot;20148&quot; value=&quot;5&quot;/&gt;&lt;property id=&quot;20300&quot; value=&quot;Slide 7 - &amp;quot;White Content Area Layout&amp;quot;&quot;/&gt;&lt;property id=&quot;20307&quot; value=&quot;265&quot;/&gt;&lt;/object&gt;&lt;object type=&quot;3&quot; unique_id=&quot;715254&quot;&gt;&lt;property id=&quot;20148&quot; value=&quot;5&quot;/&gt;&lt;property id=&quot;20300&quot; value=&quot;Slide 8 - &amp;quot;Gray Content Area Layout&amp;quot;&quot;/&gt;&lt;property id=&quot;20307&quot; value=&quot;258&quot;/&gt;&lt;/object&gt;&lt;object type=&quot;3&quot; unique_id=&quot;715255&quot;&gt;&lt;property id=&quot;20148&quot; value=&quot;5&quot;/&gt;&lt;property id=&quot;20300&quot; value=&quot;Slide 9 - &amp;quot;Black Content Area Layout&amp;quot;&quot;/&gt;&lt;property id=&quot;20307&quot; value=&quot;259&quot;/&gt;&lt;/object&gt;&lt;object type=&quot;3&quot; unique_id=&quot;715256&quot;&gt;&lt;property id=&quot;20148&quot; value=&quot;5&quot;/&gt;&lt;property id=&quot;20300&quot; value=&quot;Slide 11&quot;/&gt;&lt;property id=&quot;20307&quot; value=&quot;274&quot;/&gt;&lt;/object&gt;&lt;object type=&quot;3&quot; unique_id=&quot;717641&quot;&gt;&lt;property id=&quot;20148&quot; value=&quot;5&quot;/&gt;&lt;property id=&quot;20300&quot; value=&quot;Slide 3 - &amp;quot;Properly Using Footers and Page Numbers in PowerPoint 2007&amp;quot;&quot;/&gt;&lt;property id=&quot;20307&quot; value=&quot;275&quot;/&gt;&lt;/object&gt;&lt;/object&gt;&lt;/object&gt;&lt;/database&gt;"/>
</p:tagLst>
</file>

<file path=ppt/theme/theme1.xml><?xml version="1.0" encoding="utf-8"?>
<a:theme xmlns:a="http://schemas.openxmlformats.org/drawingml/2006/main" name="Master Content Slide">
  <a:themeElements>
    <a:clrScheme name="Adobe 2009">
      <a:dk1>
        <a:srgbClr val="000000"/>
      </a:dk1>
      <a:lt1>
        <a:sysClr val="window" lastClr="FFFFFF"/>
      </a:lt1>
      <a:dk2>
        <a:srgbClr val="6B737B"/>
      </a:dk2>
      <a:lt2>
        <a:srgbClr val="DADDE0"/>
      </a:lt2>
      <a:accent1>
        <a:srgbClr val="C1D82F"/>
      </a:accent1>
      <a:accent2>
        <a:srgbClr val="00A4E4"/>
      </a:accent2>
      <a:accent3>
        <a:srgbClr val="8348B5"/>
      </a:accent3>
      <a:accent4>
        <a:srgbClr val="FBB034"/>
      </a:accent4>
      <a:accent5>
        <a:srgbClr val="FFDD00"/>
      </a:accent5>
      <a:accent6>
        <a:srgbClr val="FF0000"/>
      </a:accent6>
      <a:hlink>
        <a:srgbClr val="000000"/>
      </a:hlink>
      <a:folHlink>
        <a:srgbClr val="3F3F3F"/>
      </a:folHlink>
    </a:clrScheme>
    <a:fontScheme name="Adobe Clean 2009">
      <a:majorFont>
        <a:latin typeface="Adobe Clean"/>
        <a:ea typeface=""/>
        <a:cs typeface=""/>
      </a:majorFont>
      <a:minorFont>
        <a:latin typeface="Adobe Clean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Master Content Slide">
  <a:themeElements>
    <a:clrScheme name="Adobe 2009">
      <a:dk1>
        <a:srgbClr val="000000"/>
      </a:dk1>
      <a:lt1>
        <a:sysClr val="window" lastClr="FFFFFF"/>
      </a:lt1>
      <a:dk2>
        <a:srgbClr val="6B737B"/>
      </a:dk2>
      <a:lt2>
        <a:srgbClr val="DADDE0"/>
      </a:lt2>
      <a:accent1>
        <a:srgbClr val="C1D82F"/>
      </a:accent1>
      <a:accent2>
        <a:srgbClr val="00A4E4"/>
      </a:accent2>
      <a:accent3>
        <a:srgbClr val="8348B5"/>
      </a:accent3>
      <a:accent4>
        <a:srgbClr val="FBB034"/>
      </a:accent4>
      <a:accent5>
        <a:srgbClr val="FFDD00"/>
      </a:accent5>
      <a:accent6>
        <a:srgbClr val="FF0000"/>
      </a:accent6>
      <a:hlink>
        <a:srgbClr val="000000"/>
      </a:hlink>
      <a:folHlink>
        <a:srgbClr val="3F3F3F"/>
      </a:folHlink>
    </a:clrScheme>
    <a:fontScheme name="Adobe Clean 2009">
      <a:majorFont>
        <a:latin typeface="Adobe Clean"/>
        <a:ea typeface=""/>
        <a:cs typeface=""/>
      </a:majorFont>
      <a:minorFont>
        <a:latin typeface="Adobe Clean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Adobe 2009">
    <a:dk1>
      <a:srgbClr val="000000"/>
    </a:dk1>
    <a:lt1>
      <a:sysClr val="window" lastClr="FFFFFF"/>
    </a:lt1>
    <a:dk2>
      <a:srgbClr val="6B737B"/>
    </a:dk2>
    <a:lt2>
      <a:srgbClr val="DADDE0"/>
    </a:lt2>
    <a:accent1>
      <a:srgbClr val="C1D82F"/>
    </a:accent1>
    <a:accent2>
      <a:srgbClr val="00A4E4"/>
    </a:accent2>
    <a:accent3>
      <a:srgbClr val="8348B5"/>
    </a:accent3>
    <a:accent4>
      <a:srgbClr val="FBB034"/>
    </a:accent4>
    <a:accent5>
      <a:srgbClr val="FFDD00"/>
    </a:accent5>
    <a:accent6>
      <a:srgbClr val="FF0000"/>
    </a:accent6>
    <a:hlink>
      <a:srgbClr val="000000"/>
    </a:hlink>
    <a:folHlink>
      <a:srgbClr val="3F3F3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53973</TotalTime>
  <Words>186</Words>
  <Application>Microsoft Office PowerPoint</Application>
  <PresentationFormat>On-screen Show (4:3)</PresentationFormat>
  <Paragraphs>71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Master Content Slide</vt:lpstr>
      <vt:lpstr>1_Master Content Slide</vt:lpstr>
      <vt:lpstr>Brackets</vt:lpstr>
      <vt:lpstr>PowerPoint Presentation</vt:lpstr>
      <vt:lpstr>By The People, For The People!</vt:lpstr>
      <vt:lpstr>An Open Source Project</vt:lpstr>
      <vt:lpstr>Code Editor For The Web</vt:lpstr>
      <vt:lpstr>A Different Editor</vt:lpstr>
      <vt:lpstr>Brackets [ IN ACTION ]</vt:lpstr>
      <vt:lpstr>Open Source</vt:lpstr>
      <vt:lpstr>Sprint 8</vt:lpstr>
      <vt:lpstr>Sprint 9</vt:lpstr>
      <vt:lpstr>Project Vision</vt:lpstr>
      <vt:lpstr>Where To Find Brackets</vt:lpstr>
      <vt:lpstr>Beyond The Desktop</vt:lpstr>
      <vt:lpstr>Info</vt:lpstr>
      <vt:lpstr>PowerPoint Presentation</vt:lpstr>
    </vt:vector>
  </TitlesOfParts>
  <Company>Adobe Systems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 4.6 - What's New</dc:title>
  <dc:subject>Flex, Flash Builder &amp; AIR</dc:subject>
  <dc:creator>adlehman@adobe.com</dc:creator>
  <cp:lastModifiedBy>adlehman</cp:lastModifiedBy>
  <cp:revision>469</cp:revision>
  <cp:lastPrinted>2011-11-28T15:25:39Z</cp:lastPrinted>
  <dcterms:created xsi:type="dcterms:W3CDTF">2009-08-20T18:55:32Z</dcterms:created>
  <dcterms:modified xsi:type="dcterms:W3CDTF">2012-05-15T07:07:06Z</dcterms:modified>
</cp:coreProperties>
</file>