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73" r:id="rId2"/>
  </p:sldIdLst>
  <p:sldSz cx="9144000" cy="6858000" type="screen4x3"/>
  <p:notesSz cx="6400800" cy="86868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BAE"/>
    <a:srgbClr val="F16596"/>
    <a:srgbClr val="0099FF"/>
    <a:srgbClr val="000000"/>
    <a:srgbClr val="B7E2FF"/>
    <a:srgbClr val="FFC197"/>
    <a:srgbClr val="FFB7D4"/>
    <a:srgbClr val="DDDDDD"/>
    <a:srgbClr val="FF66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9873" autoAdjust="0"/>
  </p:normalViewPr>
  <p:slideViewPr>
    <p:cSldViewPr snapToGrid="0">
      <p:cViewPr varScale="1">
        <p:scale>
          <a:sx n="59" d="100"/>
          <a:sy n="59" d="100"/>
        </p:scale>
        <p:origin x="-9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r">
              <a:defRPr sz="1100"/>
            </a:lvl1pPr>
          </a:lstStyle>
          <a:p>
            <a:fld id="{A2A3B128-E09D-491C-B840-DB8C264A8EFA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0" tIns="43105" rIns="86210" bIns="431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10" tIns="43105" rIns="86210" bIns="431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2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2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r">
              <a:defRPr sz="11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4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792"/>
          <a:stretch/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461410"/>
            <a:ext cx="8190798" cy="492443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0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5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2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120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120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12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182880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Stri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182880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Stri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1371600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6413" y="2833688"/>
            <a:ext cx="8094976" cy="3114675"/>
          </a:xfrm>
        </p:spPr>
        <p:txBody>
          <a:bodyPr>
            <a:normAutofit/>
          </a:bodyPr>
          <a:lstStyle>
            <a:lvl1pPr>
              <a:buClr>
                <a:srgbClr val="00B0F0"/>
              </a:buClr>
              <a:defRPr sz="32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buClr>
                <a:srgbClr val="00B0F0"/>
              </a:buClr>
              <a:defRPr sz="2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buClr>
                <a:srgbClr val="00B0F0"/>
              </a:buClr>
              <a:defRPr sz="24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buClr>
                <a:srgbClr val="00B0F0"/>
              </a:buClr>
              <a:defRPr sz="24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buClr>
                <a:srgbClr val="00B0F0"/>
              </a:buClr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(Stri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974690"/>
            <a:ext cx="9144000" cy="517261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6413" y="1215852"/>
            <a:ext cx="8094976" cy="4732512"/>
          </a:xfrm>
        </p:spPr>
        <p:txBody>
          <a:bodyPr>
            <a:normAutofit/>
          </a:bodyPr>
          <a:lstStyle>
            <a:lvl1pPr>
              <a:buClr>
                <a:srgbClr val="00B0F0"/>
              </a:buClr>
              <a:defRPr sz="32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buClr>
                <a:srgbClr val="00B0F0"/>
              </a:buClr>
              <a:defRPr sz="2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buClr>
                <a:srgbClr val="00B0F0"/>
              </a:buClr>
              <a:defRPr sz="24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buClr>
                <a:srgbClr val="00B0F0"/>
              </a:buClr>
              <a:defRPr sz="24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buClr>
                <a:srgbClr val="00B0F0"/>
              </a:buClr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28600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2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459853" y="1647435"/>
            <a:ext cx="7195241" cy="640487"/>
          </a:xfrm>
        </p:spPr>
        <p:txBody>
          <a:bodyPr/>
          <a:lstStyle>
            <a:lvl1pPr>
              <a:defRPr lang="en-US" sz="8400" b="1" kern="1200" cap="none" spc="0" baseline="0" smtClean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effectLst>
                  <a:outerShdw blurRad="228600" dist="127000" dir="5400000" sx="105000" sy="105000" algn="tl" rotWithShape="0">
                    <a:prstClr val="black">
                      <a:alpha val="90000"/>
                    </a:prst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21705" y="3041698"/>
            <a:ext cx="3286125" cy="615553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16596"/>
              </a:buClr>
              <a:buFontTx/>
              <a:buNone/>
              <a:defRPr lang="en-US" sz="3400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>
              <a:defRPr lang="en-US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571500" lvl="0" indent="-5715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3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2100" kern="1200" baseline="0" dirty="0">
              <a:solidFill>
                <a:srgbClr val="FFFFFF"/>
              </a:solidFill>
              <a:latin typeface="Consolas" pitchFamily="49" charset="0"/>
              <a:ea typeface="ＭＳ Ｐゴシック" pitchFamily="-111" charset="-128"/>
              <a:cs typeface="Consolas" pitchFamily="49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7813623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19974" y="6652997"/>
            <a:ext cx="38900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dobe Clean" pitchFamily="-111" charset="0"/>
              </a:rPr>
              <a:t>© 2012</a:t>
            </a:r>
            <a:r>
              <a:rPr lang="en-US" sz="900" baseline="0" dirty="0" smtClean="0">
                <a:solidFill>
                  <a:schemeClr val="bg1"/>
                </a:solidFill>
                <a:latin typeface="Adobe Clean" pitchFamily="-111" charset="0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dobe Clean" pitchFamily="-111" charset="0"/>
              </a:rPr>
              <a:t>Adobe Systems </a:t>
            </a:r>
            <a:r>
              <a:rPr lang="en-US" sz="900" dirty="0">
                <a:solidFill>
                  <a:schemeClr val="bg1"/>
                </a:solidFill>
                <a:latin typeface="Adobe Clean" pitchFamily="-111" charset="0"/>
              </a:rPr>
              <a:t>Incorporated.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1" r:id="rId4"/>
    <p:sldLayoutId id="2147483660" r:id="rId5"/>
    <p:sldLayoutId id="2147483662" r:id="rId6"/>
    <p:sldLayoutId id="2147483664" r:id="rId7"/>
    <p:sldLayoutId id="2147483665" r:id="rId8"/>
    <p:sldLayoutId id="2147483661" r:id="rId9"/>
    <p:sldLayoutId id="2147483659" r:id="rId10"/>
    <p:sldLayoutId id="2147483658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spc="0" baseline="0">
          <a:ln>
            <a:solidFill>
              <a:srgbClr val="00B0F0"/>
            </a:solidFill>
          </a:ln>
          <a:solidFill>
            <a:schemeClr val="bg1"/>
          </a:solidFill>
          <a:effectLst/>
          <a:latin typeface="Consolas" pitchFamily="49" charset="0"/>
          <a:ea typeface="+mj-ea"/>
          <a:cs typeface="Consolas" pitchFamily="49" charset="0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69256" y="3738735"/>
            <a:ext cx="6581205" cy="830997"/>
          </a:xfrm>
        </p:spPr>
        <p:txBody>
          <a:bodyPr/>
          <a:lstStyle/>
          <a:p>
            <a:r>
              <a:rPr lang="en-US" sz="5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Brackets</a:t>
            </a:r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47926" y="593622"/>
            <a:ext cx="2634817" cy="553998"/>
          </a:xfrm>
          <a:noFill/>
        </p:spPr>
        <p:txBody>
          <a:bodyPr lIns="0" tIns="0" bIns="0" anchor="ctr"/>
          <a:lstStyle/>
          <a:p>
            <a:pPr algn="r"/>
            <a:r>
              <a:rPr lang="en-US" sz="1200" dirty="0" smtClean="0">
                <a:solidFill>
                  <a:srgbClr val="00B0F0"/>
                </a:solidFill>
              </a:rPr>
              <a:t>Adam Lehman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Sr. Product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Manager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adrock@adobe.com</a:t>
            </a:r>
            <a:endParaRPr lang="en-US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675893" y="7079247"/>
            <a:ext cx="10711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www.digitalblasphemy.com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8001" y="4616379"/>
            <a:ext cx="1928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Adobe Fangsong Std R" pitchFamily="18" charset="-128"/>
              </a:rPr>
              <a:t>An Introduction</a:t>
            </a:r>
            <a:endParaRPr lang="en-US" sz="20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Adobe Fangsong Std R" pitchFamily="18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15" y="4569732"/>
            <a:ext cx="4487546" cy="2288268"/>
          </a:xfrm>
          <a:prstGeom prst="rect">
            <a:avLst/>
          </a:prstGeom>
        </p:spPr>
      </p:pic>
      <p:pic>
        <p:nvPicPr>
          <p:cNvPr id="7" name="Picture 2" descr="C:\Users\adlehman\Documents\My Dropbox\Brackets XD\Beta Branding Ideas\pngs\icons\brackets_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2" y="3760949"/>
            <a:ext cx="1254512" cy="125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4 - &amp;quot;Using Themes to Convert Old Presentations – PPT2007 on Windows&amp;quot;&quot;/&gt;&lt;property id=&quot;20307&quot; value=&quot;257&quot;/&gt;&lt;/object&gt;&lt;object type=&quot;3&quot; unique_id=&quot;715250&quot;&gt;&lt;property id=&quot;20148&quot; value=&quot;5&quot;/&gt;&lt;property id=&quot;20300&quot; value=&quot;Slide 5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6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0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7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8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9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1&quot;/&gt;&lt;property id=&quot;20307&quot; value=&quot;274&quot;/&gt;&lt;/object&gt;&lt;object type=&quot;3&quot; unique_id=&quot;717641&quot;&gt;&lt;property id=&quot;20148&quot; value=&quot;5&quot;/&gt;&lt;property id=&quot;20300&quot; value=&quot;Slide 3 - &amp;quot;Properly Using Footers and Page Numbers in PowerPoint 2007&amp;quot;&quot;/&gt;&lt;property id=&quot;20307&quot; value=&quot;275&quot;/&gt;&lt;/object&gt;&lt;/object&gt;&lt;/object&gt;&lt;/database&gt;"/>
</p:tagLst>
</file>

<file path=ppt/theme/theme1.xml><?xml version="1.0" encoding="utf-8"?>
<a:theme xmlns:a="http://schemas.openxmlformats.org/drawingml/2006/main" name="Master Content Slide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dobe 2009">
    <a:dk1>
      <a:srgbClr val="000000"/>
    </a:dk1>
    <a:lt1>
      <a:sysClr val="window" lastClr="FFFFFF"/>
    </a:lt1>
    <a:dk2>
      <a:srgbClr val="6B737B"/>
    </a:dk2>
    <a:lt2>
      <a:srgbClr val="DADDE0"/>
    </a:lt2>
    <a:accent1>
      <a:srgbClr val="C1D82F"/>
    </a:accent1>
    <a:accent2>
      <a:srgbClr val="00A4E4"/>
    </a:accent2>
    <a:accent3>
      <a:srgbClr val="8348B5"/>
    </a:accent3>
    <a:accent4>
      <a:srgbClr val="FBB034"/>
    </a:accent4>
    <a:accent5>
      <a:srgbClr val="FFDD00"/>
    </a:accent5>
    <a:accent6>
      <a:srgbClr val="FF0000"/>
    </a:accent6>
    <a:hlink>
      <a:srgbClr val="000000"/>
    </a:hlink>
    <a:folHlink>
      <a:srgbClr val="3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53973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Master Content Slide</vt:lpstr>
      <vt:lpstr>Brackets</vt:lpstr>
    </vt:vector>
  </TitlesOfParts>
  <Company>Adobe Systems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4.6 - What's New</dc:title>
  <dc:subject>Flex, Flash Builder &amp; AIR</dc:subject>
  <dc:creator>adlehman@adobe.com</dc:creator>
  <cp:lastModifiedBy>Jay London</cp:lastModifiedBy>
  <cp:revision>470</cp:revision>
  <cp:lastPrinted>2011-11-28T15:25:39Z</cp:lastPrinted>
  <dcterms:created xsi:type="dcterms:W3CDTF">2009-08-20T18:55:32Z</dcterms:created>
  <dcterms:modified xsi:type="dcterms:W3CDTF">2012-05-17T19:57:25Z</dcterms:modified>
</cp:coreProperties>
</file>