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9" r:id="rId2"/>
    <p:sldId id="286" r:id="rId3"/>
    <p:sldId id="337" r:id="rId4"/>
    <p:sldId id="339" r:id="rId5"/>
    <p:sldId id="340" r:id="rId6"/>
    <p:sldId id="341" r:id="rId7"/>
    <p:sldId id="342" r:id="rId8"/>
    <p:sldId id="343" r:id="rId9"/>
    <p:sldId id="29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66"/>
    <a:srgbClr val="CC00FF"/>
    <a:srgbClr val="FF00FF"/>
    <a:srgbClr val="FFFFDD"/>
    <a:srgbClr val="FFFFCC"/>
    <a:srgbClr val="FFFF00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4600" autoAdjust="0"/>
  </p:normalViewPr>
  <p:slideViewPr>
    <p:cSldViewPr snapToGrid="0">
      <p:cViewPr varScale="1">
        <p:scale>
          <a:sx n="97" d="100"/>
          <a:sy n="97" d="100"/>
        </p:scale>
        <p:origin x="108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4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BFF78A7-80FA-7F2F-BC1C-0AA14A4111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DB0990-2601-CB01-8A78-4CC85E21BA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72444-3880-4B9F-B770-3124AA9D80A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50C310-34E3-2BDD-732C-8CC6DA63D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6467C6-F4D8-95CB-9F25-E34C3B52F5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CE2BE-30AA-4193-B7C7-46A311D1B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62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181C-2594-46F7-8424-5244CA58085D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256D2-E8E1-454A-81D7-4ACFC99D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31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56D2-E8E1-454A-81D7-4ACFC99DB6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9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56D2-E8E1-454A-81D7-4ACFC99DB64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48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56D2-E8E1-454A-81D7-4ACFC99DB64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11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B206DA7-D4E9-709A-6C8E-094B0D4F51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0395"/>
            <a:ext cx="12192000" cy="63576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AB79179-31CF-9357-68E9-18B24D9C5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379974" cy="198611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0">
            <a:normAutofit/>
          </a:bodyPr>
          <a:lstStyle>
            <a:lvl1pPr algn="ctr">
              <a:defRPr lang="zh-TW" altLang="en-US" sz="5400" kern="1200" dirty="0">
                <a:solidFill>
                  <a:srgbClr val="C00000"/>
                </a:solidFill>
                <a:latin typeface="華康宗楷體 Std W7" pitchFamily="66" charset="-120"/>
                <a:ea typeface="華康宗楷體 Std W7" pitchFamily="66" charset="-120"/>
                <a:cs typeface="+mn-cs"/>
              </a:defRPr>
            </a:lvl1pPr>
          </a:lstStyle>
          <a:p>
            <a:pPr marL="0" lvl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C80F32-F405-B7CE-0C19-F3772A32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7DF0E5-6529-4248-2891-452D010C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4D66BC-3759-7CF5-757F-DF5119E2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97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FB856-2B39-45D9-4F10-5BAA814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74C603-E2E4-05F7-CB95-E056F24B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DA14F2-6FE9-00FA-D0B0-463F5F41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8BFA56-9980-A270-4807-C3C30D7B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8A442B-507C-E6C2-70A6-62D4462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C412AD-16EF-A30C-75D7-F996627B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DB6768-5D15-4FAB-CC47-F270EADE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57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22731-88EF-4381-4160-5689238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C8EBF7-C512-C546-D642-2F12FCD2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D83112-E324-CCB1-CC7C-F92E6B71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355FE7-5C8D-E6E0-3EF3-8D568E23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09AC6B-AD5D-4218-5A54-565DE81E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3C28C9-4F7D-F571-47F5-1996FA40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025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7D230-AB2D-B6E1-3F82-251F7EC5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F587CD-DD82-AE89-17D7-6D5AEE277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ECDFF9-4F10-EF05-6C4A-7851D061E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BE53F4-6073-8BD9-5ED8-8C5A5FB0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DE4537-7C34-C09B-72F1-44B50CB7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15164-E316-D459-C4AF-D1FCBD56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1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EB960-0265-74C9-D812-0B0004A8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007DEE-F38A-804F-8FE1-FC7E66D56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FA3942-3F51-0832-DEDE-F8480012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F1FBD3-106B-AE1F-B280-1504AB9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50F54A-3C49-8532-5B5C-23601D26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97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6B9D91-ED8B-93DD-C6B4-A6ED40A59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6834C4-6C8C-F058-1F14-5AF1D83A8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0085AE-C0B1-CCBD-8412-18BCA49D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9CE241-536A-3CB4-7715-B6B0D2BE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575521-530E-3857-395E-D3B8745A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7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1645DF-10D7-18A5-93D2-B440000ABC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37ED08A-DCDC-B87B-40CD-300B3F3C68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73" y="356965"/>
            <a:ext cx="5714454" cy="17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1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1645DF-10D7-18A5-93D2-B440000ABC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41" b="4354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37ED08A-DCDC-B87B-40CD-300B3F3C68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73" y="244665"/>
            <a:ext cx="2739627" cy="82427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319D7EE-5A54-C021-1D3B-B710100AC85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/>
          <a:srcRect l="30470"/>
          <a:stretch>
            <a:fillRect/>
          </a:stretch>
        </p:blipFill>
        <p:spPr>
          <a:xfrm>
            <a:off x="0" y="5041901"/>
            <a:ext cx="121920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0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6319D7EE-5A54-C021-1D3B-B710100AC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5257"/>
            <a:ext cx="12192000" cy="12627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1417E7-FD43-EDC8-6825-49EA1D628D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97477"/>
            <a:ext cx="1562100" cy="469992"/>
          </a:xfrm>
          <a:prstGeom prst="rect">
            <a:avLst/>
          </a:pr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203F0EEE-138E-E54A-ED28-03131B455A04}"/>
              </a:ext>
            </a:extLst>
          </p:cNvPr>
          <p:cNvSpPr txBox="1">
            <a:spLocks/>
          </p:cNvSpPr>
          <p:nvPr userDrawn="1"/>
        </p:nvSpPr>
        <p:spPr>
          <a:xfrm>
            <a:off x="4229100" y="6374478"/>
            <a:ext cx="3733801" cy="4048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華康宗楷體 Std W7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成佛之道講座</a:t>
            </a:r>
            <a:r>
              <a:rPr lang="en-US" altLang="zh-TW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(1) </a:t>
            </a:r>
            <a:r>
              <a:rPr lang="zh-TW" altLang="en-US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基礎佛學 </a:t>
            </a:r>
            <a:r>
              <a:rPr lang="en-US" altLang="zh-TW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-- </a:t>
            </a:r>
            <a:r>
              <a:rPr lang="zh-TW" altLang="en-US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第</a:t>
            </a:r>
            <a:r>
              <a:rPr lang="en-US" altLang="zh-TW" sz="1800" kern="1200" dirty="0">
                <a:solidFill>
                  <a:srgbClr val="C00000"/>
                </a:solidFill>
                <a:latin typeface="+mn-lt"/>
                <a:ea typeface="華康宗楷體 Std W7"/>
                <a:cs typeface="+mn-cs"/>
              </a:rPr>
              <a:t>17</a:t>
            </a:r>
            <a:r>
              <a:rPr lang="zh-TW" altLang="en-US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84C5AE-A2CA-D934-073A-1B94092C4CE9}"/>
              </a:ext>
            </a:extLst>
          </p:cNvPr>
          <p:cNvSpPr txBox="1"/>
          <p:nvPr userDrawn="1"/>
        </p:nvSpPr>
        <p:spPr>
          <a:xfrm>
            <a:off x="324200" y="0"/>
            <a:ext cx="11543601" cy="10323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 anchorCtr="0">
            <a:noAutofit/>
          </a:bodyPr>
          <a:lstStyle/>
          <a:p>
            <a:pPr marL="0" marR="0" lvl="0" indent="152400" algn="ctr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4000" b="0" i="0" u="none" strike="noStrike" kern="120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讚</a:t>
            </a:r>
            <a:r>
              <a:rPr kumimoji="0" lang="zh-TW" altLang="en-US" sz="4000" b="0" i="0" u="none" strike="noStrike" kern="120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法</a:t>
            </a:r>
            <a:r>
              <a:rPr kumimoji="0" lang="zh-TW" altLang="zh-TW" sz="4000" b="0" i="0" u="none" strike="noStrike" kern="120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寶功德（</a:t>
            </a:r>
            <a:r>
              <a:rPr kumimoji="0" lang="zh-TW" altLang="en-US" sz="4000" b="0" i="0" u="none" strike="noStrike" kern="120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五</a:t>
            </a:r>
            <a:r>
              <a:rPr kumimoji="0" lang="zh-TW" altLang="zh-TW" sz="4000" b="0" i="0" u="none" strike="noStrike" kern="120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）</a:t>
            </a:r>
            <a:r>
              <a:rPr kumimoji="0" lang="zh-TW" altLang="zh-TW" sz="3200" b="0" i="0" u="none" strike="noStrike" kern="120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略說三法印（上）</a:t>
            </a:r>
            <a:endParaRPr kumimoji="0" lang="en-US" altLang="zh-TW" sz="3200" b="0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 Light" panose="020F0302020204030204"/>
              <a:ea typeface="新細明體" panose="02020500000000000000" pitchFamily="18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649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6319D7EE-5A54-C021-1D3B-B710100AC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5257"/>
            <a:ext cx="12192000" cy="12627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1417E7-FD43-EDC8-6825-49EA1D628D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97477"/>
            <a:ext cx="1562100" cy="469992"/>
          </a:xfrm>
          <a:prstGeom prst="rect">
            <a:avLst/>
          </a:pr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203F0EEE-138E-E54A-ED28-03131B455A04}"/>
              </a:ext>
            </a:extLst>
          </p:cNvPr>
          <p:cNvSpPr txBox="1">
            <a:spLocks/>
          </p:cNvSpPr>
          <p:nvPr userDrawn="1"/>
        </p:nvSpPr>
        <p:spPr>
          <a:xfrm>
            <a:off x="4229100" y="6374478"/>
            <a:ext cx="3733801" cy="4048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華康宗楷體 Std W7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成佛之道講座</a:t>
            </a:r>
            <a:r>
              <a:rPr lang="en-US" altLang="zh-TW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(1) </a:t>
            </a:r>
            <a:r>
              <a:rPr lang="zh-TW" altLang="en-US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基礎佛學 </a:t>
            </a:r>
            <a:r>
              <a:rPr lang="en-US" altLang="zh-TW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-- </a:t>
            </a:r>
            <a:r>
              <a:rPr lang="zh-TW" altLang="en-US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第</a:t>
            </a:r>
            <a:r>
              <a:rPr lang="en-US" altLang="zh-TW" sz="1800" kern="1200" dirty="0">
                <a:solidFill>
                  <a:srgbClr val="C00000"/>
                </a:solidFill>
                <a:latin typeface="+mn-lt"/>
                <a:ea typeface="華康宗楷體 Std W7"/>
                <a:cs typeface="+mn-cs"/>
              </a:rPr>
              <a:t>17</a:t>
            </a:r>
            <a:r>
              <a:rPr lang="zh-TW" altLang="en-US" sz="1800" kern="1200" dirty="0">
                <a:solidFill>
                  <a:schemeClr val="tx1"/>
                </a:solidFill>
                <a:latin typeface="+mn-lt"/>
                <a:ea typeface="華康宗楷體 Std W7"/>
                <a:cs typeface="+mn-cs"/>
              </a:rPr>
              <a:t>堂</a:t>
            </a:r>
          </a:p>
        </p:txBody>
      </p:sp>
    </p:spTree>
    <p:extLst>
      <p:ext uri="{BB962C8B-B14F-4D97-AF65-F5344CB8AC3E}">
        <p14:creationId xmlns:p14="http://schemas.microsoft.com/office/powerpoint/2010/main" val="28584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6319D7EE-5A54-C021-1D3B-B710100AC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5257"/>
            <a:ext cx="12192000" cy="12627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1417E7-FD43-EDC8-6825-49EA1D628D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97477"/>
            <a:ext cx="1562100" cy="46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063CA-BD11-D9F8-F4DE-26826D10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FC7E79-4B94-738E-5C3D-40E40571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B34C4E-DE4D-1DB3-A611-5F6C0A47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BC8947-2536-B8EC-64EF-00BFA10D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68F4F3-1D11-130A-ABF7-E1C598A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8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A2E68-A2A4-342D-EE72-706F2F74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43CBA-7B6A-B7B9-1C56-DEDF2F4DF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CE7A2A-58FA-2EC1-1D39-46570B2B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A5007-574B-2007-956F-353E2AE6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69B2EA-BB39-1021-21DA-69785B1C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4C30D4-99CF-320A-DF50-5D84D120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67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C3755E-D226-8BEA-FE59-3DCA14B5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D26939-190B-630F-4C01-752CA421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803D91-3547-D0E7-E914-1A8FEF396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44C28A-96E1-A159-0743-7C099212A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E91F0E-E170-66E9-6A77-E23271DEC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2422D5-949B-0C7E-5D05-7B0C913F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FAD279-FF6F-76CA-6DD5-36C6C790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2D32D1-8B28-4381-CB75-02F98FC9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8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485531-82A0-0CF7-B1DF-A779748D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986E4B-FD29-2CCA-6620-FA5C14ED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81133A-EA08-9587-6435-37AE3CE7D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2B72E-1BD7-418B-AFFC-B89D55C67364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A6605D-B351-5B8C-A322-AA35D5292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57C3FF-7D4B-517F-1D94-D1385F9B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FF56-1E02-48B3-9E5C-B504D0ACF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2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343C58F-BFF8-B033-7A43-338E62252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41399"/>
            <a:ext cx="4311111" cy="51560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7F629EC-73AD-60BD-C66B-A52AA6FF8919}"/>
              </a:ext>
            </a:extLst>
          </p:cNvPr>
          <p:cNvGrpSpPr/>
          <p:nvPr/>
        </p:nvGrpSpPr>
        <p:grpSpPr>
          <a:xfrm>
            <a:off x="4683188" y="967710"/>
            <a:ext cx="6691743" cy="4260407"/>
            <a:chOff x="4683188" y="967710"/>
            <a:chExt cx="6691743" cy="4260407"/>
          </a:xfrm>
        </p:grpSpPr>
        <p:sp>
          <p:nvSpPr>
            <p:cNvPr id="2" name="標題 3">
              <a:extLst>
                <a:ext uri="{FF2B5EF4-FFF2-40B4-BE49-F238E27FC236}">
                  <a16:creationId xmlns:a16="http://schemas.microsoft.com/office/drawing/2014/main" id="{7C7ECCE6-ED33-A8EE-3945-361AEAF286ED}"/>
                </a:ext>
              </a:extLst>
            </p:cNvPr>
            <p:cNvSpPr txBox="1">
              <a:spLocks/>
            </p:cNvSpPr>
            <p:nvPr/>
          </p:nvSpPr>
          <p:spPr>
            <a:xfrm>
              <a:off x="4831040" y="967710"/>
              <a:ext cx="6396038" cy="135731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TW" altLang="en-US" sz="6000" spc="-500" dirty="0">
                  <a:solidFill>
                    <a:srgbClr val="C00000"/>
                  </a:solidFill>
                  <a:latin typeface="華康魏碑體" panose="03000709000000000000" pitchFamily="65" charset="-120"/>
                  <a:ea typeface="華康魏碑體" panose="03000709000000000000" pitchFamily="65" charset="-120"/>
                </a:rPr>
                <a:t>成佛之道講</a:t>
              </a:r>
              <a:r>
                <a:rPr lang="zh-TW" altLang="en-US" sz="6000" spc="-1000" dirty="0">
                  <a:solidFill>
                    <a:srgbClr val="C00000"/>
                  </a:solidFill>
                  <a:latin typeface="華康魏碑體" panose="03000709000000000000" pitchFamily="65" charset="-120"/>
                  <a:ea typeface="華康魏碑體" panose="03000709000000000000" pitchFamily="65" charset="-120"/>
                </a:rPr>
                <a:t>座</a:t>
              </a:r>
              <a:r>
                <a:rPr lang="zh-TW" altLang="en-US" sz="5400" spc="-1000" dirty="0">
                  <a:solidFill>
                    <a:srgbClr val="C00000"/>
                  </a:solidFill>
                  <a:latin typeface="華康魏碑體" panose="03000709000000000000" pitchFamily="65" charset="-120"/>
                  <a:ea typeface="華康魏碑體" panose="03000709000000000000" pitchFamily="65" charset="-120"/>
                </a:rPr>
                <a:t>（</a:t>
              </a:r>
              <a:r>
                <a:rPr lang="zh-TW" altLang="en-US" sz="5400" spc="-500" dirty="0">
                  <a:solidFill>
                    <a:srgbClr val="C00000"/>
                  </a:solidFill>
                  <a:latin typeface="華康魏碑體" panose="03000709000000000000" pitchFamily="65" charset="-120"/>
                  <a:ea typeface="華康魏碑體" panose="03000709000000000000" pitchFamily="65" charset="-120"/>
                </a:rPr>
                <a:t>一）</a:t>
              </a:r>
              <a:endParaRPr lang="zh-TW" altLang="en-US" sz="5400" spc="-500" dirty="0">
                <a:latin typeface="華康魏碑體" panose="03000709000000000000" pitchFamily="65" charset="-120"/>
                <a:ea typeface="華康魏碑體" panose="03000709000000000000" pitchFamily="65" charset="-120"/>
              </a:endParaRPr>
            </a:p>
          </p:txBody>
        </p:sp>
        <p:sp>
          <p:nvSpPr>
            <p:cNvPr id="3" name="副標題 2">
              <a:extLst>
                <a:ext uri="{FF2B5EF4-FFF2-40B4-BE49-F238E27FC236}">
                  <a16:creationId xmlns:a16="http://schemas.microsoft.com/office/drawing/2014/main" id="{36BCD28E-E157-3840-3405-ED30E346955B}"/>
                </a:ext>
              </a:extLst>
            </p:cNvPr>
            <p:cNvSpPr txBox="1">
              <a:spLocks/>
            </p:cNvSpPr>
            <p:nvPr/>
          </p:nvSpPr>
          <p:spPr>
            <a:xfrm>
              <a:off x="4683188" y="4224303"/>
              <a:ext cx="6691743" cy="1003814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rtlCol="0">
              <a:noAutofit/>
            </a:bodyPr>
            <a:lstStyle>
              <a:defPPr>
                <a:defRPr lang="zh-TW"/>
              </a:defPPr>
              <a:lvl1pPr lvl="0">
                <a:spcBef>
                  <a:spcPct val="20000"/>
                </a:spcBef>
                <a:buClr>
                  <a:schemeClr val="tx2"/>
                </a:buClr>
                <a:buSzPct val="90000"/>
                <a:defRPr sz="6000">
                  <a:solidFill>
                    <a:srgbClr val="C00000"/>
                  </a:solidFill>
                  <a:latin typeface="華康宗楷體 Std W7" pitchFamily="66" charset="-120"/>
                  <a:ea typeface="華康宗楷體 Std W7" pitchFamily="66" charset="-120"/>
                </a:defRPr>
              </a:lvl1pPr>
            </a:lstStyle>
            <a:p>
              <a:pPr algn="ctr"/>
              <a:r>
                <a:rPr lang="zh-TW" altLang="zh-TW" sz="6600" dirty="0">
                  <a:solidFill>
                    <a:srgbClr val="002060"/>
                  </a:solidFill>
                  <a:latin typeface="華康魏碑體" panose="03000709000000000000" pitchFamily="65" charset="-120"/>
                  <a:ea typeface="華康魏碑體" panose="03000709000000000000" pitchFamily="65" charset="-120"/>
                </a:rPr>
                <a:t>略說三法印（上）</a:t>
              </a:r>
              <a:endParaRPr lang="en-US" altLang="zh-TW" sz="6600" dirty="0">
                <a:solidFill>
                  <a:srgbClr val="00206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endParaRPr>
            </a:p>
            <a:p>
              <a:pPr algn="ctr"/>
              <a:endParaRPr lang="en-US" altLang="zh-TW" sz="6600" dirty="0">
                <a:solidFill>
                  <a:srgbClr val="00206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endParaRPr>
            </a:p>
          </p:txBody>
        </p:sp>
        <p:sp>
          <p:nvSpPr>
            <p:cNvPr id="5" name="圓角矩形 11">
              <a:extLst>
                <a:ext uri="{FF2B5EF4-FFF2-40B4-BE49-F238E27FC236}">
                  <a16:creationId xmlns:a16="http://schemas.microsoft.com/office/drawing/2014/main" id="{F817A1A5-DC7E-C144-059D-6D7CDE58FC18}"/>
                </a:ext>
              </a:extLst>
            </p:cNvPr>
            <p:cNvSpPr/>
            <p:nvPr/>
          </p:nvSpPr>
          <p:spPr>
            <a:xfrm>
              <a:off x="6710440" y="3435766"/>
              <a:ext cx="2637239" cy="665212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rtlCol="0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90000"/>
              </a:pPr>
              <a:r>
                <a:rPr lang="zh-TW" altLang="en-US" sz="4400" dirty="0">
                  <a:solidFill>
                    <a:srgbClr val="C00000"/>
                  </a:solidFill>
                  <a:latin typeface="華康魏碑體" panose="03000709000000000000" pitchFamily="65" charset="-120"/>
                  <a:ea typeface="華康魏碑體" panose="03000709000000000000" pitchFamily="65" charset="-120"/>
                </a:rPr>
                <a:t>第 </a:t>
              </a:r>
              <a:r>
                <a:rPr lang="en-US" altLang="zh-TW" sz="4400" dirty="0">
                  <a:solidFill>
                    <a:srgbClr val="C00000"/>
                  </a:solidFill>
                  <a:latin typeface="華康魏碑體" panose="03000709000000000000" pitchFamily="65" charset="-120"/>
                  <a:ea typeface="華康魏碑體" panose="03000709000000000000" pitchFamily="65" charset="-120"/>
                </a:rPr>
                <a:t>17 </a:t>
              </a:r>
              <a:r>
                <a:rPr lang="zh-TW" altLang="en-US" sz="4400" dirty="0">
                  <a:solidFill>
                    <a:srgbClr val="C00000"/>
                  </a:solidFill>
                  <a:latin typeface="華康魏碑體" panose="03000709000000000000" pitchFamily="65" charset="-120"/>
                  <a:ea typeface="華康魏碑體" panose="03000709000000000000" pitchFamily="65" charset="-120"/>
                </a:rPr>
                <a:t>堂</a:t>
              </a:r>
            </a:p>
          </p:txBody>
        </p:sp>
        <p:sp>
          <p:nvSpPr>
            <p:cNvPr id="6" name="副標題 2">
              <a:extLst>
                <a:ext uri="{FF2B5EF4-FFF2-40B4-BE49-F238E27FC236}">
                  <a16:creationId xmlns:a16="http://schemas.microsoft.com/office/drawing/2014/main" id="{22DC12B0-BF82-72F5-0D07-9D6E96166339}"/>
                </a:ext>
              </a:extLst>
            </p:cNvPr>
            <p:cNvSpPr txBox="1">
              <a:spLocks/>
            </p:cNvSpPr>
            <p:nvPr/>
          </p:nvSpPr>
          <p:spPr>
            <a:xfrm>
              <a:off x="5842834" y="2448346"/>
              <a:ext cx="4372450" cy="86409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rtlCol="0" anchor="ctr" anchorCtr="0">
              <a:noAutofit/>
            </a:bodyPr>
            <a:lstStyle>
              <a:defPPr>
                <a:defRPr lang="zh-TW"/>
              </a:defPPr>
              <a:lvl1pPr lvl="0" algn="ctr">
                <a:spcBef>
                  <a:spcPct val="20000"/>
                </a:spcBef>
                <a:buClr>
                  <a:schemeClr val="tx2"/>
                </a:buClr>
                <a:buSzPct val="90000"/>
                <a:defRPr sz="6000">
                  <a:solidFill>
                    <a:schemeClr val="tx2">
                      <a:lumMod val="75000"/>
                      <a:lumOff val="25000"/>
                    </a:schemeClr>
                  </a:solidFill>
                  <a:latin typeface="華康宗楷體 Std W7" pitchFamily="66" charset="-120"/>
                  <a:ea typeface="華康宗楷體 Std W7" pitchFamily="66" charset="-12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5400" spc="-500" dirty="0">
                  <a:solidFill>
                    <a:srgbClr val="002060"/>
                  </a:solidFill>
                  <a:latin typeface="華康魏碑體" panose="03000709000000000000" pitchFamily="65" charset="-120"/>
                  <a:ea typeface="華康魏碑體" panose="03000709000000000000" pitchFamily="65" charset="-120"/>
                </a:rPr>
                <a:t>性廣法師主講</a:t>
              </a:r>
              <a:endParaRPr lang="en-US" altLang="zh-TW" sz="5400" spc="-500" dirty="0">
                <a:solidFill>
                  <a:srgbClr val="00206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53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33954D4-4C01-E27E-E465-CB5269F40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2" y="0"/>
            <a:ext cx="8937522" cy="1356852"/>
          </a:xfrm>
        </p:spPr>
        <p:txBody>
          <a:bodyPr anchor="ctr" anchorCtr="0"/>
          <a:lstStyle/>
          <a:p>
            <a:pPr algn="l"/>
            <a:r>
              <a:rPr lang="zh-TW" altLang="en-US" sz="5400" dirty="0">
                <a:solidFill>
                  <a:srgbClr val="C0000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成佛之道講座（</a:t>
            </a:r>
            <a:r>
              <a:rPr lang="en-US" altLang="zh-TW" sz="5400" dirty="0">
                <a:solidFill>
                  <a:srgbClr val="C0000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1</a:t>
            </a:r>
            <a:r>
              <a:rPr lang="zh-TW" altLang="en-US" sz="5400" dirty="0">
                <a:solidFill>
                  <a:srgbClr val="C0000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）</a:t>
            </a:r>
            <a:endParaRPr lang="zh-TW" altLang="en-US" dirty="0"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508A52F2-F0EA-48D3-8650-507E28F6B43B}"/>
              </a:ext>
            </a:extLst>
          </p:cNvPr>
          <p:cNvSpPr txBox="1">
            <a:spLocks/>
          </p:cNvSpPr>
          <p:nvPr/>
        </p:nvSpPr>
        <p:spPr>
          <a:xfrm>
            <a:off x="159693" y="6137498"/>
            <a:ext cx="7920880" cy="43204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文徵明體 Std W4" pitchFamily="66" charset="-120"/>
                <a:ea typeface="華康文徵明體 Std W4" pitchFamily="66" charset="-120"/>
              </a:rPr>
              <a:t>MP3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文徵明體 Std W4" pitchFamily="66" charset="-120"/>
                <a:ea typeface="華康文徵明體 Std W4" pitchFamily="66" charset="-120"/>
              </a:rPr>
              <a:t>出處：佛教弘誓學院網站 法音宣流 </a:t>
            </a:r>
            <a:r>
              <a:rPr lang="zh-TW" altLang="en-US" b="1" dirty="0">
                <a:ea typeface="華康文徵明體 Std W4" pitchFamily="66" charset="-120"/>
              </a:rPr>
              <a:t>成佛之道講座（</a:t>
            </a:r>
            <a:r>
              <a:rPr lang="en-US" altLang="zh-TW" b="1" dirty="0">
                <a:ea typeface="華康文徵明體 Std W4" pitchFamily="66" charset="-120"/>
              </a:rPr>
              <a:t>1</a:t>
            </a:r>
            <a:r>
              <a:rPr lang="zh-TW" altLang="en-US" b="1" dirty="0">
                <a:ea typeface="華康文徵明體 Std W4" pitchFamily="66" charset="-120"/>
              </a:rPr>
              <a:t>）</a:t>
            </a:r>
            <a:r>
              <a:rPr lang="en-US" altLang="zh-TW" b="1" dirty="0">
                <a:ea typeface="華康文徵明體 Std W4" pitchFamily="66" charset="-120"/>
              </a:rPr>
              <a:t>-</a:t>
            </a:r>
            <a:r>
              <a:rPr lang="zh-TW" altLang="en-US" b="1" dirty="0">
                <a:ea typeface="華康文徵明體 Std W4" pitchFamily="66" charset="-120"/>
              </a:rPr>
              <a:t>基礎佛法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C83D1D36-F6A3-6883-B546-66E9B948BBF1}"/>
              </a:ext>
            </a:extLst>
          </p:cNvPr>
          <p:cNvSpPr txBox="1">
            <a:spLocks/>
          </p:cNvSpPr>
          <p:nvPr/>
        </p:nvSpPr>
        <p:spPr>
          <a:xfrm>
            <a:off x="8477300" y="6423248"/>
            <a:ext cx="3600400" cy="43204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altLang="zh-TW" b="1" dirty="0">
                <a:latin typeface="華康文徵明體 Std W4" pitchFamily="66" charset="-120"/>
                <a:ea typeface="華康文徵明體 Std W4" pitchFamily="66" charset="-120"/>
              </a:rPr>
              <a:t>1989.10~1992.7</a:t>
            </a:r>
            <a:r>
              <a:rPr lang="en-US" altLang="zh-TW" sz="1600" b="1" dirty="0">
                <a:latin typeface="華康文徵明體 Std W4" pitchFamily="66" charset="-120"/>
                <a:ea typeface="華康文徵明體 Std W4" pitchFamily="66" charset="-120"/>
              </a:rPr>
              <a:t> </a:t>
            </a:r>
            <a:r>
              <a:rPr lang="zh-TW" altLang="en-US" sz="1600" b="1" dirty="0">
                <a:latin typeface="華康文徵明體 Std W4" pitchFamily="66" charset="-120"/>
                <a:ea typeface="華康文徵明體 Std W4" pitchFamily="66" charset="-120"/>
              </a:rPr>
              <a:t>講於弘誓學佛班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文徵明體 Std W4" pitchFamily="66" charset="-120"/>
              <a:ea typeface="華康文徵明體 Std W4" pitchFamily="66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F3B22649-E7B5-077E-E610-C8AEF9C60290}"/>
              </a:ext>
            </a:extLst>
          </p:cNvPr>
          <p:cNvSpPr txBox="1">
            <a:spLocks/>
          </p:cNvSpPr>
          <p:nvPr/>
        </p:nvSpPr>
        <p:spPr>
          <a:xfrm>
            <a:off x="2643446" y="2794822"/>
            <a:ext cx="7561201" cy="2771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rtlCol="0" anchor="ctr" anchorCtr="0">
            <a:noAutofit/>
          </a:bodyPr>
          <a:lstStyle>
            <a:defPPr>
              <a:defRPr lang="zh-TW"/>
            </a:defPPr>
            <a:lvl1pPr lvl="0">
              <a:spcBef>
                <a:spcPct val="20000"/>
              </a:spcBef>
              <a:buClr>
                <a:schemeClr val="tx2"/>
              </a:buClr>
              <a:buSzPct val="90000"/>
              <a:defRPr sz="6000">
                <a:solidFill>
                  <a:srgbClr val="C00000"/>
                </a:solidFill>
                <a:latin typeface="華康宗楷體 Std W7" pitchFamily="66" charset="-120"/>
                <a:ea typeface="華康宗楷體 Std W7" pitchFamily="66" charset="-120"/>
              </a:defRPr>
            </a:lvl1pPr>
          </a:lstStyle>
          <a:p>
            <a:pPr>
              <a:lnSpc>
                <a:spcPts val="2200"/>
              </a:lnSpc>
            </a:pPr>
            <a:r>
              <a:rPr lang="zh-TW" altLang="zh-TW" sz="5400" dirty="0">
                <a:solidFill>
                  <a:schemeClr val="tx1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讚</a:t>
            </a:r>
            <a:r>
              <a:rPr lang="zh-TW" altLang="en-US" sz="5400" dirty="0">
                <a:solidFill>
                  <a:schemeClr val="tx1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法</a:t>
            </a:r>
            <a:r>
              <a:rPr lang="zh-TW" altLang="zh-TW" sz="5400" dirty="0">
                <a:solidFill>
                  <a:schemeClr val="tx1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寶功德（</a:t>
            </a:r>
            <a:r>
              <a:rPr lang="zh-TW" altLang="en-US" sz="5400" dirty="0">
                <a:solidFill>
                  <a:schemeClr val="tx1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五</a:t>
            </a:r>
            <a:r>
              <a:rPr lang="zh-TW" altLang="zh-TW" sz="5400" dirty="0">
                <a:solidFill>
                  <a:schemeClr val="tx1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）</a:t>
            </a:r>
            <a:endParaRPr lang="en-US" altLang="zh-TW" sz="5400" dirty="0">
              <a:solidFill>
                <a:schemeClr val="tx1"/>
              </a:solidFill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  <a:p>
            <a:pPr>
              <a:lnSpc>
                <a:spcPts val="2200"/>
              </a:lnSpc>
            </a:pPr>
            <a:endParaRPr lang="en-US" altLang="zh-TW" sz="4000" dirty="0">
              <a:solidFill>
                <a:schemeClr val="tx1"/>
              </a:solidFill>
              <a:latin typeface="華康魏碑體" panose="03000709000000000000" pitchFamily="65" charset="-120"/>
              <a:ea typeface="華康魏碑體" panose="030007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TW" altLang="zh-TW" sz="4000" dirty="0">
                <a:solidFill>
                  <a:schemeClr val="tx1"/>
                </a:solidFill>
                <a:latin typeface="華康魏碑體" panose="03000709000000000000" pitchFamily="65" charset="-120"/>
                <a:ea typeface="華康魏碑體" panose="03000709000000000000" pitchFamily="65" charset="-120"/>
                <a:cs typeface="Times New Roman" panose="02020603050405020304" pitchFamily="18" charset="0"/>
              </a:rPr>
              <a:t>略說三法印（上）</a:t>
            </a:r>
            <a:endParaRPr lang="en-US" altLang="zh-TW" sz="4000" dirty="0">
              <a:solidFill>
                <a:schemeClr val="tx1"/>
              </a:solidFill>
              <a:latin typeface="華康魏碑體" panose="03000709000000000000" pitchFamily="65" charset="-120"/>
              <a:ea typeface="華康魏碑體" panose="030007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E2828DF6-1E1B-602E-B6BE-15B019C8EC0C}"/>
              </a:ext>
            </a:extLst>
          </p:cNvPr>
          <p:cNvSpPr txBox="1">
            <a:spLocks/>
          </p:cNvSpPr>
          <p:nvPr/>
        </p:nvSpPr>
        <p:spPr>
          <a:xfrm>
            <a:off x="433636" y="1123888"/>
            <a:ext cx="7820902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rtlCol="0" anchor="ctr" anchorCtr="0">
            <a:noAutofit/>
          </a:bodyPr>
          <a:lstStyle>
            <a:defPPr>
              <a:defRPr lang="zh-TW"/>
            </a:defPPr>
            <a:lvl1pPr lvl="0" algn="ctr">
              <a:spcBef>
                <a:spcPct val="20000"/>
              </a:spcBef>
              <a:buClr>
                <a:schemeClr val="tx2"/>
              </a:buClr>
              <a:buSzPct val="90000"/>
              <a:defRPr sz="6000">
                <a:solidFill>
                  <a:schemeClr val="tx2">
                    <a:lumMod val="75000"/>
                    <a:lumOff val="25000"/>
                  </a:schemeClr>
                </a:solidFill>
                <a:latin typeface="華康宗楷體 Std W7" pitchFamily="66" charset="-120"/>
                <a:ea typeface="華康宗楷體 Std W7" pitchFamily="66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chemeClr val="tx1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課程：</a:t>
            </a:r>
            <a:r>
              <a:rPr lang="zh-TW" altLang="en-US" sz="3600" dirty="0">
                <a:solidFill>
                  <a:srgbClr val="C0000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基礎佛學</a:t>
            </a:r>
            <a:r>
              <a:rPr lang="zh-TW" altLang="en-US" sz="3600" dirty="0">
                <a:solidFill>
                  <a:schemeClr val="tx1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   主講人：性廣法師</a:t>
            </a:r>
          </a:p>
        </p:txBody>
      </p:sp>
      <p:pic>
        <p:nvPicPr>
          <p:cNvPr id="12" name="圖片 11" descr="書封面.jpg">
            <a:extLst>
              <a:ext uri="{FF2B5EF4-FFF2-40B4-BE49-F238E27FC236}">
                <a16:creationId xmlns:a16="http://schemas.microsoft.com/office/drawing/2014/main" id="{983C9910-8234-FA57-4A31-B0BE34559C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587424" y="3008615"/>
            <a:ext cx="1569119" cy="234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3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52B346B-8048-588B-F8EB-8DFCDB83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4" y="866603"/>
            <a:ext cx="11792309" cy="537602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053A6E-FA22-5C8F-E374-893668DE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511" y="2315464"/>
            <a:ext cx="1684160" cy="3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7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FD11C4F-0B90-AD86-2C53-597551C4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04" y="67028"/>
            <a:ext cx="8949993" cy="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26DCBC8-3D35-33B0-15D4-D06F61496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919714"/>
            <a:ext cx="10604740" cy="588653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360BE28-36F6-327D-A8E3-EEABAAF52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66" y="1888224"/>
            <a:ext cx="1661392" cy="3886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B50CF8-9486-B937-E2E2-FE5854488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8923" y="2565728"/>
            <a:ext cx="4587880" cy="3429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7C1FC3-8DE5-EA61-BD4F-87CCB6A05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752" y="3582602"/>
            <a:ext cx="2088171" cy="3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9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F9BBF61-6A22-2591-CB0D-A54B49B0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4" y="1522908"/>
            <a:ext cx="12036725" cy="38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8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1189D98-D7C7-9B1B-E5D8-931944D1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1" y="1149413"/>
            <a:ext cx="11743426" cy="47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9B0F2D-B9C0-9DCC-5078-9F972097C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" y="290911"/>
            <a:ext cx="12192000" cy="62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3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4F05920-9C77-2918-39D4-47DC3409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" y="1346944"/>
            <a:ext cx="12192000" cy="41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4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CC747ED-2752-8FE8-1508-B3AEC8A2E701}"/>
              </a:ext>
            </a:extLst>
          </p:cNvPr>
          <p:cNvSpPr txBox="1"/>
          <p:nvPr/>
        </p:nvSpPr>
        <p:spPr>
          <a:xfrm>
            <a:off x="1005846" y="2635137"/>
            <a:ext cx="4239487" cy="34331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square" rtlCol="0">
            <a:noAutofit/>
          </a:bodyPr>
          <a:lstStyle/>
          <a:p>
            <a:pPr algn="just" fontAlgn="base"/>
            <a:r>
              <a:rPr lang="zh-TW" altLang="en-US" sz="3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眾生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無邊誓願度</a:t>
            </a:r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fontAlgn="base"/>
            <a:endParaRPr lang="en-US" altLang="zh-TW" sz="3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fontAlgn="base"/>
            <a:r>
              <a:rPr lang="zh-TW" altLang="en-US" sz="3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煩惱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無盡誓願斷 </a:t>
            </a:r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fontAlgn="base"/>
            <a:endParaRPr lang="en-US" altLang="zh-TW" sz="3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fontAlgn="base"/>
            <a:r>
              <a:rPr lang="zh-TW" altLang="en-US" sz="3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法門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無量誓願學</a:t>
            </a:r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fontAlgn="base"/>
            <a:br>
              <a:rPr lang="en-US" altLang="zh-TW" sz="3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3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佛道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無上誓願成</a:t>
            </a:r>
          </a:p>
        </p:txBody>
      </p:sp>
    </p:spTree>
    <p:extLst>
      <p:ext uri="{BB962C8B-B14F-4D97-AF65-F5344CB8AC3E}">
        <p14:creationId xmlns:p14="http://schemas.microsoft.com/office/powerpoint/2010/main" val="387481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Words>105</Words>
  <Application>Microsoft Office PowerPoint</Application>
  <PresentationFormat>寬螢幕</PresentationFormat>
  <Paragraphs>20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microsoft yahei</vt:lpstr>
      <vt:lpstr>華康文徵明體 Std W4</vt:lpstr>
      <vt:lpstr>華康宗楷體 Std W7</vt:lpstr>
      <vt:lpstr>華康魏碑體</vt:lpstr>
      <vt:lpstr>Arial</vt:lpstr>
      <vt:lpstr>Calibri</vt:lpstr>
      <vt:lpstr>Calibri Light</vt:lpstr>
      <vt:lpstr>Office 佈景主題</vt:lpstr>
      <vt:lpstr>PowerPoint 簡報</vt:lpstr>
      <vt:lpstr>成佛之道講座（1）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JT Wang</dc:creator>
  <cp:lastModifiedBy>JT Wang</cp:lastModifiedBy>
  <cp:revision>408</cp:revision>
  <dcterms:created xsi:type="dcterms:W3CDTF">2023-08-17T10:12:34Z</dcterms:created>
  <dcterms:modified xsi:type="dcterms:W3CDTF">2023-11-10T06:51:47Z</dcterms:modified>
</cp:coreProperties>
</file>