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261" r:id="rId5"/>
    <p:sldId id="267" r:id="rId6"/>
    <p:sldId id="266" r:id="rId7"/>
    <p:sldId id="313" r:id="rId8"/>
    <p:sldId id="285" r:id="rId9"/>
    <p:sldId id="296" r:id="rId10"/>
    <p:sldId id="269" r:id="rId11"/>
    <p:sldId id="284" r:id="rId12"/>
    <p:sldId id="272" r:id="rId13"/>
    <p:sldId id="283" r:id="rId14"/>
    <p:sldId id="297" r:id="rId15"/>
    <p:sldId id="316" r:id="rId16"/>
    <p:sldId id="315" r:id="rId17"/>
    <p:sldId id="314" r:id="rId18"/>
    <p:sldId id="298" r:id="rId19"/>
    <p:sldId id="292" r:id="rId20"/>
    <p:sldId id="299" r:id="rId21"/>
    <p:sldId id="300" r:id="rId22"/>
    <p:sldId id="293" r:id="rId23"/>
    <p:sldId id="301" r:id="rId24"/>
    <p:sldId id="302" r:id="rId25"/>
    <p:sldId id="273" r:id="rId26"/>
    <p:sldId id="282" r:id="rId27"/>
    <p:sldId id="310" r:id="rId28"/>
    <p:sldId id="311" r:id="rId29"/>
    <p:sldId id="312" r:id="rId30"/>
    <p:sldId id="274" r:id="rId31"/>
    <p:sldId id="281" r:id="rId32"/>
    <p:sldId id="275" r:id="rId33"/>
    <p:sldId id="278" r:id="rId34"/>
    <p:sldId id="305" r:id="rId35"/>
    <p:sldId id="303" r:id="rId36"/>
    <p:sldId id="304" r:id="rId37"/>
    <p:sldId id="294" r:id="rId38"/>
    <p:sldId id="307" r:id="rId39"/>
    <p:sldId id="308" r:id="rId40"/>
    <p:sldId id="309" r:id="rId41"/>
    <p:sldId id="295" r:id="rId42"/>
    <p:sldId id="30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A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B9B4A9-A19B-4D1D-B3D6-D76770DA5D24}" v="18" dt="2025-03-06T18:20:54.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7" autoAdjust="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Looker" userId="732a137b-6ae0-4f79-bc15-e1d84802457f" providerId="ADAL" clId="{692884F7-6050-48F7-BAC5-60CD32B852FD}"/>
    <pc:docChg chg="undo custSel addSld delSld modSld sldOrd">
      <pc:chgData name="Josh Looker" userId="732a137b-6ae0-4f79-bc15-e1d84802457f" providerId="ADAL" clId="{692884F7-6050-48F7-BAC5-60CD32B852FD}" dt="2024-07-08T22:33:05.827" v="5063" actId="20577"/>
      <pc:docMkLst>
        <pc:docMk/>
      </pc:docMkLst>
      <pc:sldChg chg="modSp mod">
        <pc:chgData name="Josh Looker" userId="732a137b-6ae0-4f79-bc15-e1d84802457f" providerId="ADAL" clId="{692884F7-6050-48F7-BAC5-60CD32B852FD}" dt="2024-06-27T20:31:59.733" v="1584" actId="14100"/>
        <pc:sldMkLst>
          <pc:docMk/>
          <pc:sldMk cId="2898885720" sldId="261"/>
        </pc:sldMkLst>
      </pc:sldChg>
      <pc:sldChg chg="del">
        <pc:chgData name="Josh Looker" userId="732a137b-6ae0-4f79-bc15-e1d84802457f" providerId="ADAL" clId="{692884F7-6050-48F7-BAC5-60CD32B852FD}" dt="2024-06-27T18:23:02.683" v="442" actId="47"/>
        <pc:sldMkLst>
          <pc:docMk/>
          <pc:sldMk cId="1319592745" sldId="262"/>
        </pc:sldMkLst>
      </pc:sldChg>
      <pc:sldChg chg="addSp delSp modSp add del mod">
        <pc:chgData name="Josh Looker" userId="732a137b-6ae0-4f79-bc15-e1d84802457f" providerId="ADAL" clId="{692884F7-6050-48F7-BAC5-60CD32B852FD}" dt="2024-06-27T18:23:00.490" v="440" actId="47"/>
        <pc:sldMkLst>
          <pc:docMk/>
          <pc:sldMk cId="2674578665" sldId="266"/>
        </pc:sldMkLst>
      </pc:sldChg>
      <pc:sldChg chg="modSp mod">
        <pc:chgData name="Josh Looker" userId="732a137b-6ae0-4f79-bc15-e1d84802457f" providerId="ADAL" clId="{692884F7-6050-48F7-BAC5-60CD32B852FD}" dt="2024-07-02T18:16:11.162" v="4536" actId="14100"/>
        <pc:sldMkLst>
          <pc:docMk/>
          <pc:sldMk cId="3135536287" sldId="267"/>
        </pc:sldMkLst>
      </pc:sldChg>
      <pc:sldChg chg="add del">
        <pc:chgData name="Josh Looker" userId="732a137b-6ae0-4f79-bc15-e1d84802457f" providerId="ADAL" clId="{692884F7-6050-48F7-BAC5-60CD32B852FD}" dt="2024-06-27T18:23:01.787" v="441" actId="47"/>
        <pc:sldMkLst>
          <pc:docMk/>
          <pc:sldMk cId="1368309963" sldId="268"/>
        </pc:sldMkLst>
      </pc:sldChg>
      <pc:sldChg chg="modSp add mod">
        <pc:chgData name="Josh Looker" userId="732a137b-6ae0-4f79-bc15-e1d84802457f" providerId="ADAL" clId="{692884F7-6050-48F7-BAC5-60CD32B852FD}" dt="2024-06-27T17:48:51.345" v="236" actId="20577"/>
        <pc:sldMkLst>
          <pc:docMk/>
          <pc:sldMk cId="520308530" sldId="269"/>
        </pc:sldMkLst>
      </pc:sldChg>
      <pc:sldChg chg="modSp add del mod ord">
        <pc:chgData name="Josh Looker" userId="732a137b-6ae0-4f79-bc15-e1d84802457f" providerId="ADAL" clId="{692884F7-6050-48F7-BAC5-60CD32B852FD}" dt="2024-06-27T18:26:29.678" v="507" actId="47"/>
        <pc:sldMkLst>
          <pc:docMk/>
          <pc:sldMk cId="3849778878" sldId="270"/>
        </pc:sldMkLst>
      </pc:sldChg>
      <pc:sldChg chg="delSp modSp add del mod ord">
        <pc:chgData name="Josh Looker" userId="732a137b-6ae0-4f79-bc15-e1d84802457f" providerId="ADAL" clId="{692884F7-6050-48F7-BAC5-60CD32B852FD}" dt="2024-06-27T18:26:24.998" v="503" actId="47"/>
        <pc:sldMkLst>
          <pc:docMk/>
          <pc:sldMk cId="1547644903" sldId="271"/>
        </pc:sldMkLst>
      </pc:sldChg>
      <pc:sldChg chg="modSp add mod">
        <pc:chgData name="Josh Looker" userId="732a137b-6ae0-4f79-bc15-e1d84802457f" providerId="ADAL" clId="{692884F7-6050-48F7-BAC5-60CD32B852FD}" dt="2024-06-27T17:53:55.061" v="314" actId="20577"/>
        <pc:sldMkLst>
          <pc:docMk/>
          <pc:sldMk cId="534002792" sldId="272"/>
        </pc:sldMkLst>
      </pc:sldChg>
      <pc:sldChg chg="modSp add mod">
        <pc:chgData name="Josh Looker" userId="732a137b-6ae0-4f79-bc15-e1d84802457f" providerId="ADAL" clId="{692884F7-6050-48F7-BAC5-60CD32B852FD}" dt="2024-06-27T17:54:56.640" v="354" actId="20577"/>
        <pc:sldMkLst>
          <pc:docMk/>
          <pc:sldMk cId="3163253795" sldId="273"/>
        </pc:sldMkLst>
      </pc:sldChg>
      <pc:sldChg chg="modSp add mod">
        <pc:chgData name="Josh Looker" userId="732a137b-6ae0-4f79-bc15-e1d84802457f" providerId="ADAL" clId="{692884F7-6050-48F7-BAC5-60CD32B852FD}" dt="2024-06-27T17:55:01.449" v="367" actId="20577"/>
        <pc:sldMkLst>
          <pc:docMk/>
          <pc:sldMk cId="28018895" sldId="274"/>
        </pc:sldMkLst>
      </pc:sldChg>
      <pc:sldChg chg="modSp add mod">
        <pc:chgData name="Josh Looker" userId="732a137b-6ae0-4f79-bc15-e1d84802457f" providerId="ADAL" clId="{692884F7-6050-48F7-BAC5-60CD32B852FD}" dt="2024-06-27T17:55:22.362" v="380" actId="20577"/>
        <pc:sldMkLst>
          <pc:docMk/>
          <pc:sldMk cId="608419513" sldId="275"/>
        </pc:sldMkLst>
      </pc:sldChg>
      <pc:sldChg chg="modSp add del mod ord">
        <pc:chgData name="Josh Looker" userId="732a137b-6ae0-4f79-bc15-e1d84802457f" providerId="ADAL" clId="{692884F7-6050-48F7-BAC5-60CD32B852FD}" dt="2024-06-27T18:26:28.923" v="506" actId="47"/>
        <pc:sldMkLst>
          <pc:docMk/>
          <pc:sldMk cId="479806455" sldId="276"/>
        </pc:sldMkLst>
      </pc:sldChg>
      <pc:sldChg chg="modSp add del mod ord">
        <pc:chgData name="Josh Looker" userId="732a137b-6ae0-4f79-bc15-e1d84802457f" providerId="ADAL" clId="{692884F7-6050-48F7-BAC5-60CD32B852FD}" dt="2024-06-27T18:26:26.756" v="504" actId="47"/>
        <pc:sldMkLst>
          <pc:docMk/>
          <pc:sldMk cId="1393893365" sldId="277"/>
        </pc:sldMkLst>
      </pc:sldChg>
      <pc:sldChg chg="delSp modSp add mod setBg">
        <pc:chgData name="Josh Looker" userId="732a137b-6ae0-4f79-bc15-e1d84802457f" providerId="ADAL" clId="{692884F7-6050-48F7-BAC5-60CD32B852FD}" dt="2024-07-08T21:59:01.541" v="5028" actId="255"/>
        <pc:sldMkLst>
          <pc:docMk/>
          <pc:sldMk cId="3566651259" sldId="278"/>
        </pc:sldMkLst>
      </pc:sldChg>
      <pc:sldChg chg="modSp add del mod ord">
        <pc:chgData name="Josh Looker" userId="732a137b-6ae0-4f79-bc15-e1d84802457f" providerId="ADAL" clId="{692884F7-6050-48F7-BAC5-60CD32B852FD}" dt="2024-06-27T18:26:28.016" v="505" actId="47"/>
        <pc:sldMkLst>
          <pc:docMk/>
          <pc:sldMk cId="535486997" sldId="279"/>
        </pc:sldMkLst>
      </pc:sldChg>
      <pc:sldChg chg="addSp delSp modSp new del mod setBg">
        <pc:chgData name="Josh Looker" userId="732a137b-6ae0-4f79-bc15-e1d84802457f" providerId="ADAL" clId="{692884F7-6050-48F7-BAC5-60CD32B852FD}" dt="2024-06-27T18:27:49.685" v="528" actId="47"/>
        <pc:sldMkLst>
          <pc:docMk/>
          <pc:sldMk cId="4049730859" sldId="280"/>
        </pc:sldMkLst>
      </pc:sldChg>
      <pc:sldChg chg="addSp delSp modSp add mod ord">
        <pc:chgData name="Josh Looker" userId="732a137b-6ae0-4f79-bc15-e1d84802457f" providerId="ADAL" clId="{692884F7-6050-48F7-BAC5-60CD32B852FD}" dt="2024-07-02T17:27:15.564" v="4404" actId="1076"/>
        <pc:sldMkLst>
          <pc:docMk/>
          <pc:sldMk cId="2950922339" sldId="281"/>
        </pc:sldMkLst>
      </pc:sldChg>
      <pc:sldChg chg="addSp modSp add mod ord">
        <pc:chgData name="Josh Looker" userId="732a137b-6ae0-4f79-bc15-e1d84802457f" providerId="ADAL" clId="{692884F7-6050-48F7-BAC5-60CD32B852FD}" dt="2024-06-28T19:32:19.131" v="3076" actId="1076"/>
        <pc:sldMkLst>
          <pc:docMk/>
          <pc:sldMk cId="427254480" sldId="282"/>
        </pc:sldMkLst>
      </pc:sldChg>
      <pc:sldChg chg="addSp modSp add mod ord">
        <pc:chgData name="Josh Looker" userId="732a137b-6ae0-4f79-bc15-e1d84802457f" providerId="ADAL" clId="{692884F7-6050-48F7-BAC5-60CD32B852FD}" dt="2024-07-08T22:33:05.827" v="5063" actId="20577"/>
        <pc:sldMkLst>
          <pc:docMk/>
          <pc:sldMk cId="3803593166" sldId="283"/>
        </pc:sldMkLst>
      </pc:sldChg>
      <pc:sldChg chg="modSp add mod ord">
        <pc:chgData name="Josh Looker" userId="732a137b-6ae0-4f79-bc15-e1d84802457f" providerId="ADAL" clId="{692884F7-6050-48F7-BAC5-60CD32B852FD}" dt="2024-07-08T21:16:50.342" v="4776" actId="20577"/>
        <pc:sldMkLst>
          <pc:docMk/>
          <pc:sldMk cId="280561614" sldId="284"/>
        </pc:sldMkLst>
      </pc:sldChg>
      <pc:sldChg chg="addSp modSp add mod ord">
        <pc:chgData name="Josh Looker" userId="732a137b-6ae0-4f79-bc15-e1d84802457f" providerId="ADAL" clId="{692884F7-6050-48F7-BAC5-60CD32B852FD}" dt="2024-07-08T21:13:22.195" v="4675" actId="20577"/>
        <pc:sldMkLst>
          <pc:docMk/>
          <pc:sldMk cId="2115466146" sldId="285"/>
        </pc:sldMkLst>
      </pc:sldChg>
      <pc:sldChg chg="modSp add del mod ord setBg">
        <pc:chgData name="Josh Looker" userId="732a137b-6ae0-4f79-bc15-e1d84802457f" providerId="ADAL" clId="{692884F7-6050-48F7-BAC5-60CD32B852FD}" dt="2024-06-28T19:40:03.870" v="3096" actId="47"/>
        <pc:sldMkLst>
          <pc:docMk/>
          <pc:sldMk cId="1450298868" sldId="286"/>
        </pc:sldMkLst>
      </pc:sldChg>
      <pc:sldChg chg="modSp add del mod ord">
        <pc:chgData name="Josh Looker" userId="732a137b-6ae0-4f79-bc15-e1d84802457f" providerId="ADAL" clId="{692884F7-6050-48F7-BAC5-60CD32B852FD}" dt="2024-06-28T19:40:00.481" v="3095" actId="47"/>
        <pc:sldMkLst>
          <pc:docMk/>
          <pc:sldMk cId="1745617109" sldId="287"/>
        </pc:sldMkLst>
      </pc:sldChg>
      <pc:sldChg chg="add del">
        <pc:chgData name="Josh Looker" userId="732a137b-6ae0-4f79-bc15-e1d84802457f" providerId="ADAL" clId="{692884F7-6050-48F7-BAC5-60CD32B852FD}" dt="2024-06-27T18:32:38.489" v="539" actId="47"/>
        <pc:sldMkLst>
          <pc:docMk/>
          <pc:sldMk cId="3968738437" sldId="287"/>
        </pc:sldMkLst>
      </pc:sldChg>
      <pc:sldChg chg="modSp add del mod ord">
        <pc:chgData name="Josh Looker" userId="732a137b-6ae0-4f79-bc15-e1d84802457f" providerId="ADAL" clId="{692884F7-6050-48F7-BAC5-60CD32B852FD}" dt="2024-06-28T19:39:55.527" v="3094" actId="47"/>
        <pc:sldMkLst>
          <pc:docMk/>
          <pc:sldMk cId="2894824692" sldId="288"/>
        </pc:sldMkLst>
      </pc:sldChg>
      <pc:sldChg chg="modSp add del mod ord">
        <pc:chgData name="Josh Looker" userId="732a137b-6ae0-4f79-bc15-e1d84802457f" providerId="ADAL" clId="{692884F7-6050-48F7-BAC5-60CD32B852FD}" dt="2024-06-28T19:39:52.635" v="3093" actId="47"/>
        <pc:sldMkLst>
          <pc:docMk/>
          <pc:sldMk cId="1425992220" sldId="289"/>
        </pc:sldMkLst>
      </pc:sldChg>
      <pc:sldChg chg="modSp add del mod ord">
        <pc:chgData name="Josh Looker" userId="732a137b-6ae0-4f79-bc15-e1d84802457f" providerId="ADAL" clId="{692884F7-6050-48F7-BAC5-60CD32B852FD}" dt="2024-06-28T19:39:51.036" v="3092" actId="47"/>
        <pc:sldMkLst>
          <pc:docMk/>
          <pc:sldMk cId="2983462109" sldId="290"/>
        </pc:sldMkLst>
      </pc:sldChg>
      <pc:sldChg chg="modSp add del mod">
        <pc:chgData name="Josh Looker" userId="732a137b-6ae0-4f79-bc15-e1d84802457f" providerId="ADAL" clId="{692884F7-6050-48F7-BAC5-60CD32B852FD}" dt="2024-06-28T19:39:47.603" v="3091" actId="47"/>
        <pc:sldMkLst>
          <pc:docMk/>
          <pc:sldMk cId="3652435602" sldId="291"/>
        </pc:sldMkLst>
      </pc:sldChg>
      <pc:sldChg chg="add del ord">
        <pc:chgData name="Josh Looker" userId="732a137b-6ae0-4f79-bc15-e1d84802457f" providerId="ADAL" clId="{692884F7-6050-48F7-BAC5-60CD32B852FD}" dt="2024-06-27T18:34:11.217" v="610" actId="2696"/>
        <pc:sldMkLst>
          <pc:docMk/>
          <pc:sldMk cId="1873196353" sldId="292"/>
        </pc:sldMkLst>
      </pc:sldChg>
      <pc:sldChg chg="addSp delSp modSp add mod modAnim">
        <pc:chgData name="Josh Looker" userId="732a137b-6ae0-4f79-bc15-e1d84802457f" providerId="ADAL" clId="{692884F7-6050-48F7-BAC5-60CD32B852FD}" dt="2024-07-02T16:46:08.362" v="4258" actId="1076"/>
        <pc:sldMkLst>
          <pc:docMk/>
          <pc:sldMk cId="3644046048" sldId="292"/>
        </pc:sldMkLst>
      </pc:sldChg>
      <pc:sldChg chg="addSp delSp modSp add mod ord delAnim modAnim">
        <pc:chgData name="Josh Looker" userId="732a137b-6ae0-4f79-bc15-e1d84802457f" providerId="ADAL" clId="{692884F7-6050-48F7-BAC5-60CD32B852FD}" dt="2024-07-08T22:32:53.731" v="5060" actId="1036"/>
        <pc:sldMkLst>
          <pc:docMk/>
          <pc:sldMk cId="3718289106" sldId="293"/>
        </pc:sldMkLst>
      </pc:sldChg>
      <pc:sldChg chg="addSp delSp modSp add mod modAnim">
        <pc:chgData name="Josh Looker" userId="732a137b-6ae0-4f79-bc15-e1d84802457f" providerId="ADAL" clId="{692884F7-6050-48F7-BAC5-60CD32B852FD}" dt="2024-07-08T22:05:48.240" v="5058" actId="20577"/>
        <pc:sldMkLst>
          <pc:docMk/>
          <pc:sldMk cId="818292048" sldId="294"/>
        </pc:sldMkLst>
      </pc:sldChg>
      <pc:sldChg chg="add del">
        <pc:chgData name="Josh Looker" userId="732a137b-6ae0-4f79-bc15-e1d84802457f" providerId="ADAL" clId="{692884F7-6050-48F7-BAC5-60CD32B852FD}" dt="2024-06-27T19:27:00.090" v="1259" actId="47"/>
        <pc:sldMkLst>
          <pc:docMk/>
          <pc:sldMk cId="1673611775" sldId="294"/>
        </pc:sldMkLst>
      </pc:sldChg>
      <pc:sldChg chg="addSp delSp modSp add mod modAnim">
        <pc:chgData name="Josh Looker" userId="732a137b-6ae0-4f79-bc15-e1d84802457f" providerId="ADAL" clId="{692884F7-6050-48F7-BAC5-60CD32B852FD}" dt="2024-07-02T18:07:40.967" v="4496" actId="1076"/>
        <pc:sldMkLst>
          <pc:docMk/>
          <pc:sldMk cId="3564468258" sldId="295"/>
        </pc:sldMkLst>
      </pc:sldChg>
      <pc:sldChg chg="addSp modSp add mod">
        <pc:chgData name="Josh Looker" userId="732a137b-6ae0-4f79-bc15-e1d84802457f" providerId="ADAL" clId="{692884F7-6050-48F7-BAC5-60CD32B852FD}" dt="2024-07-08T21:13:20.150" v="4674" actId="20577"/>
        <pc:sldMkLst>
          <pc:docMk/>
          <pc:sldMk cId="1145004769" sldId="296"/>
        </pc:sldMkLst>
      </pc:sldChg>
      <pc:sldChg chg="addSp delSp modSp add mod">
        <pc:chgData name="Josh Looker" userId="732a137b-6ae0-4f79-bc15-e1d84802457f" providerId="ADAL" clId="{692884F7-6050-48F7-BAC5-60CD32B852FD}" dt="2024-07-02T18:16:00.382" v="4535" actId="113"/>
        <pc:sldMkLst>
          <pc:docMk/>
          <pc:sldMk cId="2503727892" sldId="297"/>
        </pc:sldMkLst>
      </pc:sldChg>
      <pc:sldChg chg="addSp delSp modSp add mod modAnim">
        <pc:chgData name="Josh Looker" userId="732a137b-6ae0-4f79-bc15-e1d84802457f" providerId="ADAL" clId="{692884F7-6050-48F7-BAC5-60CD32B852FD}" dt="2024-07-08T21:40:01.566" v="4932" actId="20577"/>
        <pc:sldMkLst>
          <pc:docMk/>
          <pc:sldMk cId="1266130161" sldId="298"/>
        </pc:sldMkLst>
      </pc:sldChg>
      <pc:sldChg chg="addSp delSp modSp add del mod modAnim">
        <pc:chgData name="Josh Looker" userId="732a137b-6ae0-4f79-bc15-e1d84802457f" providerId="ADAL" clId="{692884F7-6050-48F7-BAC5-60CD32B852FD}" dt="2024-07-02T17:10:22.668" v="4330" actId="47"/>
        <pc:sldMkLst>
          <pc:docMk/>
          <pc:sldMk cId="1053939131" sldId="299"/>
        </pc:sldMkLst>
      </pc:sldChg>
      <pc:sldChg chg="addSp delSp modSp add mod modAnim">
        <pc:chgData name="Josh Looker" userId="732a137b-6ae0-4f79-bc15-e1d84802457f" providerId="ADAL" clId="{692884F7-6050-48F7-BAC5-60CD32B852FD}" dt="2024-07-08T21:42:59.427" v="4934" actId="33524"/>
        <pc:sldMkLst>
          <pc:docMk/>
          <pc:sldMk cId="2830471373" sldId="300"/>
        </pc:sldMkLst>
      </pc:sldChg>
      <pc:sldChg chg="addSp delSp modSp add mod modAnim">
        <pc:chgData name="Josh Looker" userId="732a137b-6ae0-4f79-bc15-e1d84802457f" providerId="ADAL" clId="{692884F7-6050-48F7-BAC5-60CD32B852FD}" dt="2024-07-08T22:33:00.024" v="5062" actId="20577"/>
        <pc:sldMkLst>
          <pc:docMk/>
          <pc:sldMk cId="1789812806" sldId="301"/>
        </pc:sldMkLst>
      </pc:sldChg>
      <pc:sldChg chg="addSp delSp modSp add mod modAnim">
        <pc:chgData name="Josh Looker" userId="732a137b-6ae0-4f79-bc15-e1d84802457f" providerId="ADAL" clId="{692884F7-6050-48F7-BAC5-60CD32B852FD}" dt="2024-07-08T21:47:08.245" v="4935" actId="20577"/>
        <pc:sldMkLst>
          <pc:docMk/>
          <pc:sldMk cId="2663355992" sldId="302"/>
        </pc:sldMkLst>
      </pc:sldChg>
      <pc:sldChg chg="addSp delSp modSp add mod modAnim">
        <pc:chgData name="Josh Looker" userId="732a137b-6ae0-4f79-bc15-e1d84802457f" providerId="ADAL" clId="{692884F7-6050-48F7-BAC5-60CD32B852FD}" dt="2024-07-08T22:01:04.883" v="5042" actId="20577"/>
        <pc:sldMkLst>
          <pc:docMk/>
          <pc:sldMk cId="3774709258" sldId="303"/>
        </pc:sldMkLst>
      </pc:sldChg>
      <pc:sldChg chg="addSp delSp modSp add mod modAnim">
        <pc:chgData name="Josh Looker" userId="732a137b-6ae0-4f79-bc15-e1d84802457f" providerId="ADAL" clId="{692884F7-6050-48F7-BAC5-60CD32B852FD}" dt="2024-07-08T22:01:11.296" v="5045" actId="20577"/>
        <pc:sldMkLst>
          <pc:docMk/>
          <pc:sldMk cId="4080260587" sldId="304"/>
        </pc:sldMkLst>
      </pc:sldChg>
      <pc:sldChg chg="addSp delSp modSp add mod modAnim">
        <pc:chgData name="Josh Looker" userId="732a137b-6ae0-4f79-bc15-e1d84802457f" providerId="ADAL" clId="{692884F7-6050-48F7-BAC5-60CD32B852FD}" dt="2024-07-08T22:00:53.435" v="5031" actId="20577"/>
        <pc:sldMkLst>
          <pc:docMk/>
          <pc:sldMk cId="3701929364" sldId="305"/>
        </pc:sldMkLst>
      </pc:sldChg>
      <pc:sldChg chg="addSp delSp modSp add mod modAnim">
        <pc:chgData name="Josh Looker" userId="732a137b-6ae0-4f79-bc15-e1d84802457f" providerId="ADAL" clId="{692884F7-6050-48F7-BAC5-60CD32B852FD}" dt="2024-07-02T18:04:29.068" v="4490" actId="1076"/>
        <pc:sldMkLst>
          <pc:docMk/>
          <pc:sldMk cId="3048733242" sldId="306"/>
        </pc:sldMkLst>
      </pc:sldChg>
      <pc:sldChg chg="addSp delSp modSp add mod modAnim">
        <pc:chgData name="Josh Looker" userId="732a137b-6ae0-4f79-bc15-e1d84802457f" providerId="ADAL" clId="{692884F7-6050-48F7-BAC5-60CD32B852FD}" dt="2024-07-02T17:52:55.703" v="4470" actId="14100"/>
        <pc:sldMkLst>
          <pc:docMk/>
          <pc:sldMk cId="1340580726" sldId="307"/>
        </pc:sldMkLst>
      </pc:sldChg>
      <pc:sldChg chg="addSp delSp modSp add mod modAnim">
        <pc:chgData name="Josh Looker" userId="732a137b-6ae0-4f79-bc15-e1d84802457f" providerId="ADAL" clId="{692884F7-6050-48F7-BAC5-60CD32B852FD}" dt="2024-07-02T17:56:11.340" v="4478" actId="1076"/>
        <pc:sldMkLst>
          <pc:docMk/>
          <pc:sldMk cId="3045897821" sldId="308"/>
        </pc:sldMkLst>
      </pc:sldChg>
      <pc:sldChg chg="addSp delSp modSp add mod modAnim">
        <pc:chgData name="Josh Looker" userId="732a137b-6ae0-4f79-bc15-e1d84802457f" providerId="ADAL" clId="{692884F7-6050-48F7-BAC5-60CD32B852FD}" dt="2024-07-02T18:17:56.869" v="4553" actId="20577"/>
        <pc:sldMkLst>
          <pc:docMk/>
          <pc:sldMk cId="1663168753" sldId="309"/>
        </pc:sldMkLst>
      </pc:sldChg>
      <pc:sldChg chg="addSp delSp modSp add mod">
        <pc:chgData name="Josh Looker" userId="732a137b-6ae0-4f79-bc15-e1d84802457f" providerId="ADAL" clId="{692884F7-6050-48F7-BAC5-60CD32B852FD}" dt="2024-07-08T21:51:20.937" v="4986" actId="20577"/>
        <pc:sldMkLst>
          <pc:docMk/>
          <pc:sldMk cId="3236517410" sldId="310"/>
        </pc:sldMkLst>
      </pc:sldChg>
      <pc:sldChg chg="addSp delSp modSp add mod">
        <pc:chgData name="Josh Looker" userId="732a137b-6ae0-4f79-bc15-e1d84802457f" providerId="ADAL" clId="{692884F7-6050-48F7-BAC5-60CD32B852FD}" dt="2024-07-02T18:20:04.255" v="4574" actId="1076"/>
        <pc:sldMkLst>
          <pc:docMk/>
          <pc:sldMk cId="1913266770" sldId="311"/>
        </pc:sldMkLst>
      </pc:sldChg>
      <pc:sldChg chg="addSp modSp add mod">
        <pc:chgData name="Josh Looker" userId="732a137b-6ae0-4f79-bc15-e1d84802457f" providerId="ADAL" clId="{692884F7-6050-48F7-BAC5-60CD32B852FD}" dt="2024-06-28T19:34:26.144" v="3090" actId="2085"/>
        <pc:sldMkLst>
          <pc:docMk/>
          <pc:sldMk cId="3907611052" sldId="312"/>
        </pc:sldMkLst>
      </pc:sldChg>
      <pc:sldChg chg="addSp delSp modSp add mod ord setBg">
        <pc:chgData name="Josh Looker" userId="732a137b-6ae0-4f79-bc15-e1d84802457f" providerId="ADAL" clId="{692884F7-6050-48F7-BAC5-60CD32B852FD}" dt="2024-07-02T18:21:15.395" v="4581" actId="14100"/>
        <pc:sldMkLst>
          <pc:docMk/>
          <pc:sldMk cId="3454232026" sldId="313"/>
        </pc:sldMkLst>
      </pc:sldChg>
      <pc:sldChg chg="addSp delSp modSp add mod modAnim">
        <pc:chgData name="Josh Looker" userId="732a137b-6ae0-4f79-bc15-e1d84802457f" providerId="ADAL" clId="{692884F7-6050-48F7-BAC5-60CD32B852FD}" dt="2024-07-08T21:38:43.204" v="4906"/>
        <pc:sldMkLst>
          <pc:docMk/>
          <pc:sldMk cId="2191251860" sldId="314"/>
        </pc:sldMkLst>
      </pc:sldChg>
      <pc:sldChg chg="addSp delSp modSp add mod modAnim">
        <pc:chgData name="Josh Looker" userId="732a137b-6ae0-4f79-bc15-e1d84802457f" providerId="ADAL" clId="{692884F7-6050-48F7-BAC5-60CD32B852FD}" dt="2024-07-08T21:37:34.102" v="4904" actId="14100"/>
        <pc:sldMkLst>
          <pc:docMk/>
          <pc:sldMk cId="2551689744" sldId="315"/>
        </pc:sldMkLst>
      </pc:sldChg>
      <pc:sldChg chg="addSp delSp modSp add mod modAnim">
        <pc:chgData name="Josh Looker" userId="732a137b-6ae0-4f79-bc15-e1d84802457f" providerId="ADAL" clId="{692884F7-6050-48F7-BAC5-60CD32B852FD}" dt="2024-07-08T21:35:15.318" v="4889" actId="20577"/>
        <pc:sldMkLst>
          <pc:docMk/>
          <pc:sldMk cId="301687526" sldId="316"/>
        </pc:sldMkLst>
      </pc:sldChg>
    </pc:docChg>
  </pc:docChgLst>
  <pc:docChgLst>
    <pc:chgData name="Josh Looker" userId="732a137b-6ae0-4f79-bc15-e1d84802457f" providerId="ADAL" clId="{34FD3875-C709-4945-8E6F-B5B39FCF8BFD}"/>
    <pc:docChg chg="modSld">
      <pc:chgData name="Josh Looker" userId="732a137b-6ae0-4f79-bc15-e1d84802457f" providerId="ADAL" clId="{34FD3875-C709-4945-8E6F-B5B39FCF8BFD}" dt="2024-06-27T17:34:26.871" v="48" actId="20577"/>
      <pc:docMkLst>
        <pc:docMk/>
      </pc:docMkLst>
      <pc:sldChg chg="modSp mod">
        <pc:chgData name="Josh Looker" userId="732a137b-6ae0-4f79-bc15-e1d84802457f" providerId="ADAL" clId="{34FD3875-C709-4945-8E6F-B5B39FCF8BFD}" dt="2024-06-27T17:34:26.871" v="48" actId="20577"/>
        <pc:sldMkLst>
          <pc:docMk/>
          <pc:sldMk cId="2898885720" sldId="261"/>
        </pc:sldMkLst>
      </pc:sldChg>
    </pc:docChg>
  </pc:docChgLst>
  <pc:docChgLst>
    <pc:chgData name="Mitch Silkowski" userId="c82d6866-92e7-4446-8a8f-0c8367d68d83" providerId="ADAL" clId="{9FC8B282-965E-4ACD-BB70-569AB20FDC29}"/>
    <pc:docChg chg="undo custSel modSld">
      <pc:chgData name="Mitch Silkowski" userId="c82d6866-92e7-4446-8a8f-0c8367d68d83" providerId="ADAL" clId="{9FC8B282-965E-4ACD-BB70-569AB20FDC29}" dt="2024-07-02T19:24:30.683" v="25" actId="20577"/>
      <pc:docMkLst>
        <pc:docMk/>
      </pc:docMkLst>
      <pc:sldChg chg="modSp mod">
        <pc:chgData name="Mitch Silkowski" userId="c82d6866-92e7-4446-8a8f-0c8367d68d83" providerId="ADAL" clId="{9FC8B282-965E-4ACD-BB70-569AB20FDC29}" dt="2024-07-02T18:56:42.925" v="19" actId="20577"/>
        <pc:sldMkLst>
          <pc:docMk/>
          <pc:sldMk cId="3803593166" sldId="283"/>
        </pc:sldMkLst>
      </pc:sldChg>
      <pc:sldChg chg="modSp mod">
        <pc:chgData name="Mitch Silkowski" userId="c82d6866-92e7-4446-8a8f-0c8367d68d83" providerId="ADAL" clId="{9FC8B282-965E-4ACD-BB70-569AB20FDC29}" dt="2024-07-02T18:38:28.851" v="9" actId="20577"/>
        <pc:sldMkLst>
          <pc:docMk/>
          <pc:sldMk cId="280561614" sldId="284"/>
        </pc:sldMkLst>
      </pc:sldChg>
      <pc:sldChg chg="modSp mod">
        <pc:chgData name="Mitch Silkowski" userId="c82d6866-92e7-4446-8a8f-0c8367d68d83" providerId="ADAL" clId="{9FC8B282-965E-4ACD-BB70-569AB20FDC29}" dt="2024-07-02T19:24:30.683" v="25" actId="20577"/>
        <pc:sldMkLst>
          <pc:docMk/>
          <pc:sldMk cId="3774709258" sldId="303"/>
        </pc:sldMkLst>
      </pc:sldChg>
      <pc:sldChg chg="modSp mod">
        <pc:chgData name="Mitch Silkowski" userId="c82d6866-92e7-4446-8a8f-0c8367d68d83" providerId="ADAL" clId="{9FC8B282-965E-4ACD-BB70-569AB20FDC29}" dt="2024-07-02T18:36:39.568" v="1" actId="20577"/>
        <pc:sldMkLst>
          <pc:docMk/>
          <pc:sldMk cId="3454232026" sldId="313"/>
        </pc:sldMkLst>
      </pc:sldChg>
      <pc:sldChg chg="modSp mod">
        <pc:chgData name="Mitch Silkowski" userId="c82d6866-92e7-4446-8a8f-0c8367d68d83" providerId="ADAL" clId="{9FC8B282-965E-4ACD-BB70-569AB20FDC29}" dt="2024-07-02T18:57:41.421" v="20" actId="20577"/>
        <pc:sldMkLst>
          <pc:docMk/>
          <pc:sldMk cId="2551689744" sldId="315"/>
        </pc:sldMkLst>
      </pc:sldChg>
    </pc:docChg>
  </pc:docChgLst>
  <pc:docChgLst>
    <pc:chgData name="Josh Looker" userId="732a137b-6ae0-4f79-bc15-e1d84802457f" providerId="ADAL" clId="{3CB9B4A9-A19B-4D1D-B3D6-D76770DA5D24}"/>
    <pc:docChg chg="custSel modSld">
      <pc:chgData name="Josh Looker" userId="732a137b-6ae0-4f79-bc15-e1d84802457f" providerId="ADAL" clId="{3CB9B4A9-A19B-4D1D-B3D6-D76770DA5D24}" dt="2025-03-06T18:20:54.552" v="93"/>
      <pc:docMkLst>
        <pc:docMk/>
      </pc:docMkLst>
      <pc:sldChg chg="addSp delSp modSp mod delAnim">
        <pc:chgData name="Josh Looker" userId="732a137b-6ae0-4f79-bc15-e1d84802457f" providerId="ADAL" clId="{3CB9B4A9-A19B-4D1D-B3D6-D76770DA5D24}" dt="2025-03-06T18:19:43.005" v="64"/>
        <pc:sldMkLst>
          <pc:docMk/>
          <pc:sldMk cId="3644046048" sldId="292"/>
        </pc:sldMkLst>
        <pc:spChg chg="add mod">
          <ac:chgData name="Josh Looker" userId="732a137b-6ae0-4f79-bc15-e1d84802457f" providerId="ADAL" clId="{3CB9B4A9-A19B-4D1D-B3D6-D76770DA5D24}" dt="2025-03-06T18:19:43.005" v="64"/>
          <ac:spMkLst>
            <pc:docMk/>
            <pc:sldMk cId="3644046048" sldId="292"/>
            <ac:spMk id="2" creationId="{9A39B73B-135A-D5C2-817B-81C278AEDBD1}"/>
          </ac:spMkLst>
        </pc:spChg>
        <pc:picChg chg="del">
          <ac:chgData name="Josh Looker" userId="732a137b-6ae0-4f79-bc15-e1d84802457f" providerId="ADAL" clId="{3CB9B4A9-A19B-4D1D-B3D6-D76770DA5D24}" dt="2025-03-06T18:19:42.311" v="63" actId="478"/>
          <ac:picMkLst>
            <pc:docMk/>
            <pc:sldMk cId="3644046048" sldId="292"/>
            <ac:picMk id="3" creationId="{4111DF0F-F86A-F32C-CACA-0E282A55637D}"/>
          </ac:picMkLst>
        </pc:picChg>
      </pc:sldChg>
      <pc:sldChg chg="addSp delSp modSp mod delAnim">
        <pc:chgData name="Josh Looker" userId="732a137b-6ae0-4f79-bc15-e1d84802457f" providerId="ADAL" clId="{3CB9B4A9-A19B-4D1D-B3D6-D76770DA5D24}" dt="2025-03-06T18:20:34.924" v="82" actId="1076"/>
        <pc:sldMkLst>
          <pc:docMk/>
          <pc:sldMk cId="818292048" sldId="294"/>
        </pc:sldMkLst>
        <pc:spChg chg="add mod">
          <ac:chgData name="Josh Looker" userId="732a137b-6ae0-4f79-bc15-e1d84802457f" providerId="ADAL" clId="{3CB9B4A9-A19B-4D1D-B3D6-D76770DA5D24}" dt="2025-03-06T18:20:34.924" v="82" actId="1076"/>
          <ac:spMkLst>
            <pc:docMk/>
            <pc:sldMk cId="818292048" sldId="294"/>
            <ac:spMk id="2" creationId="{327AF3EB-FAE0-ADAC-65E2-36C05E5DC754}"/>
          </ac:spMkLst>
        </pc:spChg>
        <pc:picChg chg="del">
          <ac:chgData name="Josh Looker" userId="732a137b-6ae0-4f79-bc15-e1d84802457f" providerId="ADAL" clId="{3CB9B4A9-A19B-4D1D-B3D6-D76770DA5D24}" dt="2025-03-06T18:20:27.408" v="80" actId="478"/>
          <ac:picMkLst>
            <pc:docMk/>
            <pc:sldMk cId="818292048" sldId="294"/>
            <ac:picMk id="3" creationId="{1E8A5DE1-3B6E-877B-59EE-E223C7BA8DBC}"/>
          </ac:picMkLst>
        </pc:picChg>
      </pc:sldChg>
      <pc:sldChg chg="addSp delSp modSp mod delAnim">
        <pc:chgData name="Josh Looker" userId="732a137b-6ae0-4f79-bc15-e1d84802457f" providerId="ADAL" clId="{3CB9B4A9-A19B-4D1D-B3D6-D76770DA5D24}" dt="2025-03-06T18:20:51.746" v="91"/>
        <pc:sldMkLst>
          <pc:docMk/>
          <pc:sldMk cId="3564468258" sldId="295"/>
        </pc:sldMkLst>
        <pc:spChg chg="add mod">
          <ac:chgData name="Josh Looker" userId="732a137b-6ae0-4f79-bc15-e1d84802457f" providerId="ADAL" clId="{3CB9B4A9-A19B-4D1D-B3D6-D76770DA5D24}" dt="2025-03-06T18:20:51.746" v="91"/>
          <ac:spMkLst>
            <pc:docMk/>
            <pc:sldMk cId="3564468258" sldId="295"/>
            <ac:spMk id="2" creationId="{BC95D6D6-2718-6B0D-BB09-B81B5F20E82D}"/>
          </ac:spMkLst>
        </pc:spChg>
        <pc:picChg chg="del">
          <ac:chgData name="Josh Looker" userId="732a137b-6ae0-4f79-bc15-e1d84802457f" providerId="ADAL" clId="{3CB9B4A9-A19B-4D1D-B3D6-D76770DA5D24}" dt="2025-03-06T18:20:51.361" v="90" actId="478"/>
          <ac:picMkLst>
            <pc:docMk/>
            <pc:sldMk cId="3564468258" sldId="295"/>
            <ac:picMk id="3" creationId="{8FB0367D-53AE-2AE6-D665-FB86EFD51F80}"/>
          </ac:picMkLst>
        </pc:picChg>
      </pc:sldChg>
      <pc:sldChg chg="addSp delSp modSp mod delAnim">
        <pc:chgData name="Josh Looker" userId="732a137b-6ae0-4f79-bc15-e1d84802457f" providerId="ADAL" clId="{3CB9B4A9-A19B-4D1D-B3D6-D76770DA5D24}" dt="2025-03-06T18:19:39.086" v="62" actId="1076"/>
        <pc:sldMkLst>
          <pc:docMk/>
          <pc:sldMk cId="1266130161" sldId="298"/>
        </pc:sldMkLst>
        <pc:spChg chg="add mod">
          <ac:chgData name="Josh Looker" userId="732a137b-6ae0-4f79-bc15-e1d84802457f" providerId="ADAL" clId="{3CB9B4A9-A19B-4D1D-B3D6-D76770DA5D24}" dt="2025-03-06T18:19:39.086" v="62" actId="1076"/>
          <ac:spMkLst>
            <pc:docMk/>
            <pc:sldMk cId="1266130161" sldId="298"/>
            <ac:spMk id="2" creationId="{28D82573-D98C-D62D-D609-CBAA4816F8B8}"/>
          </ac:spMkLst>
        </pc:spChg>
        <pc:picChg chg="del">
          <ac:chgData name="Josh Looker" userId="732a137b-6ae0-4f79-bc15-e1d84802457f" providerId="ADAL" clId="{3CB9B4A9-A19B-4D1D-B3D6-D76770DA5D24}" dt="2025-03-06T18:19:32.397" v="60" actId="478"/>
          <ac:picMkLst>
            <pc:docMk/>
            <pc:sldMk cId="1266130161" sldId="298"/>
            <ac:picMk id="4" creationId="{5B4BFEAE-905A-10C0-6820-E37C4A64D49D}"/>
          </ac:picMkLst>
        </pc:picChg>
      </pc:sldChg>
      <pc:sldChg chg="addSp delSp modSp mod delAnim">
        <pc:chgData name="Josh Looker" userId="732a137b-6ae0-4f79-bc15-e1d84802457f" providerId="ADAL" clId="{3CB9B4A9-A19B-4D1D-B3D6-D76770DA5D24}" dt="2025-03-06T18:19:46.001" v="66"/>
        <pc:sldMkLst>
          <pc:docMk/>
          <pc:sldMk cId="1053939131" sldId="299"/>
        </pc:sldMkLst>
        <pc:spChg chg="add mod">
          <ac:chgData name="Josh Looker" userId="732a137b-6ae0-4f79-bc15-e1d84802457f" providerId="ADAL" clId="{3CB9B4A9-A19B-4D1D-B3D6-D76770DA5D24}" dt="2025-03-06T18:19:46.001" v="66"/>
          <ac:spMkLst>
            <pc:docMk/>
            <pc:sldMk cId="1053939131" sldId="299"/>
            <ac:spMk id="2" creationId="{EC84B77C-DC95-4130-4C14-685D5A547B70}"/>
          </ac:spMkLst>
        </pc:spChg>
        <pc:picChg chg="del">
          <ac:chgData name="Josh Looker" userId="732a137b-6ae0-4f79-bc15-e1d84802457f" providerId="ADAL" clId="{3CB9B4A9-A19B-4D1D-B3D6-D76770DA5D24}" dt="2025-03-06T18:19:45.581" v="65" actId="478"/>
          <ac:picMkLst>
            <pc:docMk/>
            <pc:sldMk cId="1053939131" sldId="299"/>
            <ac:picMk id="3" creationId="{8ACB8190-62B0-0BC5-F53B-D6B620870065}"/>
          </ac:picMkLst>
        </pc:picChg>
      </pc:sldChg>
      <pc:sldChg chg="addSp delSp modSp mod delAnim">
        <pc:chgData name="Josh Looker" userId="732a137b-6ae0-4f79-bc15-e1d84802457f" providerId="ADAL" clId="{3CB9B4A9-A19B-4D1D-B3D6-D76770DA5D24}" dt="2025-03-06T18:19:56.695" v="69" actId="1076"/>
        <pc:sldMkLst>
          <pc:docMk/>
          <pc:sldMk cId="2830471373" sldId="300"/>
        </pc:sldMkLst>
        <pc:spChg chg="add mod">
          <ac:chgData name="Josh Looker" userId="732a137b-6ae0-4f79-bc15-e1d84802457f" providerId="ADAL" clId="{3CB9B4A9-A19B-4D1D-B3D6-D76770DA5D24}" dt="2025-03-06T18:19:56.695" v="69" actId="1076"/>
          <ac:spMkLst>
            <pc:docMk/>
            <pc:sldMk cId="2830471373" sldId="300"/>
            <ac:spMk id="2" creationId="{0D6C8AC8-7526-C6B7-E145-920A37C067C3}"/>
          </ac:spMkLst>
        </pc:spChg>
        <pc:picChg chg="del">
          <ac:chgData name="Josh Looker" userId="732a137b-6ae0-4f79-bc15-e1d84802457f" providerId="ADAL" clId="{3CB9B4A9-A19B-4D1D-B3D6-D76770DA5D24}" dt="2025-03-06T18:19:50.199" v="67" actId="478"/>
          <ac:picMkLst>
            <pc:docMk/>
            <pc:sldMk cId="2830471373" sldId="300"/>
            <ac:picMk id="3" creationId="{FA382DD2-72C5-6633-8178-E28062544444}"/>
          </ac:picMkLst>
        </pc:picChg>
      </pc:sldChg>
      <pc:sldChg chg="addSp delSp modSp mod delAnim">
        <pc:chgData name="Josh Looker" userId="732a137b-6ae0-4f79-bc15-e1d84802457f" providerId="ADAL" clId="{3CB9B4A9-A19B-4D1D-B3D6-D76770DA5D24}" dt="2025-03-06T18:20:02.205" v="71"/>
        <pc:sldMkLst>
          <pc:docMk/>
          <pc:sldMk cId="1789812806" sldId="301"/>
        </pc:sldMkLst>
        <pc:spChg chg="add mod">
          <ac:chgData name="Josh Looker" userId="732a137b-6ae0-4f79-bc15-e1d84802457f" providerId="ADAL" clId="{3CB9B4A9-A19B-4D1D-B3D6-D76770DA5D24}" dt="2025-03-06T18:20:02.205" v="71"/>
          <ac:spMkLst>
            <pc:docMk/>
            <pc:sldMk cId="1789812806" sldId="301"/>
            <ac:spMk id="2" creationId="{06D7299B-BB30-ECC3-832A-21BC42732346}"/>
          </ac:spMkLst>
        </pc:spChg>
        <pc:picChg chg="del">
          <ac:chgData name="Josh Looker" userId="732a137b-6ae0-4f79-bc15-e1d84802457f" providerId="ADAL" clId="{3CB9B4A9-A19B-4D1D-B3D6-D76770DA5D24}" dt="2025-03-06T18:20:01.791" v="70" actId="478"/>
          <ac:picMkLst>
            <pc:docMk/>
            <pc:sldMk cId="1789812806" sldId="301"/>
            <ac:picMk id="3" creationId="{5951CB88-3BD6-2664-E0EA-A3F86BDF6019}"/>
          </ac:picMkLst>
        </pc:picChg>
      </pc:sldChg>
      <pc:sldChg chg="addSp delSp modSp mod delAnim">
        <pc:chgData name="Josh Looker" userId="732a137b-6ae0-4f79-bc15-e1d84802457f" providerId="ADAL" clId="{3CB9B4A9-A19B-4D1D-B3D6-D76770DA5D24}" dt="2025-03-06T18:20:05.028" v="73"/>
        <pc:sldMkLst>
          <pc:docMk/>
          <pc:sldMk cId="2663355992" sldId="302"/>
        </pc:sldMkLst>
        <pc:spChg chg="add mod">
          <ac:chgData name="Josh Looker" userId="732a137b-6ae0-4f79-bc15-e1d84802457f" providerId="ADAL" clId="{3CB9B4A9-A19B-4D1D-B3D6-D76770DA5D24}" dt="2025-03-06T18:20:05.028" v="73"/>
          <ac:spMkLst>
            <pc:docMk/>
            <pc:sldMk cId="2663355992" sldId="302"/>
            <ac:spMk id="2" creationId="{E35EC548-41F7-B8CE-4EDA-20FDAF86D3A1}"/>
          </ac:spMkLst>
        </pc:spChg>
        <pc:picChg chg="del">
          <ac:chgData name="Josh Looker" userId="732a137b-6ae0-4f79-bc15-e1d84802457f" providerId="ADAL" clId="{3CB9B4A9-A19B-4D1D-B3D6-D76770DA5D24}" dt="2025-03-06T18:20:04.621" v="72" actId="478"/>
          <ac:picMkLst>
            <pc:docMk/>
            <pc:sldMk cId="2663355992" sldId="302"/>
            <ac:picMk id="3" creationId="{C789A51B-0B11-AA43-1866-DD6DF198C35F}"/>
          </ac:picMkLst>
        </pc:picChg>
      </pc:sldChg>
      <pc:sldChg chg="addSp delSp modSp mod delAnim">
        <pc:chgData name="Josh Looker" userId="732a137b-6ae0-4f79-bc15-e1d84802457f" providerId="ADAL" clId="{3CB9B4A9-A19B-4D1D-B3D6-D76770DA5D24}" dt="2025-03-06T18:20:21.537" v="77"/>
        <pc:sldMkLst>
          <pc:docMk/>
          <pc:sldMk cId="3774709258" sldId="303"/>
        </pc:sldMkLst>
        <pc:spChg chg="add mod">
          <ac:chgData name="Josh Looker" userId="732a137b-6ae0-4f79-bc15-e1d84802457f" providerId="ADAL" clId="{3CB9B4A9-A19B-4D1D-B3D6-D76770DA5D24}" dt="2025-03-06T18:20:21.537" v="77"/>
          <ac:spMkLst>
            <pc:docMk/>
            <pc:sldMk cId="3774709258" sldId="303"/>
            <ac:spMk id="2" creationId="{B6659B24-0570-189A-3B99-AA92535C2EAB}"/>
          </ac:spMkLst>
        </pc:spChg>
        <pc:picChg chg="del">
          <ac:chgData name="Josh Looker" userId="732a137b-6ae0-4f79-bc15-e1d84802457f" providerId="ADAL" clId="{3CB9B4A9-A19B-4D1D-B3D6-D76770DA5D24}" dt="2025-03-06T18:20:21.180" v="76" actId="478"/>
          <ac:picMkLst>
            <pc:docMk/>
            <pc:sldMk cId="3774709258" sldId="303"/>
            <ac:picMk id="3" creationId="{47E14BF6-7FE2-1599-1D03-70DD27542561}"/>
          </ac:picMkLst>
        </pc:picChg>
      </pc:sldChg>
      <pc:sldChg chg="addSp delSp modSp mod delAnim">
        <pc:chgData name="Josh Looker" userId="732a137b-6ae0-4f79-bc15-e1d84802457f" providerId="ADAL" clId="{3CB9B4A9-A19B-4D1D-B3D6-D76770DA5D24}" dt="2025-03-06T18:20:25.176" v="79"/>
        <pc:sldMkLst>
          <pc:docMk/>
          <pc:sldMk cId="4080260587" sldId="304"/>
        </pc:sldMkLst>
        <pc:spChg chg="add mod">
          <ac:chgData name="Josh Looker" userId="732a137b-6ae0-4f79-bc15-e1d84802457f" providerId="ADAL" clId="{3CB9B4A9-A19B-4D1D-B3D6-D76770DA5D24}" dt="2025-03-06T18:20:25.176" v="79"/>
          <ac:spMkLst>
            <pc:docMk/>
            <pc:sldMk cId="4080260587" sldId="304"/>
            <ac:spMk id="2" creationId="{3150C78D-018B-A7D2-4E40-CC219576CA7E}"/>
          </ac:spMkLst>
        </pc:spChg>
        <pc:picChg chg="del">
          <ac:chgData name="Josh Looker" userId="732a137b-6ae0-4f79-bc15-e1d84802457f" providerId="ADAL" clId="{3CB9B4A9-A19B-4D1D-B3D6-D76770DA5D24}" dt="2025-03-06T18:20:24.793" v="78" actId="478"/>
          <ac:picMkLst>
            <pc:docMk/>
            <pc:sldMk cId="4080260587" sldId="304"/>
            <ac:picMk id="3" creationId="{829D1D49-78BE-5851-7BBE-4D202C4F57E4}"/>
          </ac:picMkLst>
        </pc:picChg>
      </pc:sldChg>
      <pc:sldChg chg="addSp delSp modSp mod delAnim">
        <pc:chgData name="Josh Looker" userId="732a137b-6ae0-4f79-bc15-e1d84802457f" providerId="ADAL" clId="{3CB9B4A9-A19B-4D1D-B3D6-D76770DA5D24}" dt="2025-03-06T18:20:18.569" v="75"/>
        <pc:sldMkLst>
          <pc:docMk/>
          <pc:sldMk cId="3701929364" sldId="305"/>
        </pc:sldMkLst>
        <pc:spChg chg="add mod">
          <ac:chgData name="Josh Looker" userId="732a137b-6ae0-4f79-bc15-e1d84802457f" providerId="ADAL" clId="{3CB9B4A9-A19B-4D1D-B3D6-D76770DA5D24}" dt="2025-03-06T18:20:18.569" v="75"/>
          <ac:spMkLst>
            <pc:docMk/>
            <pc:sldMk cId="3701929364" sldId="305"/>
            <ac:spMk id="2" creationId="{0089F578-6D04-DA5F-79DE-04939A9A43E2}"/>
          </ac:spMkLst>
        </pc:spChg>
        <pc:picChg chg="del">
          <ac:chgData name="Josh Looker" userId="732a137b-6ae0-4f79-bc15-e1d84802457f" providerId="ADAL" clId="{3CB9B4A9-A19B-4D1D-B3D6-D76770DA5D24}" dt="2025-03-06T18:20:18.158" v="74" actId="478"/>
          <ac:picMkLst>
            <pc:docMk/>
            <pc:sldMk cId="3701929364" sldId="305"/>
            <ac:picMk id="3" creationId="{01953298-F4B4-1656-85C1-C78E15F46AEB}"/>
          </ac:picMkLst>
        </pc:picChg>
      </pc:sldChg>
      <pc:sldChg chg="addSp delSp modSp mod delAnim">
        <pc:chgData name="Josh Looker" userId="732a137b-6ae0-4f79-bc15-e1d84802457f" providerId="ADAL" clId="{3CB9B4A9-A19B-4D1D-B3D6-D76770DA5D24}" dt="2025-03-06T18:20:54.552" v="93"/>
        <pc:sldMkLst>
          <pc:docMk/>
          <pc:sldMk cId="3048733242" sldId="306"/>
        </pc:sldMkLst>
        <pc:spChg chg="add mod">
          <ac:chgData name="Josh Looker" userId="732a137b-6ae0-4f79-bc15-e1d84802457f" providerId="ADAL" clId="{3CB9B4A9-A19B-4D1D-B3D6-D76770DA5D24}" dt="2025-03-06T18:20:54.552" v="93"/>
          <ac:spMkLst>
            <pc:docMk/>
            <pc:sldMk cId="3048733242" sldId="306"/>
            <ac:spMk id="2" creationId="{28A780A9-6FBA-D4EF-6449-CEF23FFD2B6F}"/>
          </ac:spMkLst>
        </pc:spChg>
        <pc:picChg chg="del">
          <ac:chgData name="Josh Looker" userId="732a137b-6ae0-4f79-bc15-e1d84802457f" providerId="ADAL" clId="{3CB9B4A9-A19B-4D1D-B3D6-D76770DA5D24}" dt="2025-03-06T18:20:54.185" v="92" actId="478"/>
          <ac:picMkLst>
            <pc:docMk/>
            <pc:sldMk cId="3048733242" sldId="306"/>
            <ac:picMk id="3" creationId="{A483945F-3778-71F4-D196-94EE82D54A28}"/>
          </ac:picMkLst>
        </pc:picChg>
      </pc:sldChg>
      <pc:sldChg chg="addSp delSp modSp mod delAnim">
        <pc:chgData name="Josh Looker" userId="732a137b-6ae0-4f79-bc15-e1d84802457f" providerId="ADAL" clId="{3CB9B4A9-A19B-4D1D-B3D6-D76770DA5D24}" dt="2025-03-06T18:20:42.538" v="85" actId="1076"/>
        <pc:sldMkLst>
          <pc:docMk/>
          <pc:sldMk cId="1340580726" sldId="307"/>
        </pc:sldMkLst>
        <pc:spChg chg="add mod">
          <ac:chgData name="Josh Looker" userId="732a137b-6ae0-4f79-bc15-e1d84802457f" providerId="ADAL" clId="{3CB9B4A9-A19B-4D1D-B3D6-D76770DA5D24}" dt="2025-03-06T18:20:42.538" v="85" actId="1076"/>
          <ac:spMkLst>
            <pc:docMk/>
            <pc:sldMk cId="1340580726" sldId="307"/>
            <ac:spMk id="2" creationId="{A9FE93F1-2DB2-BDA9-DA93-92515346795C}"/>
          </ac:spMkLst>
        </pc:spChg>
        <pc:picChg chg="del">
          <ac:chgData name="Josh Looker" userId="732a137b-6ae0-4f79-bc15-e1d84802457f" providerId="ADAL" clId="{3CB9B4A9-A19B-4D1D-B3D6-D76770DA5D24}" dt="2025-03-06T18:20:37.533" v="83" actId="478"/>
          <ac:picMkLst>
            <pc:docMk/>
            <pc:sldMk cId="1340580726" sldId="307"/>
            <ac:picMk id="3" creationId="{D7CEA97B-6FA6-2FFD-4FCC-0EB0C29D6DAC}"/>
          </ac:picMkLst>
        </pc:picChg>
      </pc:sldChg>
      <pc:sldChg chg="addSp delSp modSp mod delAnim">
        <pc:chgData name="Josh Looker" userId="732a137b-6ae0-4f79-bc15-e1d84802457f" providerId="ADAL" clId="{3CB9B4A9-A19B-4D1D-B3D6-D76770DA5D24}" dt="2025-03-06T18:20:45.183" v="87"/>
        <pc:sldMkLst>
          <pc:docMk/>
          <pc:sldMk cId="3045897821" sldId="308"/>
        </pc:sldMkLst>
        <pc:spChg chg="add mod">
          <ac:chgData name="Josh Looker" userId="732a137b-6ae0-4f79-bc15-e1d84802457f" providerId="ADAL" clId="{3CB9B4A9-A19B-4D1D-B3D6-D76770DA5D24}" dt="2025-03-06T18:20:45.183" v="87"/>
          <ac:spMkLst>
            <pc:docMk/>
            <pc:sldMk cId="3045897821" sldId="308"/>
            <ac:spMk id="2" creationId="{0A7E5394-F86D-026E-AEB0-26596779068A}"/>
          </ac:spMkLst>
        </pc:spChg>
        <pc:picChg chg="del">
          <ac:chgData name="Josh Looker" userId="732a137b-6ae0-4f79-bc15-e1d84802457f" providerId="ADAL" clId="{3CB9B4A9-A19B-4D1D-B3D6-D76770DA5D24}" dt="2025-03-06T18:20:44.751" v="86" actId="478"/>
          <ac:picMkLst>
            <pc:docMk/>
            <pc:sldMk cId="3045897821" sldId="308"/>
            <ac:picMk id="3" creationId="{821BBE35-1A21-7D12-8553-E1FABE82FE50}"/>
          </ac:picMkLst>
        </pc:picChg>
      </pc:sldChg>
      <pc:sldChg chg="addSp delSp modSp mod delAnim">
        <pc:chgData name="Josh Looker" userId="732a137b-6ae0-4f79-bc15-e1d84802457f" providerId="ADAL" clId="{3CB9B4A9-A19B-4D1D-B3D6-D76770DA5D24}" dt="2025-03-06T18:20:47.513" v="89"/>
        <pc:sldMkLst>
          <pc:docMk/>
          <pc:sldMk cId="1663168753" sldId="309"/>
        </pc:sldMkLst>
        <pc:spChg chg="add mod">
          <ac:chgData name="Josh Looker" userId="732a137b-6ae0-4f79-bc15-e1d84802457f" providerId="ADAL" clId="{3CB9B4A9-A19B-4D1D-B3D6-D76770DA5D24}" dt="2025-03-06T18:20:47.513" v="89"/>
          <ac:spMkLst>
            <pc:docMk/>
            <pc:sldMk cId="1663168753" sldId="309"/>
            <ac:spMk id="2" creationId="{9C049E01-3B5F-87D2-5B73-F69677206A0F}"/>
          </ac:spMkLst>
        </pc:spChg>
        <pc:picChg chg="del">
          <ac:chgData name="Josh Looker" userId="732a137b-6ae0-4f79-bc15-e1d84802457f" providerId="ADAL" clId="{3CB9B4A9-A19B-4D1D-B3D6-D76770DA5D24}" dt="2025-03-06T18:20:47.098" v="88" actId="478"/>
          <ac:picMkLst>
            <pc:docMk/>
            <pc:sldMk cId="1663168753" sldId="309"/>
            <ac:picMk id="3" creationId="{7E6DC51F-2B63-C25A-AD5B-9E3E955186CD}"/>
          </ac:picMkLst>
        </pc:picChg>
      </pc:sldChg>
      <pc:sldChg chg="addSp delSp modSp mod delAnim">
        <pc:chgData name="Josh Looker" userId="732a137b-6ae0-4f79-bc15-e1d84802457f" providerId="ADAL" clId="{3CB9B4A9-A19B-4D1D-B3D6-D76770DA5D24}" dt="2025-03-06T18:19:28.349" v="59" actId="1076"/>
        <pc:sldMkLst>
          <pc:docMk/>
          <pc:sldMk cId="2191251860" sldId="314"/>
        </pc:sldMkLst>
        <pc:spChg chg="add mod">
          <ac:chgData name="Josh Looker" userId="732a137b-6ae0-4f79-bc15-e1d84802457f" providerId="ADAL" clId="{3CB9B4A9-A19B-4D1D-B3D6-D76770DA5D24}" dt="2025-03-06T18:19:28.349" v="59" actId="1076"/>
          <ac:spMkLst>
            <pc:docMk/>
            <pc:sldMk cId="2191251860" sldId="314"/>
            <ac:spMk id="2" creationId="{702CD8D2-F69C-1759-F5C1-A24B864270A4}"/>
          </ac:spMkLst>
        </pc:spChg>
        <pc:picChg chg="del">
          <ac:chgData name="Josh Looker" userId="732a137b-6ae0-4f79-bc15-e1d84802457f" providerId="ADAL" clId="{3CB9B4A9-A19B-4D1D-B3D6-D76770DA5D24}" dt="2025-03-06T18:19:24" v="57" actId="478"/>
          <ac:picMkLst>
            <pc:docMk/>
            <pc:sldMk cId="2191251860" sldId="314"/>
            <ac:picMk id="6" creationId="{906CA925-5F32-A304-FAAF-7F35C7E5BB5D}"/>
          </ac:picMkLst>
        </pc:picChg>
      </pc:sldChg>
      <pc:sldChg chg="addSp delSp modSp mod delAnim">
        <pc:chgData name="Josh Looker" userId="732a137b-6ae0-4f79-bc15-e1d84802457f" providerId="ADAL" clId="{3CB9B4A9-A19B-4D1D-B3D6-D76770DA5D24}" dt="2025-03-06T18:19:20.348" v="56" actId="1076"/>
        <pc:sldMkLst>
          <pc:docMk/>
          <pc:sldMk cId="2551689744" sldId="315"/>
        </pc:sldMkLst>
        <pc:spChg chg="add mod">
          <ac:chgData name="Josh Looker" userId="732a137b-6ae0-4f79-bc15-e1d84802457f" providerId="ADAL" clId="{3CB9B4A9-A19B-4D1D-B3D6-D76770DA5D24}" dt="2025-03-06T18:19:20.348" v="56" actId="1076"/>
          <ac:spMkLst>
            <pc:docMk/>
            <pc:sldMk cId="2551689744" sldId="315"/>
            <ac:spMk id="2" creationId="{63ADF429-0E99-9281-9A3F-A230815DF947}"/>
          </ac:spMkLst>
        </pc:spChg>
        <pc:picChg chg="del">
          <ac:chgData name="Josh Looker" userId="732a137b-6ae0-4f79-bc15-e1d84802457f" providerId="ADAL" clId="{3CB9B4A9-A19B-4D1D-B3D6-D76770DA5D24}" dt="2025-03-06T18:19:14.129" v="54" actId="478"/>
          <ac:picMkLst>
            <pc:docMk/>
            <pc:sldMk cId="2551689744" sldId="315"/>
            <ac:picMk id="4" creationId="{531195D8-A226-80EE-2822-B3FEE8F4C5EB}"/>
          </ac:picMkLst>
        </pc:picChg>
      </pc:sldChg>
      <pc:sldChg chg="addSp delSp modSp mod delAnim">
        <pc:chgData name="Josh Looker" userId="732a137b-6ae0-4f79-bc15-e1d84802457f" providerId="ADAL" clId="{3CB9B4A9-A19B-4D1D-B3D6-D76770DA5D24}" dt="2025-03-06T18:19:08.525" v="53" actId="1076"/>
        <pc:sldMkLst>
          <pc:docMk/>
          <pc:sldMk cId="301687526" sldId="316"/>
        </pc:sldMkLst>
        <pc:spChg chg="add mod">
          <ac:chgData name="Josh Looker" userId="732a137b-6ae0-4f79-bc15-e1d84802457f" providerId="ADAL" clId="{3CB9B4A9-A19B-4D1D-B3D6-D76770DA5D24}" dt="2025-03-06T18:19:08.525" v="53" actId="1076"/>
          <ac:spMkLst>
            <pc:docMk/>
            <pc:sldMk cId="301687526" sldId="316"/>
            <ac:spMk id="2" creationId="{54D59347-C0D1-E0DB-A3CD-0CF8869A0A05}"/>
          </ac:spMkLst>
        </pc:spChg>
        <pc:picChg chg="del">
          <ac:chgData name="Josh Looker" userId="732a137b-6ae0-4f79-bc15-e1d84802457f" providerId="ADAL" clId="{3CB9B4A9-A19B-4D1D-B3D6-D76770DA5D24}" dt="2025-03-06T18:17:57.918" v="0" actId="478"/>
          <ac:picMkLst>
            <pc:docMk/>
            <pc:sldMk cId="301687526" sldId="316"/>
            <ac:picMk id="3" creationId="{5FE7B824-60DC-89C1-5EF5-E0DA39CBC43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FC52D-C181-4774-BBDE-644EB2D46C7F}" type="datetimeFigureOut">
              <a:rPr lang="en-US" smtClean="0"/>
              <a:t>3/6/2025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369E0-E16C-4552-9D6E-EDE798ED18C7}" type="slidenum">
              <a:rPr lang="en-US" smtClean="0"/>
              <a:t>‹#›</a:t>
            </a:fld>
            <a:endParaRPr lang="en-US"/>
          </a:p>
        </p:txBody>
      </p:sp>
    </p:spTree>
    <p:extLst>
      <p:ext uri="{BB962C8B-B14F-4D97-AF65-F5344CB8AC3E}">
        <p14:creationId xmlns:p14="http://schemas.microsoft.com/office/powerpoint/2010/main" val="3297160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9A8F-0B0C-955E-6297-E8857027C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17476F-B55F-7882-1B81-417684E11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9862E9-815B-3A87-894F-333B1A08A67E}"/>
              </a:ext>
            </a:extLst>
          </p:cNvPr>
          <p:cNvSpPr>
            <a:spLocks noGrp="1"/>
          </p:cNvSpPr>
          <p:nvPr>
            <p:ph type="dt" sz="half" idx="10"/>
          </p:nvPr>
        </p:nvSpPr>
        <p:spPr/>
        <p:txBody>
          <a:bodyPr/>
          <a:lstStyle/>
          <a:p>
            <a:fld id="{5C38D9B9-5568-4AB3-B571-0B80767204CF}" type="datetimeFigureOut">
              <a:rPr lang="en-US" smtClean="0"/>
              <a:t>3/6/2025</a:t>
            </a:fld>
            <a:endParaRPr lang="en-US"/>
          </a:p>
        </p:txBody>
      </p:sp>
      <p:sp>
        <p:nvSpPr>
          <p:cNvPr id="5" name="Footer Placeholder 4">
            <a:extLst>
              <a:ext uri="{FF2B5EF4-FFF2-40B4-BE49-F238E27FC236}">
                <a16:creationId xmlns:a16="http://schemas.microsoft.com/office/drawing/2014/main" id="{357A682F-6C7A-4FED-0A0F-495EC8A60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C5C00-5439-44E7-385A-F4147F3677A5}"/>
              </a:ext>
            </a:extLst>
          </p:cNvPr>
          <p:cNvSpPr>
            <a:spLocks noGrp="1"/>
          </p:cNvSpPr>
          <p:nvPr>
            <p:ph type="sldNum" sz="quarter" idx="12"/>
          </p:nvPr>
        </p:nvSpPr>
        <p:spPr/>
        <p:txBody>
          <a:bodyPr/>
          <a:lstStyle/>
          <a:p>
            <a:fld id="{0F70D6C9-4375-4EFA-A070-6870E0718345}" type="slidenum">
              <a:rPr lang="en-US" smtClean="0"/>
              <a:t>‹#›</a:t>
            </a:fld>
            <a:endParaRPr lang="en-US"/>
          </a:p>
        </p:txBody>
      </p:sp>
    </p:spTree>
    <p:extLst>
      <p:ext uri="{BB962C8B-B14F-4D97-AF65-F5344CB8AC3E}">
        <p14:creationId xmlns:p14="http://schemas.microsoft.com/office/powerpoint/2010/main" val="71166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A19E-964E-ACD4-1018-AC756F85DC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9EF6D6-5F2F-7A1D-8DC8-9C353D11F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3235A-B7EF-27D3-8053-18A8DBCAA9AF}"/>
              </a:ext>
            </a:extLst>
          </p:cNvPr>
          <p:cNvSpPr>
            <a:spLocks noGrp="1"/>
          </p:cNvSpPr>
          <p:nvPr>
            <p:ph type="dt" sz="half" idx="10"/>
          </p:nvPr>
        </p:nvSpPr>
        <p:spPr/>
        <p:txBody>
          <a:bodyPr/>
          <a:lstStyle/>
          <a:p>
            <a:fld id="{5C38D9B9-5568-4AB3-B571-0B80767204CF}" type="datetimeFigureOut">
              <a:rPr lang="en-US" smtClean="0"/>
              <a:t>3/6/2025</a:t>
            </a:fld>
            <a:endParaRPr lang="en-US"/>
          </a:p>
        </p:txBody>
      </p:sp>
      <p:sp>
        <p:nvSpPr>
          <p:cNvPr id="5" name="Footer Placeholder 4">
            <a:extLst>
              <a:ext uri="{FF2B5EF4-FFF2-40B4-BE49-F238E27FC236}">
                <a16:creationId xmlns:a16="http://schemas.microsoft.com/office/drawing/2014/main" id="{3B31C238-18B3-708F-5A65-17C2A96D5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FF589-38A6-D34A-E6A6-E7AF8C804C78}"/>
              </a:ext>
            </a:extLst>
          </p:cNvPr>
          <p:cNvSpPr>
            <a:spLocks noGrp="1"/>
          </p:cNvSpPr>
          <p:nvPr>
            <p:ph type="sldNum" sz="quarter" idx="12"/>
          </p:nvPr>
        </p:nvSpPr>
        <p:spPr/>
        <p:txBody>
          <a:bodyPr/>
          <a:lstStyle/>
          <a:p>
            <a:fld id="{0F70D6C9-4375-4EFA-A070-6870E0718345}" type="slidenum">
              <a:rPr lang="en-US" smtClean="0"/>
              <a:t>‹#›</a:t>
            </a:fld>
            <a:endParaRPr lang="en-US"/>
          </a:p>
        </p:txBody>
      </p:sp>
    </p:spTree>
    <p:extLst>
      <p:ext uri="{BB962C8B-B14F-4D97-AF65-F5344CB8AC3E}">
        <p14:creationId xmlns:p14="http://schemas.microsoft.com/office/powerpoint/2010/main" val="266111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38B18E-3CE0-E4CC-8E65-EAED0E5D8A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B62148-4275-6461-FD9F-1380C705C6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91336-C0A6-5425-6F64-A4F3A5E376B6}"/>
              </a:ext>
            </a:extLst>
          </p:cNvPr>
          <p:cNvSpPr>
            <a:spLocks noGrp="1"/>
          </p:cNvSpPr>
          <p:nvPr>
            <p:ph type="dt" sz="half" idx="10"/>
          </p:nvPr>
        </p:nvSpPr>
        <p:spPr/>
        <p:txBody>
          <a:bodyPr/>
          <a:lstStyle/>
          <a:p>
            <a:fld id="{5C38D9B9-5568-4AB3-B571-0B80767204CF}" type="datetimeFigureOut">
              <a:rPr lang="en-US" smtClean="0"/>
              <a:t>3/6/2025</a:t>
            </a:fld>
            <a:endParaRPr lang="en-US"/>
          </a:p>
        </p:txBody>
      </p:sp>
      <p:sp>
        <p:nvSpPr>
          <p:cNvPr id="5" name="Footer Placeholder 4">
            <a:extLst>
              <a:ext uri="{FF2B5EF4-FFF2-40B4-BE49-F238E27FC236}">
                <a16:creationId xmlns:a16="http://schemas.microsoft.com/office/drawing/2014/main" id="{F7530840-8924-1460-259D-FB0A6153D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43E6E-FB6A-4A82-676A-98B5E9C1FB31}"/>
              </a:ext>
            </a:extLst>
          </p:cNvPr>
          <p:cNvSpPr>
            <a:spLocks noGrp="1"/>
          </p:cNvSpPr>
          <p:nvPr>
            <p:ph type="sldNum" sz="quarter" idx="12"/>
          </p:nvPr>
        </p:nvSpPr>
        <p:spPr/>
        <p:txBody>
          <a:bodyPr/>
          <a:lstStyle/>
          <a:p>
            <a:fld id="{0F70D6C9-4375-4EFA-A070-6870E0718345}" type="slidenum">
              <a:rPr lang="en-US" smtClean="0"/>
              <a:t>‹#›</a:t>
            </a:fld>
            <a:endParaRPr lang="en-US"/>
          </a:p>
        </p:txBody>
      </p:sp>
    </p:spTree>
    <p:extLst>
      <p:ext uri="{BB962C8B-B14F-4D97-AF65-F5344CB8AC3E}">
        <p14:creationId xmlns:p14="http://schemas.microsoft.com/office/powerpoint/2010/main" val="425262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9383-5468-F7D5-D86A-0D9BE16FC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86C650-0813-510E-7D54-DF1A6703DC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0487C-2E6E-7C80-F86B-150D18876772}"/>
              </a:ext>
            </a:extLst>
          </p:cNvPr>
          <p:cNvSpPr>
            <a:spLocks noGrp="1"/>
          </p:cNvSpPr>
          <p:nvPr>
            <p:ph type="dt" sz="half" idx="10"/>
          </p:nvPr>
        </p:nvSpPr>
        <p:spPr/>
        <p:txBody>
          <a:bodyPr/>
          <a:lstStyle/>
          <a:p>
            <a:fld id="{5C38D9B9-5568-4AB3-B571-0B80767204CF}" type="datetimeFigureOut">
              <a:rPr lang="en-US" smtClean="0"/>
              <a:t>3/6/2025</a:t>
            </a:fld>
            <a:endParaRPr lang="en-US"/>
          </a:p>
        </p:txBody>
      </p:sp>
      <p:sp>
        <p:nvSpPr>
          <p:cNvPr id="5" name="Footer Placeholder 4">
            <a:extLst>
              <a:ext uri="{FF2B5EF4-FFF2-40B4-BE49-F238E27FC236}">
                <a16:creationId xmlns:a16="http://schemas.microsoft.com/office/drawing/2014/main" id="{164B540F-225B-F4BD-8262-47773D2D2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2A664-90F0-F318-1F5E-6F176BC012F2}"/>
              </a:ext>
            </a:extLst>
          </p:cNvPr>
          <p:cNvSpPr>
            <a:spLocks noGrp="1"/>
          </p:cNvSpPr>
          <p:nvPr>
            <p:ph type="sldNum" sz="quarter" idx="12"/>
          </p:nvPr>
        </p:nvSpPr>
        <p:spPr/>
        <p:txBody>
          <a:bodyPr/>
          <a:lstStyle/>
          <a:p>
            <a:fld id="{0F70D6C9-4375-4EFA-A070-6870E0718345}" type="slidenum">
              <a:rPr lang="en-US" smtClean="0"/>
              <a:t>‹#›</a:t>
            </a:fld>
            <a:endParaRPr lang="en-US"/>
          </a:p>
        </p:txBody>
      </p:sp>
    </p:spTree>
    <p:extLst>
      <p:ext uri="{BB962C8B-B14F-4D97-AF65-F5344CB8AC3E}">
        <p14:creationId xmlns:p14="http://schemas.microsoft.com/office/powerpoint/2010/main" val="153348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2CF3-4887-D84B-8215-6121C42BE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8AD31D-3291-A3FB-B1B5-F6E0B4B5C0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73A503-D8EB-B160-0B00-D284AC7A7A40}"/>
              </a:ext>
            </a:extLst>
          </p:cNvPr>
          <p:cNvSpPr>
            <a:spLocks noGrp="1"/>
          </p:cNvSpPr>
          <p:nvPr>
            <p:ph type="dt" sz="half" idx="10"/>
          </p:nvPr>
        </p:nvSpPr>
        <p:spPr/>
        <p:txBody>
          <a:bodyPr/>
          <a:lstStyle/>
          <a:p>
            <a:fld id="{5C38D9B9-5568-4AB3-B571-0B80767204CF}" type="datetimeFigureOut">
              <a:rPr lang="en-US" smtClean="0"/>
              <a:t>3/6/2025</a:t>
            </a:fld>
            <a:endParaRPr lang="en-US"/>
          </a:p>
        </p:txBody>
      </p:sp>
      <p:sp>
        <p:nvSpPr>
          <p:cNvPr id="5" name="Footer Placeholder 4">
            <a:extLst>
              <a:ext uri="{FF2B5EF4-FFF2-40B4-BE49-F238E27FC236}">
                <a16:creationId xmlns:a16="http://schemas.microsoft.com/office/drawing/2014/main" id="{DECEB255-1637-10C2-5F01-0E19B1DF4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0B44C-CE00-52ED-733D-69414A82D171}"/>
              </a:ext>
            </a:extLst>
          </p:cNvPr>
          <p:cNvSpPr>
            <a:spLocks noGrp="1"/>
          </p:cNvSpPr>
          <p:nvPr>
            <p:ph type="sldNum" sz="quarter" idx="12"/>
          </p:nvPr>
        </p:nvSpPr>
        <p:spPr/>
        <p:txBody>
          <a:bodyPr/>
          <a:lstStyle/>
          <a:p>
            <a:fld id="{0F70D6C9-4375-4EFA-A070-6870E0718345}" type="slidenum">
              <a:rPr lang="en-US" smtClean="0"/>
              <a:t>‹#›</a:t>
            </a:fld>
            <a:endParaRPr lang="en-US"/>
          </a:p>
        </p:txBody>
      </p:sp>
    </p:spTree>
    <p:extLst>
      <p:ext uri="{BB962C8B-B14F-4D97-AF65-F5344CB8AC3E}">
        <p14:creationId xmlns:p14="http://schemas.microsoft.com/office/powerpoint/2010/main" val="207333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CA76-9D61-3A00-BF98-9DF9C15A33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262F2-C12A-6A47-7F6D-567429EBBD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8E7192-56F9-ECE7-56BF-EBB77C3831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C1FDDD-160B-B74A-3BB9-ADB55BC3C76F}"/>
              </a:ext>
            </a:extLst>
          </p:cNvPr>
          <p:cNvSpPr>
            <a:spLocks noGrp="1"/>
          </p:cNvSpPr>
          <p:nvPr>
            <p:ph type="dt" sz="half" idx="10"/>
          </p:nvPr>
        </p:nvSpPr>
        <p:spPr/>
        <p:txBody>
          <a:bodyPr/>
          <a:lstStyle/>
          <a:p>
            <a:fld id="{5C38D9B9-5568-4AB3-B571-0B80767204CF}" type="datetimeFigureOut">
              <a:rPr lang="en-US" smtClean="0"/>
              <a:t>3/6/2025</a:t>
            </a:fld>
            <a:endParaRPr lang="en-US"/>
          </a:p>
        </p:txBody>
      </p:sp>
      <p:sp>
        <p:nvSpPr>
          <p:cNvPr id="6" name="Footer Placeholder 5">
            <a:extLst>
              <a:ext uri="{FF2B5EF4-FFF2-40B4-BE49-F238E27FC236}">
                <a16:creationId xmlns:a16="http://schemas.microsoft.com/office/drawing/2014/main" id="{3D74ACAE-6A21-B4E2-CD60-BE8070564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5C201-C40C-3B78-75F3-A064949241DC}"/>
              </a:ext>
            </a:extLst>
          </p:cNvPr>
          <p:cNvSpPr>
            <a:spLocks noGrp="1"/>
          </p:cNvSpPr>
          <p:nvPr>
            <p:ph type="sldNum" sz="quarter" idx="12"/>
          </p:nvPr>
        </p:nvSpPr>
        <p:spPr/>
        <p:txBody>
          <a:bodyPr/>
          <a:lstStyle/>
          <a:p>
            <a:fld id="{0F70D6C9-4375-4EFA-A070-6870E0718345}" type="slidenum">
              <a:rPr lang="en-US" smtClean="0"/>
              <a:t>‹#›</a:t>
            </a:fld>
            <a:endParaRPr lang="en-US"/>
          </a:p>
        </p:txBody>
      </p:sp>
    </p:spTree>
    <p:extLst>
      <p:ext uri="{BB962C8B-B14F-4D97-AF65-F5344CB8AC3E}">
        <p14:creationId xmlns:p14="http://schemas.microsoft.com/office/powerpoint/2010/main" val="154637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3C6F-BD95-267E-605B-B101017203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FC1C58-573F-1BB8-56DA-86114BB31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166B04-DB14-A956-2BB0-AB1E603AE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A8CDF2-1E3E-9904-5880-CA1A79B03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4D09E4-95F5-7412-3062-560CDFA8D6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8C343C-C9E6-8AA7-BC9E-97824F41C275}"/>
              </a:ext>
            </a:extLst>
          </p:cNvPr>
          <p:cNvSpPr>
            <a:spLocks noGrp="1"/>
          </p:cNvSpPr>
          <p:nvPr>
            <p:ph type="dt" sz="half" idx="10"/>
          </p:nvPr>
        </p:nvSpPr>
        <p:spPr/>
        <p:txBody>
          <a:bodyPr/>
          <a:lstStyle/>
          <a:p>
            <a:fld id="{5C38D9B9-5568-4AB3-B571-0B80767204CF}" type="datetimeFigureOut">
              <a:rPr lang="en-US" smtClean="0"/>
              <a:t>3/6/2025</a:t>
            </a:fld>
            <a:endParaRPr lang="en-US"/>
          </a:p>
        </p:txBody>
      </p:sp>
      <p:sp>
        <p:nvSpPr>
          <p:cNvPr id="8" name="Footer Placeholder 7">
            <a:extLst>
              <a:ext uri="{FF2B5EF4-FFF2-40B4-BE49-F238E27FC236}">
                <a16:creationId xmlns:a16="http://schemas.microsoft.com/office/drawing/2014/main" id="{5D2611F6-51DB-29DC-0A76-3A444CE8EA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01E3B3-0D66-9516-3733-0FD62AACF746}"/>
              </a:ext>
            </a:extLst>
          </p:cNvPr>
          <p:cNvSpPr>
            <a:spLocks noGrp="1"/>
          </p:cNvSpPr>
          <p:nvPr>
            <p:ph type="sldNum" sz="quarter" idx="12"/>
          </p:nvPr>
        </p:nvSpPr>
        <p:spPr/>
        <p:txBody>
          <a:bodyPr/>
          <a:lstStyle/>
          <a:p>
            <a:fld id="{0F70D6C9-4375-4EFA-A070-6870E0718345}" type="slidenum">
              <a:rPr lang="en-US" smtClean="0"/>
              <a:t>‹#›</a:t>
            </a:fld>
            <a:endParaRPr lang="en-US"/>
          </a:p>
        </p:txBody>
      </p:sp>
    </p:spTree>
    <p:extLst>
      <p:ext uri="{BB962C8B-B14F-4D97-AF65-F5344CB8AC3E}">
        <p14:creationId xmlns:p14="http://schemas.microsoft.com/office/powerpoint/2010/main" val="381427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B9194-5443-1415-97E6-53DC87B5F1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CB5F4-517B-D151-C6AF-B829B171222C}"/>
              </a:ext>
            </a:extLst>
          </p:cNvPr>
          <p:cNvSpPr>
            <a:spLocks noGrp="1"/>
          </p:cNvSpPr>
          <p:nvPr>
            <p:ph type="dt" sz="half" idx="10"/>
          </p:nvPr>
        </p:nvSpPr>
        <p:spPr/>
        <p:txBody>
          <a:bodyPr/>
          <a:lstStyle/>
          <a:p>
            <a:fld id="{5C38D9B9-5568-4AB3-B571-0B80767204CF}" type="datetimeFigureOut">
              <a:rPr lang="en-US" smtClean="0"/>
              <a:t>3/6/2025</a:t>
            </a:fld>
            <a:endParaRPr lang="en-US"/>
          </a:p>
        </p:txBody>
      </p:sp>
      <p:sp>
        <p:nvSpPr>
          <p:cNvPr id="4" name="Footer Placeholder 3">
            <a:extLst>
              <a:ext uri="{FF2B5EF4-FFF2-40B4-BE49-F238E27FC236}">
                <a16:creationId xmlns:a16="http://schemas.microsoft.com/office/drawing/2014/main" id="{B2CAA458-69BD-B278-F80C-4CEDAB146A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CA3F19-E011-E8B7-2AE5-A62A95EC1DAC}"/>
              </a:ext>
            </a:extLst>
          </p:cNvPr>
          <p:cNvSpPr>
            <a:spLocks noGrp="1"/>
          </p:cNvSpPr>
          <p:nvPr>
            <p:ph type="sldNum" sz="quarter" idx="12"/>
          </p:nvPr>
        </p:nvSpPr>
        <p:spPr/>
        <p:txBody>
          <a:bodyPr/>
          <a:lstStyle/>
          <a:p>
            <a:fld id="{0F70D6C9-4375-4EFA-A070-6870E0718345}" type="slidenum">
              <a:rPr lang="en-US" smtClean="0"/>
              <a:t>‹#›</a:t>
            </a:fld>
            <a:endParaRPr lang="en-US"/>
          </a:p>
        </p:txBody>
      </p:sp>
    </p:spTree>
    <p:extLst>
      <p:ext uri="{BB962C8B-B14F-4D97-AF65-F5344CB8AC3E}">
        <p14:creationId xmlns:p14="http://schemas.microsoft.com/office/powerpoint/2010/main" val="19941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DB583-C51D-8628-0E88-E6D386DE936F}"/>
              </a:ext>
            </a:extLst>
          </p:cNvPr>
          <p:cNvSpPr>
            <a:spLocks noGrp="1"/>
          </p:cNvSpPr>
          <p:nvPr>
            <p:ph type="dt" sz="half" idx="10"/>
          </p:nvPr>
        </p:nvSpPr>
        <p:spPr/>
        <p:txBody>
          <a:bodyPr/>
          <a:lstStyle/>
          <a:p>
            <a:fld id="{5C38D9B9-5568-4AB3-B571-0B80767204CF}" type="datetimeFigureOut">
              <a:rPr lang="en-US" smtClean="0"/>
              <a:t>3/6/2025</a:t>
            </a:fld>
            <a:endParaRPr lang="en-US"/>
          </a:p>
        </p:txBody>
      </p:sp>
      <p:sp>
        <p:nvSpPr>
          <p:cNvPr id="3" name="Footer Placeholder 2">
            <a:extLst>
              <a:ext uri="{FF2B5EF4-FFF2-40B4-BE49-F238E27FC236}">
                <a16:creationId xmlns:a16="http://schemas.microsoft.com/office/drawing/2014/main" id="{E41DFE2A-DBBC-1124-6034-A5585F2AC9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4DD491-1025-40E4-0078-7E4DEE597C64}"/>
              </a:ext>
            </a:extLst>
          </p:cNvPr>
          <p:cNvSpPr>
            <a:spLocks noGrp="1"/>
          </p:cNvSpPr>
          <p:nvPr>
            <p:ph type="sldNum" sz="quarter" idx="12"/>
          </p:nvPr>
        </p:nvSpPr>
        <p:spPr/>
        <p:txBody>
          <a:bodyPr/>
          <a:lstStyle/>
          <a:p>
            <a:fld id="{0F70D6C9-4375-4EFA-A070-6870E0718345}" type="slidenum">
              <a:rPr lang="en-US" smtClean="0"/>
              <a:t>‹#›</a:t>
            </a:fld>
            <a:endParaRPr lang="en-US"/>
          </a:p>
        </p:txBody>
      </p:sp>
    </p:spTree>
    <p:extLst>
      <p:ext uri="{BB962C8B-B14F-4D97-AF65-F5344CB8AC3E}">
        <p14:creationId xmlns:p14="http://schemas.microsoft.com/office/powerpoint/2010/main" val="342227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F622-69AB-F56A-F7FC-C3F3FB0F5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60CC3B-CCCC-478D-47F5-CA8F3611EE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6156CE-C4E6-2172-33DB-990866B6C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D0277-800C-D995-878F-C6BAEEB122C5}"/>
              </a:ext>
            </a:extLst>
          </p:cNvPr>
          <p:cNvSpPr>
            <a:spLocks noGrp="1"/>
          </p:cNvSpPr>
          <p:nvPr>
            <p:ph type="dt" sz="half" idx="10"/>
          </p:nvPr>
        </p:nvSpPr>
        <p:spPr/>
        <p:txBody>
          <a:bodyPr/>
          <a:lstStyle/>
          <a:p>
            <a:fld id="{5C38D9B9-5568-4AB3-B571-0B80767204CF}" type="datetimeFigureOut">
              <a:rPr lang="en-US" smtClean="0"/>
              <a:t>3/6/2025</a:t>
            </a:fld>
            <a:endParaRPr lang="en-US"/>
          </a:p>
        </p:txBody>
      </p:sp>
      <p:sp>
        <p:nvSpPr>
          <p:cNvPr id="6" name="Footer Placeholder 5">
            <a:extLst>
              <a:ext uri="{FF2B5EF4-FFF2-40B4-BE49-F238E27FC236}">
                <a16:creationId xmlns:a16="http://schemas.microsoft.com/office/drawing/2014/main" id="{4D16EB4E-EFBE-A4CC-363D-7F0824386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857C7-DCE6-724B-5E90-B3EB3E971CBD}"/>
              </a:ext>
            </a:extLst>
          </p:cNvPr>
          <p:cNvSpPr>
            <a:spLocks noGrp="1"/>
          </p:cNvSpPr>
          <p:nvPr>
            <p:ph type="sldNum" sz="quarter" idx="12"/>
          </p:nvPr>
        </p:nvSpPr>
        <p:spPr/>
        <p:txBody>
          <a:bodyPr/>
          <a:lstStyle/>
          <a:p>
            <a:fld id="{0F70D6C9-4375-4EFA-A070-6870E0718345}" type="slidenum">
              <a:rPr lang="en-US" smtClean="0"/>
              <a:t>‹#›</a:t>
            </a:fld>
            <a:endParaRPr lang="en-US"/>
          </a:p>
        </p:txBody>
      </p:sp>
    </p:spTree>
    <p:extLst>
      <p:ext uri="{BB962C8B-B14F-4D97-AF65-F5344CB8AC3E}">
        <p14:creationId xmlns:p14="http://schemas.microsoft.com/office/powerpoint/2010/main" val="2531405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3513-78CC-C07C-3855-E68D2D883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83773-0FAF-9F07-A7E9-2753421C20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447B6A-397C-0606-5224-290ADEEAB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D8383-CD52-54F2-5655-810B77B025B3}"/>
              </a:ext>
            </a:extLst>
          </p:cNvPr>
          <p:cNvSpPr>
            <a:spLocks noGrp="1"/>
          </p:cNvSpPr>
          <p:nvPr>
            <p:ph type="dt" sz="half" idx="10"/>
          </p:nvPr>
        </p:nvSpPr>
        <p:spPr/>
        <p:txBody>
          <a:bodyPr/>
          <a:lstStyle/>
          <a:p>
            <a:fld id="{5C38D9B9-5568-4AB3-B571-0B80767204CF}" type="datetimeFigureOut">
              <a:rPr lang="en-US" smtClean="0"/>
              <a:t>3/6/2025</a:t>
            </a:fld>
            <a:endParaRPr lang="en-US"/>
          </a:p>
        </p:txBody>
      </p:sp>
      <p:sp>
        <p:nvSpPr>
          <p:cNvPr id="6" name="Footer Placeholder 5">
            <a:extLst>
              <a:ext uri="{FF2B5EF4-FFF2-40B4-BE49-F238E27FC236}">
                <a16:creationId xmlns:a16="http://schemas.microsoft.com/office/drawing/2014/main" id="{B60DD314-9C42-B6D9-631C-E3886C9818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B1A01-D4AF-0D87-DDC3-DB935178E5C8}"/>
              </a:ext>
            </a:extLst>
          </p:cNvPr>
          <p:cNvSpPr>
            <a:spLocks noGrp="1"/>
          </p:cNvSpPr>
          <p:nvPr>
            <p:ph type="sldNum" sz="quarter" idx="12"/>
          </p:nvPr>
        </p:nvSpPr>
        <p:spPr/>
        <p:txBody>
          <a:bodyPr/>
          <a:lstStyle/>
          <a:p>
            <a:fld id="{0F70D6C9-4375-4EFA-A070-6870E0718345}" type="slidenum">
              <a:rPr lang="en-US" smtClean="0"/>
              <a:t>‹#›</a:t>
            </a:fld>
            <a:endParaRPr lang="en-US"/>
          </a:p>
        </p:txBody>
      </p:sp>
    </p:spTree>
    <p:extLst>
      <p:ext uri="{BB962C8B-B14F-4D97-AF65-F5344CB8AC3E}">
        <p14:creationId xmlns:p14="http://schemas.microsoft.com/office/powerpoint/2010/main" val="396689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0C85EA-CCE0-0C0C-E1A3-681052549E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49F0DD-82D0-073C-2AB0-FB2DCFE311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A03BF-4C5C-4AED-2E7D-CDB996354B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38D9B9-5568-4AB3-B571-0B80767204CF}" type="datetimeFigureOut">
              <a:rPr lang="en-US" smtClean="0"/>
              <a:t>3/6/2025</a:t>
            </a:fld>
            <a:endParaRPr lang="en-US"/>
          </a:p>
        </p:txBody>
      </p:sp>
      <p:sp>
        <p:nvSpPr>
          <p:cNvPr id="5" name="Footer Placeholder 4">
            <a:extLst>
              <a:ext uri="{FF2B5EF4-FFF2-40B4-BE49-F238E27FC236}">
                <a16:creationId xmlns:a16="http://schemas.microsoft.com/office/drawing/2014/main" id="{5C3E2151-29C7-1570-2A37-07244254E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0491DB-1A34-AE7F-BF7E-98BBE89EA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70D6C9-4375-4EFA-A070-6870E0718345}" type="slidenum">
              <a:rPr lang="en-US" smtClean="0"/>
              <a:t>‹#›</a:t>
            </a:fld>
            <a:endParaRPr lang="en-US"/>
          </a:p>
        </p:txBody>
      </p:sp>
    </p:spTree>
    <p:extLst>
      <p:ext uri="{BB962C8B-B14F-4D97-AF65-F5344CB8AC3E}">
        <p14:creationId xmlns:p14="http://schemas.microsoft.com/office/powerpoint/2010/main" val="265105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68BD20-2421-15DD-48E3-63FAF65990D7}"/>
              </a:ext>
            </a:extLst>
          </p:cNvPr>
          <p:cNvSpPr>
            <a:spLocks noGrp="1"/>
          </p:cNvSpPr>
          <p:nvPr>
            <p:ph type="ctrTitle"/>
          </p:nvPr>
        </p:nvSpPr>
        <p:spPr>
          <a:xfrm>
            <a:off x="1524000" y="2395537"/>
            <a:ext cx="9144000" cy="1033463"/>
          </a:xfrm>
        </p:spPr>
        <p:txBody>
          <a:bodyPr>
            <a:normAutofit/>
          </a:bodyPr>
          <a:lstStyle/>
          <a:p>
            <a:r>
              <a:rPr lang="en-US" sz="6000" dirty="0">
                <a:solidFill>
                  <a:schemeClr val="bg1">
                    <a:lumMod val="85000"/>
                  </a:schemeClr>
                </a:solidFill>
              </a:rPr>
              <a:t>Power BI Introduction</a:t>
            </a:r>
            <a:endParaRPr lang="en-US" dirty="0">
              <a:solidFill>
                <a:schemeClr val="bg1">
                  <a:lumMod val="85000"/>
                </a:schemeClr>
              </a:solidFill>
            </a:endParaRPr>
          </a:p>
        </p:txBody>
      </p:sp>
      <p:sp>
        <p:nvSpPr>
          <p:cNvPr id="5" name="Subtitle 4">
            <a:extLst>
              <a:ext uri="{FF2B5EF4-FFF2-40B4-BE49-F238E27FC236}">
                <a16:creationId xmlns:a16="http://schemas.microsoft.com/office/drawing/2014/main" id="{8B7E6057-491B-96CC-2C5A-9D25F342E2E8}"/>
              </a:ext>
            </a:extLst>
          </p:cNvPr>
          <p:cNvSpPr>
            <a:spLocks noGrp="1"/>
          </p:cNvSpPr>
          <p:nvPr>
            <p:ph type="subTitle" idx="1"/>
          </p:nvPr>
        </p:nvSpPr>
        <p:spPr>
          <a:xfrm>
            <a:off x="1524000" y="5753819"/>
            <a:ext cx="9144000" cy="682700"/>
          </a:xfrm>
        </p:spPr>
        <p:txBody>
          <a:bodyPr>
            <a:normAutofit/>
          </a:bodyPr>
          <a:lstStyle/>
          <a:p>
            <a:pPr algn="r"/>
            <a:r>
              <a:rPr lang="en-US" sz="1600" dirty="0">
                <a:solidFill>
                  <a:schemeClr val="bg1">
                    <a:lumMod val="85000"/>
                  </a:schemeClr>
                </a:solidFill>
              </a:rPr>
              <a:t>Created By: Data Engineering Team</a:t>
            </a:r>
          </a:p>
          <a:p>
            <a:pPr algn="r"/>
            <a:r>
              <a:rPr lang="en-US" sz="1600" dirty="0">
                <a:solidFill>
                  <a:schemeClr val="bg1">
                    <a:lumMod val="85000"/>
                  </a:schemeClr>
                </a:solidFill>
              </a:rPr>
              <a:t>Create Date: June 2024</a:t>
            </a:r>
          </a:p>
        </p:txBody>
      </p:sp>
    </p:spTree>
    <p:extLst>
      <p:ext uri="{BB962C8B-B14F-4D97-AF65-F5344CB8AC3E}">
        <p14:creationId xmlns:p14="http://schemas.microsoft.com/office/powerpoint/2010/main" val="2898885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rtl="0" fontAlgn="ctr">
              <a:spcBef>
                <a:spcPts val="0"/>
              </a:spcBef>
              <a:spcAft>
                <a:spcPts val="0"/>
              </a:spcAft>
              <a:buNone/>
            </a:pPr>
            <a:r>
              <a:rPr lang="en-US" sz="1800" b="1" dirty="0">
                <a:solidFill>
                  <a:schemeClr val="bg1">
                    <a:lumMod val="85000"/>
                  </a:schemeClr>
                </a:solidFill>
                <a:effectLst/>
              </a:rPr>
              <a:t>Action Bar Definition: </a:t>
            </a:r>
            <a:r>
              <a:rPr lang="en-US" sz="1800" dirty="0">
                <a:solidFill>
                  <a:schemeClr val="bg1">
                    <a:lumMod val="85000"/>
                  </a:schemeClr>
                </a:solidFill>
                <a:effectLst/>
              </a:rPr>
              <a:t>Contains features that users can use to export, share, comment and more</a:t>
            </a:r>
          </a:p>
          <a:p>
            <a:pPr marL="0" indent="0" rtl="0" fontAlgn="ctr">
              <a:spcBef>
                <a:spcPts val="0"/>
              </a:spcBef>
              <a:spcAft>
                <a:spcPts val="0"/>
              </a:spcAft>
              <a:buNone/>
            </a:pPr>
            <a:endParaRPr lang="en-US" sz="1800" dirty="0">
              <a:solidFill>
                <a:schemeClr val="bg1">
                  <a:lumMod val="85000"/>
                </a:schemeClr>
              </a:solidFill>
            </a:endParaRPr>
          </a:p>
          <a:p>
            <a:pPr marL="0" indent="0" rtl="0" fontAlgn="ctr">
              <a:spcBef>
                <a:spcPts val="0"/>
              </a:spcBef>
              <a:spcAft>
                <a:spcPts val="0"/>
              </a:spcAft>
              <a:buNone/>
            </a:pPr>
            <a:endParaRPr lang="en-US" sz="1800" dirty="0">
              <a:solidFill>
                <a:schemeClr val="bg1">
                  <a:lumMod val="85000"/>
                </a:schemeClr>
              </a:solidFill>
            </a:endParaRPr>
          </a:p>
          <a:p>
            <a:pPr marL="0" indent="0" rtl="0" fontAlgn="ctr">
              <a:spcBef>
                <a:spcPts val="0"/>
              </a:spcBef>
              <a:spcAft>
                <a:spcPts val="0"/>
              </a:spcAft>
              <a:buNone/>
            </a:pPr>
            <a:r>
              <a:rPr lang="en-US" sz="1800" b="1" dirty="0">
                <a:solidFill>
                  <a:schemeClr val="bg1">
                    <a:lumMod val="85000"/>
                  </a:schemeClr>
                </a:solidFill>
              </a:rPr>
              <a:t>Action Bar Features:</a:t>
            </a:r>
          </a:p>
          <a:p>
            <a:pPr marL="0" indent="0" rtl="0" fontAlgn="ctr">
              <a:spcBef>
                <a:spcPts val="0"/>
              </a:spcBef>
              <a:spcAft>
                <a:spcPts val="0"/>
              </a:spcAft>
              <a:buNone/>
            </a:pPr>
            <a:endParaRPr lang="en-US" sz="1800" b="1" dirty="0">
              <a:solidFill>
                <a:schemeClr val="bg1">
                  <a:lumMod val="85000"/>
                </a:schemeClr>
              </a:solidFill>
            </a:endParaRPr>
          </a:p>
          <a:p>
            <a:pPr fontAlgn="ctr">
              <a:spcBef>
                <a:spcPts val="0"/>
              </a:spcBef>
            </a:pPr>
            <a:r>
              <a:rPr lang="en-US" sz="1800" dirty="0">
                <a:solidFill>
                  <a:schemeClr val="bg1">
                    <a:lumMod val="85000"/>
                  </a:schemeClr>
                </a:solidFill>
                <a:effectLst/>
              </a:rPr>
              <a:t>Export</a:t>
            </a:r>
          </a:p>
          <a:p>
            <a:pPr marL="0" indent="0" fontAlgn="ctr">
              <a:spcBef>
                <a:spcPts val="0"/>
              </a:spcBef>
              <a:buNone/>
            </a:pPr>
            <a:endParaRPr lang="en-US" sz="1800" dirty="0">
              <a:solidFill>
                <a:schemeClr val="bg1">
                  <a:lumMod val="85000"/>
                </a:schemeClr>
              </a:solidFill>
              <a:effectLst/>
            </a:endParaRPr>
          </a:p>
          <a:p>
            <a:pPr fontAlgn="ctr">
              <a:spcBef>
                <a:spcPts val="0"/>
              </a:spcBef>
            </a:pPr>
            <a:r>
              <a:rPr lang="en-US" sz="1800" dirty="0">
                <a:solidFill>
                  <a:schemeClr val="bg1">
                    <a:lumMod val="85000"/>
                  </a:schemeClr>
                </a:solidFill>
                <a:effectLst/>
              </a:rPr>
              <a:t>Share </a:t>
            </a:r>
          </a:p>
          <a:p>
            <a:pPr marL="0" indent="0" fontAlgn="ctr">
              <a:spcBef>
                <a:spcPts val="0"/>
              </a:spcBef>
              <a:buNone/>
            </a:pPr>
            <a:endParaRPr lang="en-US" sz="1800" dirty="0">
              <a:solidFill>
                <a:schemeClr val="bg1">
                  <a:lumMod val="85000"/>
                </a:schemeClr>
              </a:solidFill>
              <a:effectLst/>
            </a:endParaRPr>
          </a:p>
          <a:p>
            <a:pPr fontAlgn="ctr">
              <a:spcBef>
                <a:spcPts val="0"/>
              </a:spcBef>
            </a:pPr>
            <a:r>
              <a:rPr lang="en-US" sz="1800" dirty="0">
                <a:solidFill>
                  <a:schemeClr val="bg1">
                    <a:lumMod val="85000"/>
                  </a:schemeClr>
                </a:solidFill>
                <a:effectLst/>
              </a:rPr>
              <a:t>Chat In Teams </a:t>
            </a:r>
          </a:p>
          <a:p>
            <a:pPr marL="0" indent="0" fontAlgn="ctr">
              <a:spcBef>
                <a:spcPts val="0"/>
              </a:spcBef>
              <a:buNone/>
            </a:pPr>
            <a:endParaRPr lang="en-US" sz="1800" dirty="0">
              <a:solidFill>
                <a:schemeClr val="bg1">
                  <a:lumMod val="85000"/>
                </a:schemeClr>
              </a:solidFill>
              <a:effectLst/>
            </a:endParaRPr>
          </a:p>
          <a:p>
            <a:pPr fontAlgn="ctr">
              <a:spcBef>
                <a:spcPts val="0"/>
              </a:spcBef>
            </a:pPr>
            <a:r>
              <a:rPr lang="en-US" sz="1800" dirty="0">
                <a:solidFill>
                  <a:schemeClr val="bg1">
                    <a:lumMod val="85000"/>
                  </a:schemeClr>
                </a:solidFill>
                <a:effectLst/>
              </a:rPr>
              <a:t>Refresh Filters </a:t>
            </a:r>
          </a:p>
          <a:p>
            <a:pPr marL="0" indent="0" fontAlgn="ctr">
              <a:spcBef>
                <a:spcPts val="0"/>
              </a:spcBef>
              <a:buNone/>
            </a:pPr>
            <a:endParaRPr lang="en-US" sz="1800" dirty="0">
              <a:solidFill>
                <a:schemeClr val="bg1">
                  <a:lumMod val="85000"/>
                </a:schemeClr>
              </a:solidFill>
              <a:effectLst/>
            </a:endParaRPr>
          </a:p>
          <a:p>
            <a:pPr fontAlgn="ctr">
              <a:spcBef>
                <a:spcPts val="0"/>
              </a:spcBef>
            </a:pPr>
            <a:r>
              <a:rPr lang="en-US" sz="1800" dirty="0">
                <a:solidFill>
                  <a:schemeClr val="bg1">
                    <a:lumMod val="85000"/>
                  </a:schemeClr>
                </a:solidFill>
                <a:effectLst/>
              </a:rPr>
              <a:t>Bookmarks</a:t>
            </a:r>
          </a:p>
          <a:p>
            <a:pPr marL="0" indent="0" fontAlgn="ctr">
              <a:spcBef>
                <a:spcPts val="0"/>
              </a:spcBef>
              <a:buNone/>
            </a:pPr>
            <a:endParaRPr lang="en-US" sz="1800" dirty="0">
              <a:solidFill>
                <a:schemeClr val="bg1">
                  <a:lumMod val="85000"/>
                </a:schemeClr>
              </a:solidFill>
              <a:effectLst/>
            </a:endParaRPr>
          </a:p>
          <a:p>
            <a:pPr fontAlgn="ctr">
              <a:spcBef>
                <a:spcPts val="0"/>
              </a:spcBef>
            </a:pPr>
            <a:r>
              <a:rPr lang="en-US" sz="1800" dirty="0">
                <a:solidFill>
                  <a:schemeClr val="bg1">
                    <a:lumMod val="85000"/>
                  </a:schemeClr>
                </a:solidFill>
                <a:effectLst/>
              </a:rPr>
              <a:t>Refresh</a:t>
            </a:r>
          </a:p>
          <a:p>
            <a:pPr marL="0" indent="0" fontAlgn="ctr">
              <a:spcBef>
                <a:spcPts val="0"/>
              </a:spcBef>
              <a:buNone/>
            </a:pPr>
            <a:endParaRPr lang="en-US" sz="1800" dirty="0">
              <a:solidFill>
                <a:schemeClr val="bg1">
                  <a:lumMod val="85000"/>
                </a:schemeClr>
              </a:solidFill>
              <a:effectLst/>
            </a:endParaRPr>
          </a:p>
          <a:p>
            <a:pPr fontAlgn="ctr">
              <a:spcBef>
                <a:spcPts val="0"/>
              </a:spcBef>
            </a:pPr>
            <a:r>
              <a:rPr lang="en-US" sz="1800" dirty="0">
                <a:solidFill>
                  <a:schemeClr val="bg1">
                    <a:lumMod val="85000"/>
                  </a:schemeClr>
                </a:solidFill>
                <a:effectLst/>
              </a:rPr>
              <a:t>Comment</a:t>
            </a:r>
          </a:p>
          <a:p>
            <a:pPr marL="0" indent="0" fontAlgn="ctr">
              <a:spcBef>
                <a:spcPts val="0"/>
              </a:spcBef>
              <a:buNone/>
            </a:pPr>
            <a:endParaRPr lang="en-US" sz="1800" dirty="0">
              <a:solidFill>
                <a:schemeClr val="bg1">
                  <a:lumMod val="85000"/>
                </a:schemeClr>
              </a:solidFill>
              <a:effectLst/>
            </a:endParaRPr>
          </a:p>
          <a:p>
            <a:pPr fontAlgn="ctr">
              <a:spcBef>
                <a:spcPts val="0"/>
              </a:spcBef>
            </a:pPr>
            <a:r>
              <a:rPr lang="en-US" sz="1800" dirty="0">
                <a:solidFill>
                  <a:schemeClr val="bg1">
                    <a:lumMod val="85000"/>
                  </a:schemeClr>
                </a:solidFill>
                <a:effectLst/>
              </a:rPr>
              <a:t>Favorite</a:t>
            </a:r>
          </a:p>
        </p:txBody>
      </p:sp>
      <p:pic>
        <p:nvPicPr>
          <p:cNvPr id="3" name="Picture 2">
            <a:extLst>
              <a:ext uri="{FF2B5EF4-FFF2-40B4-BE49-F238E27FC236}">
                <a16:creationId xmlns:a16="http://schemas.microsoft.com/office/drawing/2014/main" id="{90B36ED0-1FD6-9FC4-D145-712D15D26984}"/>
              </a:ext>
            </a:extLst>
          </p:cNvPr>
          <p:cNvPicPr>
            <a:picLocks noChangeAspect="1"/>
          </p:cNvPicPr>
          <p:nvPr/>
        </p:nvPicPr>
        <p:blipFill rotWithShape="1">
          <a:blip r:embed="rId3"/>
          <a:srcRect l="3490" b="72455"/>
          <a:stretch/>
        </p:blipFill>
        <p:spPr>
          <a:xfrm>
            <a:off x="3657600" y="3406648"/>
            <a:ext cx="8111710" cy="1087712"/>
          </a:xfrm>
          <a:prstGeom prst="rect">
            <a:avLst/>
          </a:prstGeom>
        </p:spPr>
      </p:pic>
    </p:spTree>
    <p:extLst>
      <p:ext uri="{BB962C8B-B14F-4D97-AF65-F5344CB8AC3E}">
        <p14:creationId xmlns:p14="http://schemas.microsoft.com/office/powerpoint/2010/main" val="380359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 - Export</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Export -</a:t>
            </a:r>
            <a:r>
              <a:rPr lang="en-US" sz="1600" dirty="0">
                <a:solidFill>
                  <a:schemeClr val="bg1">
                    <a:lumMod val="85000"/>
                  </a:schemeClr>
                </a:solidFill>
                <a:effectLst/>
              </a:rPr>
              <a:t> Allows user to export the entire dashboard or just the current page being displayed. Can export to:</a:t>
            </a:r>
          </a:p>
          <a:p>
            <a:pPr marL="0" indent="0" rtl="0" fontAlgn="ctr">
              <a:spcBef>
                <a:spcPts val="0"/>
              </a:spcBef>
              <a:spcAft>
                <a:spcPts val="0"/>
              </a:spcAft>
              <a:buNone/>
            </a:pPr>
            <a:endParaRPr lang="en-US" sz="1600" dirty="0">
              <a:solidFill>
                <a:schemeClr val="bg1">
                  <a:lumMod val="85000"/>
                </a:schemeClr>
              </a:solidFill>
              <a:effectLst/>
            </a:endParaRPr>
          </a:p>
          <a:p>
            <a:pPr fontAlgn="ctr">
              <a:spcBef>
                <a:spcPts val="0"/>
              </a:spcBef>
            </a:pPr>
            <a:r>
              <a:rPr lang="en-US" sz="1600" dirty="0">
                <a:solidFill>
                  <a:schemeClr val="bg1">
                    <a:lumMod val="85000"/>
                  </a:schemeClr>
                </a:solidFill>
                <a:effectLst/>
              </a:rPr>
              <a:t>Excel</a:t>
            </a:r>
            <a:endParaRPr lang="en-US" sz="1600" dirty="0">
              <a:solidFill>
                <a:schemeClr val="bg1">
                  <a:lumMod val="85000"/>
                </a:schemeClr>
              </a:solidFill>
            </a:endParaRPr>
          </a:p>
          <a:p>
            <a:pPr marL="0" indent="0" fontAlgn="ctr">
              <a:spcBef>
                <a:spcPts val="0"/>
              </a:spcBef>
              <a:buNone/>
            </a:pPr>
            <a:endParaRPr lang="en-US" sz="1600" dirty="0">
              <a:solidFill>
                <a:schemeClr val="bg1">
                  <a:lumMod val="85000"/>
                </a:schemeClr>
              </a:solidFill>
              <a:effectLst/>
            </a:endParaRPr>
          </a:p>
          <a:p>
            <a:pPr fontAlgn="ctr">
              <a:spcBef>
                <a:spcPts val="0"/>
              </a:spcBef>
            </a:pPr>
            <a:r>
              <a:rPr lang="en-US" sz="1600" dirty="0">
                <a:solidFill>
                  <a:schemeClr val="bg1">
                    <a:lumMod val="85000"/>
                  </a:schemeClr>
                </a:solidFill>
                <a:effectLst/>
              </a:rPr>
              <a:t>PowerPoint</a:t>
            </a:r>
          </a:p>
          <a:p>
            <a:pPr marL="0" indent="0" fontAlgn="ctr">
              <a:spcBef>
                <a:spcPts val="0"/>
              </a:spcBef>
              <a:buNone/>
            </a:pPr>
            <a:endParaRPr lang="en-US" sz="1600" dirty="0">
              <a:solidFill>
                <a:schemeClr val="bg1">
                  <a:lumMod val="85000"/>
                </a:schemeClr>
              </a:solidFill>
              <a:effectLst/>
            </a:endParaRPr>
          </a:p>
          <a:p>
            <a:pPr fontAlgn="ctr">
              <a:spcBef>
                <a:spcPts val="0"/>
              </a:spcBef>
            </a:pPr>
            <a:r>
              <a:rPr lang="en-US" sz="1600" dirty="0">
                <a:solidFill>
                  <a:schemeClr val="bg1">
                    <a:lumMod val="85000"/>
                  </a:schemeClr>
                </a:solidFill>
                <a:effectLst/>
              </a:rPr>
              <a:t>PDF</a:t>
            </a:r>
          </a:p>
        </p:txBody>
      </p:sp>
      <p:pic>
        <p:nvPicPr>
          <p:cNvPr id="3" name="Picture 2">
            <a:extLst>
              <a:ext uri="{FF2B5EF4-FFF2-40B4-BE49-F238E27FC236}">
                <a16:creationId xmlns:a16="http://schemas.microsoft.com/office/drawing/2014/main" id="{F9BCAC26-CBE9-AED4-7EDA-D7BE62B62A7A}"/>
              </a:ext>
            </a:extLst>
          </p:cNvPr>
          <p:cNvPicPr>
            <a:picLocks noChangeAspect="1"/>
          </p:cNvPicPr>
          <p:nvPr/>
        </p:nvPicPr>
        <p:blipFill>
          <a:blip r:embed="rId3"/>
          <a:stretch>
            <a:fillRect/>
          </a:stretch>
        </p:blipFill>
        <p:spPr>
          <a:xfrm>
            <a:off x="3848994" y="2597468"/>
            <a:ext cx="6312923" cy="2886871"/>
          </a:xfrm>
          <a:prstGeom prst="rect">
            <a:avLst/>
          </a:prstGeom>
        </p:spPr>
      </p:pic>
    </p:spTree>
    <p:extLst>
      <p:ext uri="{BB962C8B-B14F-4D97-AF65-F5344CB8AC3E}">
        <p14:creationId xmlns:p14="http://schemas.microsoft.com/office/powerpoint/2010/main" val="2503727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 – Export: Excel</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Excel – </a:t>
            </a:r>
            <a:r>
              <a:rPr lang="en-US" sz="1600" dirty="0">
                <a:solidFill>
                  <a:schemeClr val="bg1">
                    <a:lumMod val="85000"/>
                  </a:schemeClr>
                </a:solidFill>
                <a:effectLst/>
              </a:rPr>
              <a:t>Exports all the data within the Power BI dashboard into Excel. The data can then be used in Excel to build reports</a:t>
            </a:r>
          </a:p>
        </p:txBody>
      </p:sp>
      <p:sp>
        <p:nvSpPr>
          <p:cNvPr id="2" name="TextBox 1">
            <a:extLst>
              <a:ext uri="{FF2B5EF4-FFF2-40B4-BE49-F238E27FC236}">
                <a16:creationId xmlns:a16="http://schemas.microsoft.com/office/drawing/2014/main" id="{54D59347-C0D1-E0DB-A3CD-0CF8869A0A05}"/>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301687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 – Export: PowerPoint</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994109"/>
          </a:xfrm>
        </p:spPr>
        <p:txBody>
          <a:bodyPr>
            <a:noAutofit/>
          </a:bodyPr>
          <a:lstStyle/>
          <a:p>
            <a:pPr fontAlgn="ctr">
              <a:spcBef>
                <a:spcPts val="0"/>
              </a:spcBef>
            </a:pPr>
            <a:r>
              <a:rPr lang="en-US" sz="1600" b="1" dirty="0">
                <a:solidFill>
                  <a:schemeClr val="bg1">
                    <a:lumMod val="85000"/>
                  </a:schemeClr>
                </a:solidFill>
                <a:effectLst/>
              </a:rPr>
              <a:t>PowerPoint –</a:t>
            </a:r>
            <a:r>
              <a:rPr lang="en-US" sz="1600" dirty="0">
                <a:solidFill>
                  <a:schemeClr val="bg1">
                    <a:lumMod val="85000"/>
                  </a:schemeClr>
                </a:solidFill>
                <a:effectLst/>
              </a:rPr>
              <a:t> Exports the Power BI dashboard into PowerPoint</a:t>
            </a:r>
          </a:p>
        </p:txBody>
      </p:sp>
      <p:sp>
        <p:nvSpPr>
          <p:cNvPr id="3" name="Content Placeholder 2">
            <a:extLst>
              <a:ext uri="{FF2B5EF4-FFF2-40B4-BE49-F238E27FC236}">
                <a16:creationId xmlns:a16="http://schemas.microsoft.com/office/drawing/2014/main" id="{6D6CE75F-F15D-27D8-297F-2380EC3AAA7E}"/>
              </a:ext>
            </a:extLst>
          </p:cNvPr>
          <p:cNvSpPr txBox="1">
            <a:spLocks/>
          </p:cNvSpPr>
          <p:nvPr/>
        </p:nvSpPr>
        <p:spPr>
          <a:xfrm>
            <a:off x="838201" y="1647645"/>
            <a:ext cx="4311769" cy="48452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ctr">
              <a:spcBef>
                <a:spcPts val="0"/>
              </a:spcBef>
            </a:pPr>
            <a:r>
              <a:rPr lang="en-US" sz="1600" b="1" dirty="0">
                <a:solidFill>
                  <a:schemeClr val="bg1">
                    <a:lumMod val="85000"/>
                  </a:schemeClr>
                </a:solidFill>
              </a:rPr>
              <a:t>Embed live data – </a:t>
            </a:r>
            <a:r>
              <a:rPr lang="en-US" sz="1600" dirty="0">
                <a:solidFill>
                  <a:schemeClr val="bg1">
                    <a:lumMod val="85000"/>
                  </a:schemeClr>
                </a:solidFill>
              </a:rPr>
              <a:t>Exports the Power BI dashboard into an interactive PowerPoint.</a:t>
            </a:r>
          </a:p>
          <a:p>
            <a:pPr marL="457200" lvl="1" indent="0" fontAlgn="ctr">
              <a:spcBef>
                <a:spcPts val="0"/>
              </a:spcBef>
              <a:buNone/>
            </a:pPr>
            <a:endParaRPr lang="en-US" sz="1600" dirty="0">
              <a:solidFill>
                <a:schemeClr val="bg1">
                  <a:lumMod val="85000"/>
                </a:schemeClr>
              </a:solidFill>
            </a:endParaRPr>
          </a:p>
          <a:p>
            <a:pPr lvl="1" fontAlgn="ctr">
              <a:spcBef>
                <a:spcPts val="0"/>
              </a:spcBef>
            </a:pPr>
            <a:r>
              <a:rPr lang="en-US" sz="1600" b="1" dirty="0">
                <a:solidFill>
                  <a:schemeClr val="bg1">
                    <a:lumMod val="85000"/>
                  </a:schemeClr>
                </a:solidFill>
              </a:rPr>
              <a:t>Export as image – </a:t>
            </a:r>
            <a:r>
              <a:rPr lang="en-US" sz="1600" dirty="0">
                <a:solidFill>
                  <a:schemeClr val="bg1">
                    <a:lumMod val="85000"/>
                  </a:schemeClr>
                </a:solidFill>
              </a:rPr>
              <a:t>Exports each page within the Power BI dashboard into a PowerPoint page</a:t>
            </a:r>
          </a:p>
          <a:p>
            <a:pPr lvl="2" fontAlgn="ctr">
              <a:spcBef>
                <a:spcPts val="0"/>
              </a:spcBef>
            </a:pPr>
            <a:r>
              <a:rPr lang="en-US" sz="1600" b="1" dirty="0">
                <a:solidFill>
                  <a:schemeClr val="bg1">
                    <a:lumMod val="85000"/>
                  </a:schemeClr>
                </a:solidFill>
              </a:rPr>
              <a:t>Current Values – </a:t>
            </a:r>
            <a:r>
              <a:rPr lang="en-US" sz="1600" dirty="0">
                <a:solidFill>
                  <a:schemeClr val="bg1">
                    <a:lumMod val="85000"/>
                  </a:schemeClr>
                </a:solidFill>
              </a:rPr>
              <a:t>Exports the data with the current filter / slicer selection(s)</a:t>
            </a:r>
          </a:p>
          <a:p>
            <a:pPr lvl="2" fontAlgn="ctr">
              <a:spcBef>
                <a:spcPts val="0"/>
              </a:spcBef>
            </a:pPr>
            <a:r>
              <a:rPr lang="en-US" sz="1600" b="1" dirty="0">
                <a:solidFill>
                  <a:schemeClr val="bg1">
                    <a:lumMod val="85000"/>
                  </a:schemeClr>
                </a:solidFill>
              </a:rPr>
              <a:t>Default Values – </a:t>
            </a:r>
            <a:r>
              <a:rPr lang="en-US" sz="1600" dirty="0">
                <a:solidFill>
                  <a:schemeClr val="bg1">
                    <a:lumMod val="85000"/>
                  </a:schemeClr>
                </a:solidFill>
              </a:rPr>
              <a:t>Exports the data with the no filter / slicer selections</a:t>
            </a:r>
          </a:p>
        </p:txBody>
      </p:sp>
      <p:sp>
        <p:nvSpPr>
          <p:cNvPr id="2" name="TextBox 1">
            <a:extLst>
              <a:ext uri="{FF2B5EF4-FFF2-40B4-BE49-F238E27FC236}">
                <a16:creationId xmlns:a16="http://schemas.microsoft.com/office/drawing/2014/main" id="{63ADF429-0E99-9281-9A3F-A230815DF947}"/>
              </a:ext>
            </a:extLst>
          </p:cNvPr>
          <p:cNvSpPr txBox="1"/>
          <p:nvPr/>
        </p:nvSpPr>
        <p:spPr>
          <a:xfrm>
            <a:off x="5634789" y="383942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255168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 – Export: PDF</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898765"/>
          </a:xfrm>
        </p:spPr>
        <p:txBody>
          <a:bodyPr>
            <a:noAutofit/>
          </a:bodyPr>
          <a:lstStyle/>
          <a:p>
            <a:pPr fontAlgn="ctr">
              <a:spcBef>
                <a:spcPts val="0"/>
              </a:spcBef>
            </a:pPr>
            <a:r>
              <a:rPr lang="en-US" sz="1600" b="1" dirty="0">
                <a:solidFill>
                  <a:schemeClr val="bg1">
                    <a:lumMod val="85000"/>
                  </a:schemeClr>
                </a:solidFill>
                <a:effectLst/>
              </a:rPr>
              <a:t>PDF –</a:t>
            </a:r>
            <a:r>
              <a:rPr lang="en-US" sz="1600" dirty="0">
                <a:solidFill>
                  <a:schemeClr val="bg1">
                    <a:lumMod val="85000"/>
                  </a:schemeClr>
                </a:solidFill>
                <a:effectLst/>
              </a:rPr>
              <a:t> Exports the Power BI dashboard into a PDF</a:t>
            </a:r>
          </a:p>
        </p:txBody>
      </p:sp>
      <p:sp>
        <p:nvSpPr>
          <p:cNvPr id="7" name="Content Placeholder 2">
            <a:extLst>
              <a:ext uri="{FF2B5EF4-FFF2-40B4-BE49-F238E27FC236}">
                <a16:creationId xmlns:a16="http://schemas.microsoft.com/office/drawing/2014/main" id="{10713F36-D1F4-5BA8-CEB6-A3D944467B31}"/>
              </a:ext>
            </a:extLst>
          </p:cNvPr>
          <p:cNvSpPr txBox="1">
            <a:spLocks/>
          </p:cNvSpPr>
          <p:nvPr/>
        </p:nvSpPr>
        <p:spPr>
          <a:xfrm>
            <a:off x="838200" y="1613140"/>
            <a:ext cx="3354389" cy="30467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ctr">
              <a:spcBef>
                <a:spcPts val="0"/>
              </a:spcBef>
            </a:pPr>
            <a:r>
              <a:rPr lang="en-US" sz="1600" b="1" dirty="0">
                <a:solidFill>
                  <a:schemeClr val="bg1">
                    <a:lumMod val="85000"/>
                  </a:schemeClr>
                </a:solidFill>
              </a:rPr>
              <a:t>Current Values – </a:t>
            </a:r>
            <a:r>
              <a:rPr lang="en-US" sz="1600" dirty="0">
                <a:solidFill>
                  <a:schemeClr val="bg1">
                    <a:lumMod val="85000"/>
                  </a:schemeClr>
                </a:solidFill>
              </a:rPr>
              <a:t>Exports the data with the current filter / slicer selection(s)</a:t>
            </a:r>
          </a:p>
          <a:p>
            <a:pPr lvl="1" fontAlgn="ctr">
              <a:spcBef>
                <a:spcPts val="0"/>
              </a:spcBef>
            </a:pPr>
            <a:endParaRPr lang="en-US" sz="1600" b="1" dirty="0">
              <a:solidFill>
                <a:schemeClr val="bg1">
                  <a:lumMod val="85000"/>
                </a:schemeClr>
              </a:solidFill>
            </a:endParaRPr>
          </a:p>
          <a:p>
            <a:pPr lvl="1" fontAlgn="ctr">
              <a:spcBef>
                <a:spcPts val="0"/>
              </a:spcBef>
            </a:pPr>
            <a:r>
              <a:rPr lang="en-US" sz="1600" b="1" dirty="0">
                <a:solidFill>
                  <a:schemeClr val="bg1">
                    <a:lumMod val="85000"/>
                  </a:schemeClr>
                </a:solidFill>
              </a:rPr>
              <a:t>Default Values – </a:t>
            </a:r>
            <a:r>
              <a:rPr lang="en-US" sz="1600" dirty="0">
                <a:solidFill>
                  <a:schemeClr val="bg1">
                    <a:lumMod val="85000"/>
                  </a:schemeClr>
                </a:solidFill>
              </a:rPr>
              <a:t>Exports the data with the no filter / slicer selections</a:t>
            </a:r>
          </a:p>
        </p:txBody>
      </p:sp>
      <p:sp>
        <p:nvSpPr>
          <p:cNvPr id="2" name="TextBox 1">
            <a:extLst>
              <a:ext uri="{FF2B5EF4-FFF2-40B4-BE49-F238E27FC236}">
                <a16:creationId xmlns:a16="http://schemas.microsoft.com/office/drawing/2014/main" id="{702CD8D2-F69C-1759-F5C1-A24B864270A4}"/>
              </a:ext>
            </a:extLst>
          </p:cNvPr>
          <p:cNvSpPr txBox="1"/>
          <p:nvPr/>
        </p:nvSpPr>
        <p:spPr>
          <a:xfrm>
            <a:off x="4327357" y="4040378"/>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219125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 - Share</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1" y="1171575"/>
            <a:ext cx="10703942" cy="1269700"/>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Share -</a:t>
            </a:r>
            <a:r>
              <a:rPr lang="en-US" sz="1600" dirty="0">
                <a:solidFill>
                  <a:schemeClr val="bg1">
                    <a:lumMod val="85000"/>
                  </a:schemeClr>
                </a:solidFill>
                <a:effectLst/>
              </a:rPr>
              <a:t> Allows user to share the dashboard</a:t>
            </a:r>
            <a:r>
              <a:rPr lang="en-US" sz="1600" dirty="0">
                <a:solidFill>
                  <a:schemeClr val="bg1">
                    <a:lumMod val="85000"/>
                  </a:schemeClr>
                </a:solidFill>
              </a:rPr>
              <a:t>:</a:t>
            </a:r>
            <a:endParaRPr lang="en-US" sz="1600" dirty="0">
              <a:solidFill>
                <a:schemeClr val="bg1">
                  <a:lumMod val="85000"/>
                </a:schemeClr>
              </a:solidFill>
              <a:effectLst/>
            </a:endParaRPr>
          </a:p>
          <a:p>
            <a:pPr marL="0" indent="0" rtl="0" fontAlgn="ctr">
              <a:spcBef>
                <a:spcPts val="0"/>
              </a:spcBef>
              <a:spcAft>
                <a:spcPts val="0"/>
              </a:spcAft>
              <a:buNone/>
            </a:pPr>
            <a:endParaRPr lang="en-US" sz="1600" dirty="0">
              <a:solidFill>
                <a:schemeClr val="bg1">
                  <a:lumMod val="85000"/>
                </a:schemeClr>
              </a:solidFill>
              <a:effectLst/>
            </a:endParaRPr>
          </a:p>
          <a:p>
            <a:pPr fontAlgn="ctr">
              <a:spcBef>
                <a:spcPts val="0"/>
              </a:spcBef>
            </a:pPr>
            <a:r>
              <a:rPr lang="en-US" sz="1600" b="1" dirty="0">
                <a:solidFill>
                  <a:schemeClr val="bg1">
                    <a:lumMod val="85000"/>
                  </a:schemeClr>
                </a:solidFill>
                <a:effectLst/>
              </a:rPr>
              <a:t>Link -</a:t>
            </a:r>
            <a:r>
              <a:rPr lang="en-US" sz="1600" dirty="0">
                <a:solidFill>
                  <a:schemeClr val="bg1">
                    <a:lumMod val="85000"/>
                  </a:schemeClr>
                </a:solidFill>
                <a:effectLst/>
              </a:rPr>
              <a:t> Allows the user to copy and send a link to the dashboard based on their sending preference</a:t>
            </a:r>
          </a:p>
          <a:p>
            <a:pPr marL="0" indent="0" fontAlgn="ctr">
              <a:spcBef>
                <a:spcPts val="0"/>
              </a:spcBef>
              <a:buNone/>
            </a:pPr>
            <a:endParaRPr lang="en-US" sz="1600" dirty="0">
              <a:solidFill>
                <a:schemeClr val="bg1">
                  <a:lumMod val="85000"/>
                </a:schemeClr>
              </a:solidFill>
              <a:effectLst/>
            </a:endParaRPr>
          </a:p>
          <a:p>
            <a:pPr fontAlgn="ctr">
              <a:spcBef>
                <a:spcPts val="0"/>
              </a:spcBef>
            </a:pPr>
            <a:r>
              <a:rPr lang="en-US" sz="1600" b="1" dirty="0">
                <a:solidFill>
                  <a:schemeClr val="bg1">
                    <a:lumMod val="85000"/>
                  </a:schemeClr>
                </a:solidFill>
                <a:effectLst/>
              </a:rPr>
              <a:t>Email -</a:t>
            </a:r>
            <a:r>
              <a:rPr lang="en-US" sz="1600" dirty="0">
                <a:solidFill>
                  <a:schemeClr val="bg1">
                    <a:lumMod val="85000"/>
                  </a:schemeClr>
                </a:solidFill>
                <a:effectLst/>
              </a:rPr>
              <a:t> Allows the user to send an email to someone that will direct the new user to the dashboard within Power BI</a:t>
            </a:r>
          </a:p>
        </p:txBody>
      </p:sp>
      <p:sp>
        <p:nvSpPr>
          <p:cNvPr id="5" name="Content Placeholder 2">
            <a:extLst>
              <a:ext uri="{FF2B5EF4-FFF2-40B4-BE49-F238E27FC236}">
                <a16:creationId xmlns:a16="http://schemas.microsoft.com/office/drawing/2014/main" id="{35764334-CCEC-2A73-BBAF-D4D500E151E9}"/>
              </a:ext>
            </a:extLst>
          </p:cNvPr>
          <p:cNvSpPr txBox="1">
            <a:spLocks/>
          </p:cNvSpPr>
          <p:nvPr/>
        </p:nvSpPr>
        <p:spPr>
          <a:xfrm>
            <a:off x="838201" y="2501661"/>
            <a:ext cx="2802146" cy="38277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ctr">
              <a:spcBef>
                <a:spcPts val="0"/>
              </a:spcBef>
            </a:pPr>
            <a:r>
              <a:rPr lang="en-US" sz="1600" b="1" dirty="0">
                <a:solidFill>
                  <a:schemeClr val="bg1">
                    <a:lumMod val="85000"/>
                  </a:schemeClr>
                </a:solidFill>
              </a:rPr>
              <a:t>Chat in Teams -</a:t>
            </a:r>
            <a:r>
              <a:rPr lang="en-US" sz="1600" dirty="0">
                <a:solidFill>
                  <a:schemeClr val="bg1">
                    <a:lumMod val="85000"/>
                  </a:schemeClr>
                </a:solidFill>
              </a:rPr>
              <a:t> Allows the user to send a Teams chat to someone that will direct the new user to the dashboard within Power BI</a:t>
            </a:r>
          </a:p>
          <a:p>
            <a:pPr marL="0" indent="0" fontAlgn="ctr">
              <a:spcBef>
                <a:spcPts val="0"/>
              </a:spcBef>
              <a:buFont typeface="Arial" panose="020B0604020202020204" pitchFamily="34" charset="0"/>
              <a:buNone/>
            </a:pPr>
            <a:endParaRPr lang="en-US" sz="1600" dirty="0">
              <a:solidFill>
                <a:schemeClr val="bg1">
                  <a:lumMod val="85000"/>
                </a:schemeClr>
              </a:solidFill>
            </a:endParaRPr>
          </a:p>
          <a:p>
            <a:pPr fontAlgn="ctr">
              <a:spcBef>
                <a:spcPts val="0"/>
              </a:spcBef>
            </a:pPr>
            <a:r>
              <a:rPr lang="en-US" sz="1600" b="1" dirty="0">
                <a:solidFill>
                  <a:schemeClr val="bg1">
                    <a:lumMod val="85000"/>
                  </a:schemeClr>
                </a:solidFill>
              </a:rPr>
              <a:t>Power Point -</a:t>
            </a:r>
            <a:r>
              <a:rPr lang="en-US" sz="1600" dirty="0">
                <a:solidFill>
                  <a:schemeClr val="bg1">
                    <a:lumMod val="85000"/>
                  </a:schemeClr>
                </a:solidFill>
              </a:rPr>
              <a:t> Allows the user to copy and send a PDF version of the dashboard based on their sending preference</a:t>
            </a:r>
          </a:p>
        </p:txBody>
      </p:sp>
      <p:sp>
        <p:nvSpPr>
          <p:cNvPr id="2" name="TextBox 1">
            <a:extLst>
              <a:ext uri="{FF2B5EF4-FFF2-40B4-BE49-F238E27FC236}">
                <a16:creationId xmlns:a16="http://schemas.microsoft.com/office/drawing/2014/main" id="{28D82573-D98C-D62D-D609-CBAA4816F8B8}"/>
              </a:ext>
            </a:extLst>
          </p:cNvPr>
          <p:cNvSpPr txBox="1"/>
          <p:nvPr/>
        </p:nvSpPr>
        <p:spPr>
          <a:xfrm>
            <a:off x="4928936" y="4415512"/>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1266130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 – Chat In Teams</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fontAlgn="ctr">
              <a:spcBef>
                <a:spcPts val="0"/>
              </a:spcBef>
              <a:buNone/>
            </a:pPr>
            <a:r>
              <a:rPr lang="en-US" sz="1600" b="1" dirty="0">
                <a:solidFill>
                  <a:schemeClr val="bg1">
                    <a:lumMod val="85000"/>
                  </a:schemeClr>
                </a:solidFill>
                <a:effectLst/>
              </a:rPr>
              <a:t>Chat In Teams -</a:t>
            </a:r>
            <a:r>
              <a:rPr lang="en-US" sz="1600" dirty="0">
                <a:solidFill>
                  <a:schemeClr val="bg1">
                    <a:lumMod val="85000"/>
                  </a:schemeClr>
                </a:solidFill>
                <a:effectLst/>
              </a:rPr>
              <a:t> Another away for the user to be able to share the dashboard via Teams</a:t>
            </a:r>
          </a:p>
        </p:txBody>
      </p:sp>
      <p:sp>
        <p:nvSpPr>
          <p:cNvPr id="2" name="TextBox 1">
            <a:extLst>
              <a:ext uri="{FF2B5EF4-FFF2-40B4-BE49-F238E27FC236}">
                <a16:creationId xmlns:a16="http://schemas.microsoft.com/office/drawing/2014/main" id="{9A39B73B-135A-D5C2-817B-81C278AEDBD1}"/>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3644046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 – Refresh Filters</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Refresh Filters -</a:t>
            </a:r>
            <a:r>
              <a:rPr lang="en-US" sz="1600" dirty="0">
                <a:solidFill>
                  <a:schemeClr val="bg1">
                    <a:lumMod val="85000"/>
                  </a:schemeClr>
                </a:solidFill>
                <a:effectLst/>
              </a:rPr>
              <a:t> Only appears if the user has made filter selections, different from the default filters, within the dashboar</a:t>
            </a:r>
            <a:r>
              <a:rPr lang="en-US" sz="1600" dirty="0">
                <a:solidFill>
                  <a:schemeClr val="bg1">
                    <a:lumMod val="85000"/>
                  </a:schemeClr>
                </a:solidFill>
              </a:rPr>
              <a:t>d</a:t>
            </a:r>
            <a:endParaRPr lang="en-US" sz="1600" dirty="0">
              <a:solidFill>
                <a:schemeClr val="bg1">
                  <a:lumMod val="85000"/>
                </a:schemeClr>
              </a:solidFill>
              <a:effectLst/>
            </a:endParaRPr>
          </a:p>
        </p:txBody>
      </p:sp>
      <p:sp>
        <p:nvSpPr>
          <p:cNvPr id="2" name="TextBox 1">
            <a:extLst>
              <a:ext uri="{FF2B5EF4-FFF2-40B4-BE49-F238E27FC236}">
                <a16:creationId xmlns:a16="http://schemas.microsoft.com/office/drawing/2014/main" id="{EC84B77C-DC95-4130-4C14-685D5A547B70}"/>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1053939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 - Bookmarks</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898765"/>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Bookmarks -</a:t>
            </a:r>
            <a:r>
              <a:rPr lang="en-US" sz="1600" dirty="0">
                <a:solidFill>
                  <a:schemeClr val="bg1">
                    <a:lumMod val="85000"/>
                  </a:schemeClr>
                </a:solidFill>
                <a:effectLst/>
              </a:rPr>
              <a:t> Allows the user to open the Bookmark panel, located on the right side of the screen</a:t>
            </a:r>
          </a:p>
          <a:p>
            <a:pPr marL="0" indent="0" rtl="0" fontAlgn="ctr">
              <a:spcBef>
                <a:spcPts val="0"/>
              </a:spcBef>
              <a:spcAft>
                <a:spcPts val="0"/>
              </a:spcAft>
              <a:buNone/>
            </a:pPr>
            <a:endParaRPr lang="en-US" sz="1600" dirty="0">
              <a:solidFill>
                <a:schemeClr val="bg1">
                  <a:lumMod val="85000"/>
                </a:schemeClr>
              </a:solidFill>
            </a:endParaRPr>
          </a:p>
          <a:p>
            <a:pPr fontAlgn="ctr">
              <a:spcBef>
                <a:spcPts val="0"/>
              </a:spcBef>
            </a:pPr>
            <a:r>
              <a:rPr lang="en-US" sz="1600" b="1" dirty="0">
                <a:solidFill>
                  <a:schemeClr val="bg1">
                    <a:lumMod val="85000"/>
                  </a:schemeClr>
                </a:solidFill>
                <a:effectLst/>
              </a:rPr>
              <a:t>Personal -</a:t>
            </a:r>
            <a:r>
              <a:rPr lang="en-US" sz="1600" dirty="0">
                <a:solidFill>
                  <a:schemeClr val="bg1">
                    <a:lumMod val="85000"/>
                  </a:schemeClr>
                </a:solidFill>
                <a:effectLst/>
              </a:rPr>
              <a:t> Allows users to add their own bookmarks, which is a collection of filters made by the user</a:t>
            </a:r>
          </a:p>
        </p:txBody>
      </p:sp>
      <p:sp>
        <p:nvSpPr>
          <p:cNvPr id="4" name="Content Placeholder 2">
            <a:extLst>
              <a:ext uri="{FF2B5EF4-FFF2-40B4-BE49-F238E27FC236}">
                <a16:creationId xmlns:a16="http://schemas.microsoft.com/office/drawing/2014/main" id="{3DEC50C4-067C-87C9-53F4-E2086E86008E}"/>
              </a:ext>
            </a:extLst>
          </p:cNvPr>
          <p:cNvSpPr txBox="1">
            <a:spLocks/>
          </p:cNvSpPr>
          <p:nvPr/>
        </p:nvSpPr>
        <p:spPr>
          <a:xfrm>
            <a:off x="838200" y="2070340"/>
            <a:ext cx="3129951" cy="3476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ctr">
              <a:spcBef>
                <a:spcPts val="0"/>
              </a:spcBef>
            </a:pPr>
            <a:r>
              <a:rPr lang="en-US" sz="1600" b="1" dirty="0">
                <a:solidFill>
                  <a:schemeClr val="bg1">
                    <a:lumMod val="85000"/>
                  </a:schemeClr>
                </a:solidFill>
              </a:rPr>
              <a:t>Report -</a:t>
            </a:r>
            <a:r>
              <a:rPr lang="en-US" sz="1600" dirty="0">
                <a:solidFill>
                  <a:schemeClr val="bg1">
                    <a:lumMod val="85000"/>
                  </a:schemeClr>
                </a:solidFill>
              </a:rPr>
              <a:t> These are bookmarks made by the developers on the dashboard. Users can use these bookmarks from the bookmarks panel</a:t>
            </a:r>
          </a:p>
          <a:p>
            <a:pPr marL="0" indent="0" fontAlgn="ctr">
              <a:spcBef>
                <a:spcPts val="0"/>
              </a:spcBef>
              <a:buFont typeface="Arial" panose="020B0604020202020204" pitchFamily="34" charset="0"/>
              <a:buNone/>
            </a:pPr>
            <a:endParaRPr lang="en-US" sz="1600" dirty="0">
              <a:solidFill>
                <a:schemeClr val="bg1">
                  <a:lumMod val="85000"/>
                </a:schemeClr>
              </a:solidFill>
            </a:endParaRPr>
          </a:p>
          <a:p>
            <a:pPr lvl="1" fontAlgn="ctr">
              <a:spcBef>
                <a:spcPts val="0"/>
              </a:spcBef>
            </a:pPr>
            <a:r>
              <a:rPr lang="en-US" sz="1600" dirty="0">
                <a:solidFill>
                  <a:schemeClr val="bg1">
                    <a:lumMod val="85000"/>
                  </a:schemeClr>
                </a:solidFill>
              </a:rPr>
              <a:t>Each of these bookmarks are tied to interactive buttons found within the dashboard</a:t>
            </a:r>
          </a:p>
        </p:txBody>
      </p:sp>
      <p:sp>
        <p:nvSpPr>
          <p:cNvPr id="2" name="TextBox 1">
            <a:extLst>
              <a:ext uri="{FF2B5EF4-FFF2-40B4-BE49-F238E27FC236}">
                <a16:creationId xmlns:a16="http://schemas.microsoft.com/office/drawing/2014/main" id="{0D6C8AC8-7526-C6B7-E145-920A37C067C3}"/>
              </a:ext>
            </a:extLst>
          </p:cNvPr>
          <p:cNvSpPr txBox="1"/>
          <p:nvPr/>
        </p:nvSpPr>
        <p:spPr>
          <a:xfrm>
            <a:off x="4944978" y="3577730"/>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283047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 - Refresh</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6"/>
            <a:ext cx="10515600" cy="1071292"/>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Refresh -</a:t>
            </a:r>
            <a:r>
              <a:rPr lang="en-US" sz="1600" dirty="0">
                <a:solidFill>
                  <a:schemeClr val="bg1">
                    <a:lumMod val="85000"/>
                  </a:schemeClr>
                </a:solidFill>
                <a:effectLst/>
              </a:rPr>
              <a:t> Allows the user to refresh the dashboard at any time to ensure that the data being displayed is up to date</a:t>
            </a:r>
          </a:p>
          <a:p>
            <a:pPr marL="0" indent="0" fontAlgn="ctr">
              <a:spcBef>
                <a:spcPts val="0"/>
              </a:spcBef>
              <a:buNone/>
            </a:pPr>
            <a:endParaRPr lang="en-US" sz="1600" dirty="0">
              <a:solidFill>
                <a:schemeClr val="bg1">
                  <a:lumMod val="85000"/>
                </a:schemeClr>
              </a:solidFill>
              <a:effectLst/>
            </a:endParaRPr>
          </a:p>
          <a:p>
            <a:pPr fontAlgn="ctr">
              <a:spcBef>
                <a:spcPts val="0"/>
              </a:spcBef>
            </a:pPr>
            <a:r>
              <a:rPr lang="en-US" sz="1600" dirty="0">
                <a:solidFill>
                  <a:schemeClr val="bg1">
                    <a:lumMod val="85000"/>
                  </a:schemeClr>
                </a:solidFill>
                <a:effectLst/>
              </a:rPr>
              <a:t>If the user has a Power BI dashboard open in a browser tab when the dashboard is being updated, the user will not see the updated data</a:t>
            </a:r>
          </a:p>
        </p:txBody>
      </p:sp>
      <p:sp>
        <p:nvSpPr>
          <p:cNvPr id="7" name="Content Placeholder 2">
            <a:extLst>
              <a:ext uri="{FF2B5EF4-FFF2-40B4-BE49-F238E27FC236}">
                <a16:creationId xmlns:a16="http://schemas.microsoft.com/office/drawing/2014/main" id="{C56CD371-2F79-D67F-9F1F-93FE86E2BE0F}"/>
              </a:ext>
            </a:extLst>
          </p:cNvPr>
          <p:cNvSpPr txBox="1">
            <a:spLocks/>
          </p:cNvSpPr>
          <p:nvPr/>
        </p:nvSpPr>
        <p:spPr>
          <a:xfrm>
            <a:off x="838199" y="2242868"/>
            <a:ext cx="5182323" cy="39306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ctr">
              <a:spcBef>
                <a:spcPts val="0"/>
              </a:spcBef>
            </a:pPr>
            <a:r>
              <a:rPr lang="en-US" sz="1600" dirty="0">
                <a:solidFill>
                  <a:schemeClr val="bg1">
                    <a:lumMod val="85000"/>
                  </a:schemeClr>
                </a:solidFill>
              </a:rPr>
              <a:t>The user will have to either:</a:t>
            </a:r>
          </a:p>
          <a:p>
            <a:pPr marL="457200" lvl="1" indent="0" fontAlgn="ctr">
              <a:spcBef>
                <a:spcPts val="0"/>
              </a:spcBef>
              <a:buFont typeface="Arial" panose="020B0604020202020204" pitchFamily="34" charset="0"/>
              <a:buNone/>
            </a:pPr>
            <a:endParaRPr lang="en-US" sz="1600" dirty="0">
              <a:solidFill>
                <a:schemeClr val="bg1">
                  <a:lumMod val="85000"/>
                </a:schemeClr>
              </a:solidFill>
            </a:endParaRPr>
          </a:p>
          <a:p>
            <a:pPr lvl="2" fontAlgn="ctr">
              <a:spcBef>
                <a:spcPts val="0"/>
              </a:spcBef>
            </a:pPr>
            <a:r>
              <a:rPr lang="en-US" sz="1600" dirty="0">
                <a:solidFill>
                  <a:schemeClr val="bg1">
                    <a:lumMod val="85000"/>
                  </a:schemeClr>
                </a:solidFill>
              </a:rPr>
              <a:t>Close and reopen the dashboard</a:t>
            </a:r>
          </a:p>
          <a:p>
            <a:pPr marL="914400" lvl="2" indent="0" fontAlgn="ctr">
              <a:spcBef>
                <a:spcPts val="0"/>
              </a:spcBef>
              <a:buFont typeface="Arial" panose="020B0604020202020204" pitchFamily="34" charset="0"/>
              <a:buNone/>
            </a:pPr>
            <a:endParaRPr lang="en-US" sz="1600" dirty="0">
              <a:solidFill>
                <a:schemeClr val="bg1">
                  <a:lumMod val="85000"/>
                </a:schemeClr>
              </a:solidFill>
            </a:endParaRPr>
          </a:p>
          <a:p>
            <a:pPr lvl="2" fontAlgn="ctr">
              <a:spcBef>
                <a:spcPts val="0"/>
              </a:spcBef>
            </a:pPr>
            <a:r>
              <a:rPr lang="en-US" sz="1600" dirty="0">
                <a:solidFill>
                  <a:schemeClr val="bg1">
                    <a:lumMod val="85000"/>
                  </a:schemeClr>
                </a:solidFill>
              </a:rPr>
              <a:t>Refresh the browser page</a:t>
            </a:r>
          </a:p>
          <a:p>
            <a:pPr marL="914400" lvl="2" indent="0" fontAlgn="ctr">
              <a:spcBef>
                <a:spcPts val="0"/>
              </a:spcBef>
              <a:buFont typeface="Arial" panose="020B0604020202020204" pitchFamily="34" charset="0"/>
              <a:buNone/>
            </a:pPr>
            <a:endParaRPr lang="en-US" sz="1600" dirty="0">
              <a:solidFill>
                <a:schemeClr val="bg1">
                  <a:lumMod val="85000"/>
                </a:schemeClr>
              </a:solidFill>
            </a:endParaRPr>
          </a:p>
          <a:p>
            <a:pPr lvl="2" fontAlgn="ctr">
              <a:spcBef>
                <a:spcPts val="0"/>
              </a:spcBef>
            </a:pPr>
            <a:r>
              <a:rPr lang="en-US" sz="1600" dirty="0">
                <a:solidFill>
                  <a:schemeClr val="bg1">
                    <a:lumMod val="85000"/>
                  </a:schemeClr>
                </a:solidFill>
              </a:rPr>
              <a:t>Click the refresh button located on the right side in the action bar</a:t>
            </a:r>
          </a:p>
        </p:txBody>
      </p:sp>
      <p:pic>
        <p:nvPicPr>
          <p:cNvPr id="11" name="Picture 10">
            <a:extLst>
              <a:ext uri="{FF2B5EF4-FFF2-40B4-BE49-F238E27FC236}">
                <a16:creationId xmlns:a16="http://schemas.microsoft.com/office/drawing/2014/main" id="{AA8D79D4-27AC-01C0-BB79-5D8BD54E3F0D}"/>
              </a:ext>
            </a:extLst>
          </p:cNvPr>
          <p:cNvPicPr>
            <a:picLocks noChangeAspect="1"/>
          </p:cNvPicPr>
          <p:nvPr/>
        </p:nvPicPr>
        <p:blipFill>
          <a:blip r:embed="rId3"/>
          <a:stretch>
            <a:fillRect/>
          </a:stretch>
        </p:blipFill>
        <p:spPr>
          <a:xfrm>
            <a:off x="6676846" y="3139803"/>
            <a:ext cx="4218678" cy="1644044"/>
          </a:xfrm>
          <a:prstGeom prst="rect">
            <a:avLst/>
          </a:prstGeom>
        </p:spPr>
      </p:pic>
    </p:spTree>
    <p:extLst>
      <p:ext uri="{BB962C8B-B14F-4D97-AF65-F5344CB8AC3E}">
        <p14:creationId xmlns:p14="http://schemas.microsoft.com/office/powerpoint/2010/main" val="371828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4D23-CDEE-31AB-C917-38EF3854DC19}"/>
              </a:ext>
            </a:extLst>
          </p:cNvPr>
          <p:cNvSpPr>
            <a:spLocks noGrp="1"/>
          </p:cNvSpPr>
          <p:nvPr>
            <p:ph type="title"/>
          </p:nvPr>
        </p:nvSpPr>
        <p:spPr>
          <a:xfrm>
            <a:off x="838200" y="666877"/>
            <a:ext cx="10515600" cy="682625"/>
          </a:xfrm>
        </p:spPr>
        <p:txBody>
          <a:bodyPr>
            <a:normAutofit fontScale="90000"/>
          </a:bodyPr>
          <a:lstStyle/>
          <a:p>
            <a:r>
              <a:rPr lang="en-US" dirty="0">
                <a:solidFill>
                  <a:schemeClr val="bg1">
                    <a:lumMod val="85000"/>
                  </a:schemeClr>
                </a:solidFill>
              </a:rPr>
              <a:t>Agenda</a:t>
            </a:r>
          </a:p>
        </p:txBody>
      </p:sp>
      <p:sp>
        <p:nvSpPr>
          <p:cNvPr id="3" name="Content Placeholder 2">
            <a:extLst>
              <a:ext uri="{FF2B5EF4-FFF2-40B4-BE49-F238E27FC236}">
                <a16:creationId xmlns:a16="http://schemas.microsoft.com/office/drawing/2014/main" id="{C4C527C4-F40B-9889-0784-BDAA86ECA2A4}"/>
              </a:ext>
            </a:extLst>
          </p:cNvPr>
          <p:cNvSpPr>
            <a:spLocks noGrp="1"/>
          </p:cNvSpPr>
          <p:nvPr>
            <p:ph idx="1"/>
          </p:nvPr>
        </p:nvSpPr>
        <p:spPr>
          <a:xfrm>
            <a:off x="1190244" y="1742536"/>
            <a:ext cx="9811512" cy="4457731"/>
          </a:xfrm>
        </p:spPr>
        <p:txBody>
          <a:bodyPr>
            <a:normAutofit/>
          </a:bodyPr>
          <a:lstStyle/>
          <a:p>
            <a:pPr fontAlgn="ctr">
              <a:spcBef>
                <a:spcPts val="0"/>
              </a:spcBef>
              <a:buFont typeface="Wingdings" panose="05000000000000000000" pitchFamily="2" charset="2"/>
              <a:buChar char="v"/>
            </a:pPr>
            <a:r>
              <a:rPr lang="en-US" sz="2000" b="1" dirty="0">
                <a:solidFill>
                  <a:schemeClr val="bg1">
                    <a:lumMod val="85000"/>
                  </a:schemeClr>
                </a:solidFill>
                <a:effectLst/>
                <a:latin typeface="Calibri" panose="020F0502020204030204" pitchFamily="34" charset="0"/>
              </a:rPr>
              <a:t> How to Navigate the Power BI Portal</a:t>
            </a:r>
          </a:p>
          <a:p>
            <a:pPr marL="0" indent="0" fontAlgn="ctr">
              <a:spcBef>
                <a:spcPts val="0"/>
              </a:spcBef>
              <a:buNone/>
            </a:pPr>
            <a:endParaRPr lang="en-US" sz="2000" dirty="0">
              <a:solidFill>
                <a:schemeClr val="bg1">
                  <a:lumMod val="85000"/>
                </a:schemeClr>
              </a:solidFill>
              <a:effectLst/>
              <a:latin typeface="Calibri" panose="020F0502020204030204" pitchFamily="34" charset="0"/>
            </a:endParaRPr>
          </a:p>
          <a:p>
            <a:pPr lvl="1" fontAlgn="ctr">
              <a:spcBef>
                <a:spcPts val="0"/>
              </a:spcBef>
              <a:buFont typeface="Wingdings" panose="05000000000000000000" pitchFamily="2" charset="2"/>
              <a:buChar char="§"/>
            </a:pPr>
            <a:r>
              <a:rPr lang="en-US" sz="2000" b="1" dirty="0">
                <a:solidFill>
                  <a:schemeClr val="bg1">
                    <a:lumMod val="85000"/>
                  </a:schemeClr>
                </a:solidFill>
                <a:effectLst/>
                <a:latin typeface="Calibri" panose="020F0502020204030204" pitchFamily="34" charset="0"/>
              </a:rPr>
              <a:t>Home Page</a:t>
            </a:r>
          </a:p>
          <a:p>
            <a:pPr marL="457200" lvl="1" indent="0" fontAlgn="ctr">
              <a:spcBef>
                <a:spcPts val="0"/>
              </a:spcBef>
              <a:buNone/>
            </a:pPr>
            <a:endParaRPr lang="en-US" sz="2000" dirty="0">
              <a:solidFill>
                <a:schemeClr val="bg1">
                  <a:lumMod val="85000"/>
                </a:schemeClr>
              </a:solidFill>
              <a:effectLst/>
              <a:latin typeface="Calibri" panose="020F0502020204030204" pitchFamily="34" charset="0"/>
            </a:endParaRPr>
          </a:p>
          <a:p>
            <a:pPr lvl="1" fontAlgn="ctr">
              <a:spcBef>
                <a:spcPts val="0"/>
              </a:spcBef>
              <a:buFont typeface="Wingdings" panose="05000000000000000000" pitchFamily="2" charset="2"/>
              <a:buChar char="§"/>
            </a:pPr>
            <a:r>
              <a:rPr lang="en-US" sz="2000" b="1" dirty="0">
                <a:solidFill>
                  <a:schemeClr val="bg1">
                    <a:lumMod val="85000"/>
                  </a:schemeClr>
                </a:solidFill>
                <a:effectLst/>
                <a:latin typeface="Calibri" panose="020F0502020204030204" pitchFamily="34" charset="0"/>
              </a:rPr>
              <a:t>Workspaces</a:t>
            </a:r>
          </a:p>
          <a:p>
            <a:pPr marL="457200" lvl="1" indent="0" fontAlgn="ctr">
              <a:spcBef>
                <a:spcPts val="0"/>
              </a:spcBef>
              <a:buNone/>
            </a:pPr>
            <a:endParaRPr lang="en-US" sz="2000" dirty="0">
              <a:solidFill>
                <a:schemeClr val="bg1">
                  <a:lumMod val="85000"/>
                </a:schemeClr>
              </a:solidFill>
              <a:effectLst/>
              <a:latin typeface="Calibri" panose="020F0502020204030204" pitchFamily="34" charset="0"/>
            </a:endParaRPr>
          </a:p>
          <a:p>
            <a:pPr fontAlgn="ctr">
              <a:spcBef>
                <a:spcPts val="0"/>
              </a:spcBef>
              <a:buFont typeface="Wingdings" panose="05000000000000000000" pitchFamily="2" charset="2"/>
              <a:buChar char="v"/>
            </a:pPr>
            <a:r>
              <a:rPr lang="en-US" sz="2000" b="1" dirty="0">
                <a:solidFill>
                  <a:schemeClr val="bg1">
                    <a:lumMod val="85000"/>
                  </a:schemeClr>
                </a:solidFill>
                <a:effectLst/>
                <a:latin typeface="Calibri" panose="020F0502020204030204" pitchFamily="34" charset="0"/>
              </a:rPr>
              <a:t> How to Navigate within a Power BI Dashboard</a:t>
            </a:r>
          </a:p>
          <a:p>
            <a:pPr marL="0" indent="0" fontAlgn="ctr">
              <a:spcBef>
                <a:spcPts val="0"/>
              </a:spcBef>
              <a:buNone/>
            </a:pPr>
            <a:endParaRPr lang="en-US" sz="2000" dirty="0">
              <a:solidFill>
                <a:schemeClr val="bg1">
                  <a:lumMod val="85000"/>
                </a:schemeClr>
              </a:solidFill>
              <a:effectLst/>
              <a:latin typeface="Calibri" panose="020F0502020204030204" pitchFamily="34" charset="0"/>
            </a:endParaRPr>
          </a:p>
          <a:p>
            <a:pPr lvl="1" fontAlgn="ctr">
              <a:spcBef>
                <a:spcPts val="0"/>
              </a:spcBef>
              <a:buFont typeface="Wingdings" panose="05000000000000000000" pitchFamily="2" charset="2"/>
              <a:buChar char="§"/>
            </a:pPr>
            <a:r>
              <a:rPr lang="en-US" sz="2000" b="1" dirty="0">
                <a:solidFill>
                  <a:schemeClr val="bg1">
                    <a:lumMod val="85000"/>
                  </a:schemeClr>
                </a:solidFill>
                <a:effectLst/>
                <a:latin typeface="Calibri" panose="020F0502020204030204" pitchFamily="34" charset="0"/>
              </a:rPr>
              <a:t>Action Bar</a:t>
            </a:r>
          </a:p>
          <a:p>
            <a:pPr marL="457200" lvl="1" indent="0" fontAlgn="ctr">
              <a:spcBef>
                <a:spcPts val="0"/>
              </a:spcBef>
              <a:buNone/>
            </a:pPr>
            <a:endParaRPr lang="en-US" sz="2000" dirty="0">
              <a:solidFill>
                <a:schemeClr val="bg1">
                  <a:lumMod val="85000"/>
                </a:schemeClr>
              </a:solidFill>
              <a:effectLst/>
              <a:latin typeface="Calibri" panose="020F0502020204030204" pitchFamily="34" charset="0"/>
            </a:endParaRPr>
          </a:p>
          <a:p>
            <a:pPr lvl="1" fontAlgn="ctr">
              <a:spcBef>
                <a:spcPts val="0"/>
              </a:spcBef>
              <a:buFont typeface="Wingdings" panose="05000000000000000000" pitchFamily="2" charset="2"/>
              <a:buChar char="§"/>
            </a:pPr>
            <a:r>
              <a:rPr lang="en-US" sz="2000" b="1" dirty="0">
                <a:solidFill>
                  <a:schemeClr val="bg1">
                    <a:lumMod val="85000"/>
                  </a:schemeClr>
                </a:solidFill>
                <a:effectLst/>
                <a:latin typeface="Calibri" panose="020F0502020204030204" pitchFamily="34" charset="0"/>
              </a:rPr>
              <a:t>Pages Panel</a:t>
            </a:r>
          </a:p>
          <a:p>
            <a:pPr marL="457200" lvl="1" indent="0" fontAlgn="ctr">
              <a:spcBef>
                <a:spcPts val="0"/>
              </a:spcBef>
              <a:buNone/>
            </a:pPr>
            <a:endParaRPr lang="en-US" sz="2000" dirty="0">
              <a:solidFill>
                <a:schemeClr val="bg1">
                  <a:lumMod val="85000"/>
                </a:schemeClr>
              </a:solidFill>
              <a:effectLst/>
              <a:latin typeface="Calibri" panose="020F0502020204030204" pitchFamily="34" charset="0"/>
            </a:endParaRPr>
          </a:p>
          <a:p>
            <a:pPr lvl="1" fontAlgn="ctr">
              <a:spcBef>
                <a:spcPts val="0"/>
              </a:spcBef>
              <a:buFont typeface="Wingdings" panose="05000000000000000000" pitchFamily="2" charset="2"/>
              <a:buChar char="§"/>
            </a:pPr>
            <a:r>
              <a:rPr lang="en-US" sz="2000" b="1" dirty="0">
                <a:solidFill>
                  <a:schemeClr val="bg1">
                    <a:lumMod val="85000"/>
                  </a:schemeClr>
                </a:solidFill>
                <a:effectLst/>
                <a:latin typeface="Calibri" panose="020F0502020204030204" pitchFamily="34" charset="0"/>
              </a:rPr>
              <a:t>Filters Panel</a:t>
            </a:r>
          </a:p>
          <a:p>
            <a:pPr marL="457200" lvl="1" indent="0" fontAlgn="ctr">
              <a:spcBef>
                <a:spcPts val="0"/>
              </a:spcBef>
              <a:buNone/>
            </a:pPr>
            <a:endParaRPr lang="en-US" sz="2000" dirty="0">
              <a:solidFill>
                <a:schemeClr val="bg1">
                  <a:lumMod val="85000"/>
                </a:schemeClr>
              </a:solidFill>
              <a:effectLst/>
              <a:latin typeface="Calibri" panose="020F0502020204030204" pitchFamily="34" charset="0"/>
            </a:endParaRPr>
          </a:p>
          <a:p>
            <a:pPr lvl="1" fontAlgn="ctr">
              <a:spcBef>
                <a:spcPts val="0"/>
              </a:spcBef>
              <a:buFont typeface="Wingdings" panose="05000000000000000000" pitchFamily="2" charset="2"/>
              <a:buChar char="§"/>
            </a:pPr>
            <a:r>
              <a:rPr lang="en-US" sz="2000" b="1" dirty="0">
                <a:solidFill>
                  <a:schemeClr val="bg1">
                    <a:lumMod val="85000"/>
                  </a:schemeClr>
                </a:solidFill>
                <a:effectLst/>
                <a:latin typeface="Calibri" panose="020F0502020204030204" pitchFamily="34" charset="0"/>
              </a:rPr>
              <a:t>Page Features</a:t>
            </a:r>
            <a:endParaRPr lang="en-US" sz="2000" dirty="0">
              <a:solidFill>
                <a:schemeClr val="bg1">
                  <a:lumMod val="85000"/>
                </a:schemeClr>
              </a:solidFill>
              <a:effectLst/>
              <a:latin typeface="Calibri" panose="020F0502020204030204" pitchFamily="34" charset="0"/>
            </a:endParaRPr>
          </a:p>
        </p:txBody>
      </p:sp>
    </p:spTree>
    <p:extLst>
      <p:ext uri="{BB962C8B-B14F-4D97-AF65-F5344CB8AC3E}">
        <p14:creationId xmlns:p14="http://schemas.microsoft.com/office/powerpoint/2010/main" val="313553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 - Comment</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Comment -</a:t>
            </a:r>
            <a:r>
              <a:rPr lang="en-US" sz="1600" dirty="0">
                <a:solidFill>
                  <a:schemeClr val="bg1">
                    <a:lumMod val="85000"/>
                  </a:schemeClr>
                </a:solidFill>
                <a:effectLst/>
              </a:rPr>
              <a:t> Allows the user to post comments on the dashboard so that other users can see</a:t>
            </a:r>
          </a:p>
          <a:p>
            <a:pPr marL="0" indent="0" rtl="0" fontAlgn="ctr">
              <a:spcBef>
                <a:spcPts val="0"/>
              </a:spcBef>
              <a:spcAft>
                <a:spcPts val="0"/>
              </a:spcAft>
              <a:buNone/>
            </a:pPr>
            <a:endParaRPr lang="en-US" sz="1600" dirty="0">
              <a:solidFill>
                <a:schemeClr val="bg1">
                  <a:lumMod val="85000"/>
                </a:schemeClr>
              </a:solidFill>
              <a:effectLst/>
            </a:endParaRPr>
          </a:p>
          <a:p>
            <a:pPr fontAlgn="ctr">
              <a:spcBef>
                <a:spcPts val="0"/>
              </a:spcBef>
            </a:pPr>
            <a:r>
              <a:rPr lang="en-US" sz="1600" dirty="0">
                <a:solidFill>
                  <a:schemeClr val="bg1">
                    <a:lumMod val="85000"/>
                  </a:schemeClr>
                </a:solidFill>
                <a:effectLst/>
              </a:rPr>
              <a:t>@mentions can be used to tag certain other users and notify them of your comment(s)</a:t>
            </a:r>
          </a:p>
        </p:txBody>
      </p:sp>
      <p:sp>
        <p:nvSpPr>
          <p:cNvPr id="2" name="TextBox 1">
            <a:extLst>
              <a:ext uri="{FF2B5EF4-FFF2-40B4-BE49-F238E27FC236}">
                <a16:creationId xmlns:a16="http://schemas.microsoft.com/office/drawing/2014/main" id="{06D7299B-BB30-ECC3-832A-21BC42732346}"/>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1789812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Action Bar - Favorite</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Favorite -</a:t>
            </a:r>
            <a:r>
              <a:rPr lang="en-US" sz="1600" dirty="0">
                <a:solidFill>
                  <a:schemeClr val="bg1">
                    <a:lumMod val="85000"/>
                  </a:schemeClr>
                </a:solidFill>
                <a:effectLst/>
              </a:rPr>
              <a:t> Allows the user to favorite the dashboard, making it appear in the user's Favorites section on the Power BI home page</a:t>
            </a:r>
          </a:p>
        </p:txBody>
      </p:sp>
      <p:sp>
        <p:nvSpPr>
          <p:cNvPr id="2" name="TextBox 1">
            <a:extLst>
              <a:ext uri="{FF2B5EF4-FFF2-40B4-BE49-F238E27FC236}">
                <a16:creationId xmlns:a16="http://schemas.microsoft.com/office/drawing/2014/main" id="{E35EC548-41F7-B8CE-4EDA-20FDAF86D3A1}"/>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2663355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4FEE-B3C8-A76E-A8A3-33B32523D22D}"/>
              </a:ext>
            </a:extLst>
          </p:cNvPr>
          <p:cNvSpPr>
            <a:spLocks noGrp="1"/>
          </p:cNvSpPr>
          <p:nvPr>
            <p:ph type="title"/>
          </p:nvPr>
        </p:nvSpPr>
        <p:spPr>
          <a:xfrm>
            <a:off x="838200" y="2116836"/>
            <a:ext cx="10515600" cy="3026664"/>
          </a:xfrm>
        </p:spPr>
        <p:txBody>
          <a:bodyPr>
            <a:normAutofit/>
          </a:bodyPr>
          <a:lstStyle/>
          <a:p>
            <a:pPr algn="ctr"/>
            <a:r>
              <a:rPr lang="en-US" sz="5400" dirty="0">
                <a:solidFill>
                  <a:schemeClr val="bg1">
                    <a:lumMod val="85000"/>
                  </a:schemeClr>
                </a:solidFill>
              </a:rPr>
              <a:t>How to Navigate</a:t>
            </a:r>
            <a:br>
              <a:rPr lang="en-US" sz="5400" dirty="0">
                <a:solidFill>
                  <a:schemeClr val="bg1">
                    <a:lumMod val="85000"/>
                  </a:schemeClr>
                </a:solidFill>
              </a:rPr>
            </a:br>
            <a:r>
              <a:rPr lang="en-US" sz="5400" dirty="0">
                <a:solidFill>
                  <a:schemeClr val="bg1">
                    <a:lumMod val="85000"/>
                  </a:schemeClr>
                </a:solidFill>
              </a:rPr>
              <a:t>within a Power BI Dashboard</a:t>
            </a:r>
            <a:br>
              <a:rPr lang="en-US" sz="5400" dirty="0">
                <a:solidFill>
                  <a:schemeClr val="bg1">
                    <a:lumMod val="85000"/>
                  </a:schemeClr>
                </a:solidFill>
              </a:rPr>
            </a:br>
            <a:r>
              <a:rPr lang="en-US" dirty="0">
                <a:solidFill>
                  <a:schemeClr val="bg1">
                    <a:lumMod val="85000"/>
                  </a:schemeClr>
                </a:solidFill>
              </a:rPr>
              <a:t>-</a:t>
            </a:r>
            <a:br>
              <a:rPr lang="en-US" sz="5400" dirty="0">
                <a:solidFill>
                  <a:schemeClr val="bg1">
                    <a:lumMod val="85000"/>
                  </a:schemeClr>
                </a:solidFill>
              </a:rPr>
            </a:br>
            <a:r>
              <a:rPr lang="en-US" dirty="0">
                <a:solidFill>
                  <a:schemeClr val="bg1">
                    <a:lumMod val="85000"/>
                  </a:schemeClr>
                </a:solidFill>
              </a:rPr>
              <a:t>Pages Panel</a:t>
            </a:r>
            <a:endParaRPr lang="en-US" sz="5400" dirty="0">
              <a:solidFill>
                <a:schemeClr val="bg1">
                  <a:lumMod val="85000"/>
                </a:schemeClr>
              </a:solidFill>
            </a:endParaRPr>
          </a:p>
        </p:txBody>
      </p:sp>
    </p:spTree>
    <p:extLst>
      <p:ext uri="{BB962C8B-B14F-4D97-AF65-F5344CB8AC3E}">
        <p14:creationId xmlns:p14="http://schemas.microsoft.com/office/powerpoint/2010/main" val="3163253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Pages Panel</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rtl="0" fontAlgn="ctr">
              <a:spcBef>
                <a:spcPts val="0"/>
              </a:spcBef>
              <a:spcAft>
                <a:spcPts val="0"/>
              </a:spcAft>
              <a:buNone/>
            </a:pPr>
            <a:r>
              <a:rPr lang="en-US" sz="2000" b="1" dirty="0">
                <a:solidFill>
                  <a:schemeClr val="bg1">
                    <a:lumMod val="85000"/>
                  </a:schemeClr>
                </a:solidFill>
                <a:effectLst/>
              </a:rPr>
              <a:t>Pages Panel Definition:</a:t>
            </a:r>
            <a:r>
              <a:rPr lang="en-US" sz="2000" dirty="0">
                <a:solidFill>
                  <a:schemeClr val="bg1">
                    <a:lumMod val="85000"/>
                  </a:schemeClr>
                </a:solidFill>
                <a:effectLst/>
              </a:rPr>
              <a:t> Displays all the pages that make up the dashboard. This is where users will navigate between each page within the dashboard</a:t>
            </a:r>
          </a:p>
          <a:p>
            <a:pPr marL="0" indent="0" rtl="0" fontAlgn="ctr">
              <a:spcBef>
                <a:spcPts val="0"/>
              </a:spcBef>
              <a:spcAft>
                <a:spcPts val="0"/>
              </a:spcAft>
              <a:buNone/>
            </a:pPr>
            <a:endParaRPr lang="en-US" sz="2000" dirty="0">
              <a:solidFill>
                <a:schemeClr val="bg1">
                  <a:lumMod val="85000"/>
                </a:schemeClr>
              </a:solidFill>
            </a:endParaRPr>
          </a:p>
          <a:p>
            <a:pPr marL="0" indent="0" rtl="0" fontAlgn="ctr">
              <a:spcBef>
                <a:spcPts val="0"/>
              </a:spcBef>
              <a:spcAft>
                <a:spcPts val="0"/>
              </a:spcAft>
              <a:buNone/>
            </a:pPr>
            <a:endParaRPr lang="en-US" sz="2000" dirty="0">
              <a:solidFill>
                <a:schemeClr val="bg1">
                  <a:lumMod val="85000"/>
                </a:schemeClr>
              </a:solidFill>
              <a:effectLst/>
            </a:endParaRPr>
          </a:p>
          <a:p>
            <a:pPr marL="0" indent="0" rtl="0" fontAlgn="ctr">
              <a:spcBef>
                <a:spcPts val="0"/>
              </a:spcBef>
              <a:spcAft>
                <a:spcPts val="0"/>
              </a:spcAft>
              <a:buNone/>
            </a:pPr>
            <a:r>
              <a:rPr lang="en-US" sz="2000" b="1" dirty="0">
                <a:solidFill>
                  <a:schemeClr val="bg1">
                    <a:lumMod val="85000"/>
                  </a:schemeClr>
                </a:solidFill>
              </a:rPr>
              <a:t>Pages Panel Features:</a:t>
            </a:r>
          </a:p>
          <a:p>
            <a:pPr marL="0" indent="0" rtl="0" fontAlgn="ctr">
              <a:spcBef>
                <a:spcPts val="0"/>
              </a:spcBef>
              <a:spcAft>
                <a:spcPts val="0"/>
              </a:spcAft>
              <a:buNone/>
            </a:pPr>
            <a:endParaRPr lang="en-US" sz="2000" dirty="0">
              <a:solidFill>
                <a:schemeClr val="bg1">
                  <a:lumMod val="85000"/>
                </a:schemeClr>
              </a:solidFill>
              <a:effectLst/>
            </a:endParaRPr>
          </a:p>
          <a:p>
            <a:pPr fontAlgn="ctr">
              <a:spcBef>
                <a:spcPts val="0"/>
              </a:spcBef>
            </a:pPr>
            <a:r>
              <a:rPr lang="en-US" sz="2000" dirty="0">
                <a:solidFill>
                  <a:schemeClr val="bg1">
                    <a:lumMod val="85000"/>
                  </a:schemeClr>
                </a:solidFill>
                <a:effectLst/>
              </a:rPr>
              <a:t>Home Page</a:t>
            </a:r>
          </a:p>
          <a:p>
            <a:pPr marL="0" indent="0" fontAlgn="ctr">
              <a:spcBef>
                <a:spcPts val="0"/>
              </a:spcBef>
              <a:buNone/>
            </a:pPr>
            <a:endParaRPr lang="en-US" sz="2000" dirty="0">
              <a:solidFill>
                <a:schemeClr val="bg1">
                  <a:lumMod val="85000"/>
                </a:schemeClr>
              </a:solidFill>
              <a:effectLst/>
            </a:endParaRPr>
          </a:p>
          <a:p>
            <a:pPr fontAlgn="ctr">
              <a:spcBef>
                <a:spcPts val="0"/>
              </a:spcBef>
            </a:pPr>
            <a:r>
              <a:rPr lang="en-US" sz="2000" dirty="0">
                <a:solidFill>
                  <a:schemeClr val="bg1">
                    <a:lumMod val="85000"/>
                  </a:schemeClr>
                </a:solidFill>
              </a:rPr>
              <a:t>Glossary</a:t>
            </a:r>
          </a:p>
          <a:p>
            <a:pPr marL="0" indent="0" fontAlgn="ctr">
              <a:spcBef>
                <a:spcPts val="0"/>
              </a:spcBef>
              <a:buNone/>
            </a:pPr>
            <a:endParaRPr lang="en-US" sz="2000" dirty="0">
              <a:solidFill>
                <a:schemeClr val="bg1">
                  <a:lumMod val="85000"/>
                </a:schemeClr>
              </a:solidFill>
            </a:endParaRPr>
          </a:p>
          <a:p>
            <a:pPr fontAlgn="ctr">
              <a:spcBef>
                <a:spcPts val="0"/>
              </a:spcBef>
            </a:pPr>
            <a:r>
              <a:rPr lang="en-US" sz="2000" dirty="0">
                <a:solidFill>
                  <a:schemeClr val="bg1">
                    <a:lumMod val="85000"/>
                  </a:schemeClr>
                </a:solidFill>
                <a:effectLst/>
              </a:rPr>
              <a:t>Additional Pages</a:t>
            </a:r>
          </a:p>
        </p:txBody>
      </p:sp>
      <p:pic>
        <p:nvPicPr>
          <p:cNvPr id="3" name="Picture 2">
            <a:extLst>
              <a:ext uri="{FF2B5EF4-FFF2-40B4-BE49-F238E27FC236}">
                <a16:creationId xmlns:a16="http://schemas.microsoft.com/office/drawing/2014/main" id="{EFD774CA-E5BF-68FA-A3B4-428E2386B27B}"/>
              </a:ext>
            </a:extLst>
          </p:cNvPr>
          <p:cNvPicPr>
            <a:picLocks noChangeAspect="1"/>
          </p:cNvPicPr>
          <p:nvPr/>
        </p:nvPicPr>
        <p:blipFill rotWithShape="1">
          <a:blip r:embed="rId3"/>
          <a:srcRect l="15133"/>
          <a:stretch/>
        </p:blipFill>
        <p:spPr>
          <a:xfrm>
            <a:off x="4829178" y="2833340"/>
            <a:ext cx="2533643" cy="2853085"/>
          </a:xfrm>
          <a:prstGeom prst="rect">
            <a:avLst/>
          </a:prstGeom>
        </p:spPr>
      </p:pic>
    </p:spTree>
    <p:extLst>
      <p:ext uri="{BB962C8B-B14F-4D97-AF65-F5344CB8AC3E}">
        <p14:creationId xmlns:p14="http://schemas.microsoft.com/office/powerpoint/2010/main" val="42725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Pages Panel – Home Page</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1468108"/>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Home Page –</a:t>
            </a:r>
            <a:r>
              <a:rPr lang="en-US" sz="1600" dirty="0">
                <a:solidFill>
                  <a:schemeClr val="bg1">
                    <a:lumMod val="85000"/>
                  </a:schemeClr>
                </a:solidFill>
                <a:effectLst/>
              </a:rPr>
              <a:t> Each dashboard will have a Home </a:t>
            </a:r>
            <a:r>
              <a:rPr lang="en-US" sz="1600" dirty="0">
                <a:solidFill>
                  <a:schemeClr val="bg1">
                    <a:lumMod val="85000"/>
                  </a:schemeClr>
                </a:solidFill>
              </a:rPr>
              <a:t>P</a:t>
            </a:r>
            <a:r>
              <a:rPr lang="en-US" sz="1600" dirty="0">
                <a:solidFill>
                  <a:schemeClr val="bg1">
                    <a:lumMod val="85000"/>
                  </a:schemeClr>
                </a:solidFill>
                <a:effectLst/>
              </a:rPr>
              <a:t>age, which displays the:</a:t>
            </a:r>
          </a:p>
          <a:p>
            <a:pPr marL="0" indent="0" rtl="0" fontAlgn="ctr">
              <a:spcBef>
                <a:spcPts val="0"/>
              </a:spcBef>
              <a:spcAft>
                <a:spcPts val="0"/>
              </a:spcAft>
              <a:buNone/>
            </a:pPr>
            <a:endParaRPr lang="en-US" sz="1600" dirty="0">
              <a:solidFill>
                <a:schemeClr val="bg1">
                  <a:lumMod val="85000"/>
                </a:schemeClr>
              </a:solidFill>
              <a:effectLst/>
            </a:endParaRPr>
          </a:p>
          <a:p>
            <a:pPr fontAlgn="ctr">
              <a:spcBef>
                <a:spcPts val="0"/>
              </a:spcBef>
            </a:pPr>
            <a:r>
              <a:rPr lang="en-US" sz="1600" b="1" dirty="0">
                <a:solidFill>
                  <a:schemeClr val="bg1">
                    <a:lumMod val="85000"/>
                  </a:schemeClr>
                </a:solidFill>
                <a:effectLst/>
              </a:rPr>
              <a:t>Dashboard Title – </a:t>
            </a:r>
            <a:r>
              <a:rPr lang="en-US" sz="1600" dirty="0">
                <a:solidFill>
                  <a:schemeClr val="bg1">
                    <a:lumMod val="85000"/>
                  </a:schemeClr>
                </a:solidFill>
                <a:effectLst/>
              </a:rPr>
              <a:t>Displays the title of the Power BI dashboard</a:t>
            </a:r>
          </a:p>
          <a:p>
            <a:pPr marL="0" indent="0" fontAlgn="ctr">
              <a:spcBef>
                <a:spcPts val="0"/>
              </a:spcBef>
              <a:buNone/>
            </a:pPr>
            <a:endParaRPr lang="en-US" sz="1600" dirty="0">
              <a:solidFill>
                <a:schemeClr val="bg1">
                  <a:lumMod val="85000"/>
                </a:schemeClr>
              </a:solidFill>
              <a:effectLst/>
            </a:endParaRPr>
          </a:p>
          <a:p>
            <a:pPr fontAlgn="ctr">
              <a:spcBef>
                <a:spcPts val="0"/>
              </a:spcBef>
            </a:pPr>
            <a:r>
              <a:rPr lang="en-US" sz="1600" b="1" dirty="0">
                <a:solidFill>
                  <a:schemeClr val="bg1">
                    <a:lumMod val="85000"/>
                  </a:schemeClr>
                </a:solidFill>
                <a:effectLst/>
              </a:rPr>
              <a:t>Dashboard Metric(s) – </a:t>
            </a:r>
            <a:r>
              <a:rPr lang="en-US" sz="1600" dirty="0">
                <a:solidFill>
                  <a:schemeClr val="bg1">
                    <a:lumMod val="85000"/>
                  </a:schemeClr>
                </a:solidFill>
                <a:effectLst/>
              </a:rPr>
              <a:t>This could be store counts or product counts within the dashboard, as well as dates that are being included within the dashboard</a:t>
            </a:r>
            <a:endParaRPr lang="en-US" sz="1600" dirty="0">
              <a:solidFill>
                <a:schemeClr val="bg1">
                  <a:lumMod val="85000"/>
                </a:schemeClr>
              </a:solidFill>
            </a:endParaRPr>
          </a:p>
        </p:txBody>
      </p:sp>
      <p:sp>
        <p:nvSpPr>
          <p:cNvPr id="4" name="Content Placeholder 2">
            <a:extLst>
              <a:ext uri="{FF2B5EF4-FFF2-40B4-BE49-F238E27FC236}">
                <a16:creationId xmlns:a16="http://schemas.microsoft.com/office/drawing/2014/main" id="{DEA8FBE9-71BE-0F0C-83E9-1A75880BBD9C}"/>
              </a:ext>
            </a:extLst>
          </p:cNvPr>
          <p:cNvSpPr txBox="1">
            <a:spLocks/>
          </p:cNvSpPr>
          <p:nvPr/>
        </p:nvSpPr>
        <p:spPr>
          <a:xfrm>
            <a:off x="838200" y="2639683"/>
            <a:ext cx="4130615" cy="3853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ctr">
              <a:spcBef>
                <a:spcPts val="0"/>
              </a:spcBef>
            </a:pPr>
            <a:r>
              <a:rPr lang="en-US" sz="1600" b="1" dirty="0">
                <a:solidFill>
                  <a:schemeClr val="bg1">
                    <a:lumMod val="85000"/>
                  </a:schemeClr>
                </a:solidFill>
              </a:rPr>
              <a:t>Select a Page Below (Interactive Buttons) </a:t>
            </a:r>
            <a:r>
              <a:rPr lang="en-US" sz="1600" b="1" dirty="0">
                <a:solidFill>
                  <a:schemeClr val="bg1">
                    <a:lumMod val="85000"/>
                  </a:schemeClr>
                </a:solidFill>
                <a:effectLst/>
              </a:rPr>
              <a:t>–</a:t>
            </a:r>
            <a:r>
              <a:rPr lang="en-US" sz="1600" dirty="0">
                <a:solidFill>
                  <a:schemeClr val="bg1">
                    <a:lumMod val="85000"/>
                  </a:schemeClr>
                </a:solidFill>
              </a:rPr>
              <a:t> for each page that the user can use to navigate to the page of their choosing</a:t>
            </a:r>
          </a:p>
          <a:p>
            <a:pPr marL="0" indent="0" fontAlgn="ctr">
              <a:spcBef>
                <a:spcPts val="0"/>
              </a:spcBef>
              <a:buFont typeface="Arial" panose="020B0604020202020204" pitchFamily="34" charset="0"/>
              <a:buNone/>
            </a:pPr>
            <a:endParaRPr lang="en-US" sz="1600" dirty="0">
              <a:solidFill>
                <a:schemeClr val="bg1">
                  <a:lumMod val="85000"/>
                </a:schemeClr>
              </a:solidFill>
            </a:endParaRPr>
          </a:p>
          <a:p>
            <a:pPr fontAlgn="ctr">
              <a:spcBef>
                <a:spcPts val="0"/>
              </a:spcBef>
            </a:pPr>
            <a:r>
              <a:rPr lang="en-US" sz="1600" b="1" dirty="0">
                <a:solidFill>
                  <a:schemeClr val="bg1">
                    <a:lumMod val="85000"/>
                  </a:schemeClr>
                </a:solidFill>
              </a:rPr>
              <a:t>Page Summary </a:t>
            </a:r>
            <a:r>
              <a:rPr lang="en-US" sz="1600" b="1" dirty="0">
                <a:solidFill>
                  <a:schemeClr val="bg1">
                    <a:lumMod val="85000"/>
                  </a:schemeClr>
                </a:solidFill>
                <a:effectLst/>
              </a:rPr>
              <a:t>–</a:t>
            </a:r>
            <a:r>
              <a:rPr lang="en-US" sz="1600" dirty="0">
                <a:solidFill>
                  <a:schemeClr val="bg1">
                    <a:lumMod val="85000"/>
                  </a:schemeClr>
                </a:solidFill>
              </a:rPr>
              <a:t> Informs the user on what data and insights they will see within each page</a:t>
            </a:r>
          </a:p>
          <a:p>
            <a:pPr marL="0" indent="0" fontAlgn="ctr">
              <a:spcBef>
                <a:spcPts val="0"/>
              </a:spcBef>
              <a:buFont typeface="Arial" panose="020B0604020202020204" pitchFamily="34" charset="0"/>
              <a:buNone/>
            </a:pPr>
            <a:endParaRPr lang="en-US" sz="1600" dirty="0">
              <a:solidFill>
                <a:schemeClr val="bg1">
                  <a:lumMod val="85000"/>
                </a:schemeClr>
              </a:solidFill>
            </a:endParaRPr>
          </a:p>
          <a:p>
            <a:pPr fontAlgn="ctr">
              <a:spcBef>
                <a:spcPts val="0"/>
              </a:spcBef>
            </a:pPr>
            <a:r>
              <a:rPr lang="en-US" sz="1600" b="1" dirty="0">
                <a:solidFill>
                  <a:schemeClr val="bg1">
                    <a:lumMod val="85000"/>
                  </a:schemeClr>
                </a:solidFill>
              </a:rPr>
              <a:t>Dashboard Notes </a:t>
            </a:r>
            <a:r>
              <a:rPr lang="en-US" sz="1600" b="1" dirty="0">
                <a:solidFill>
                  <a:schemeClr val="bg1">
                    <a:lumMod val="85000"/>
                  </a:schemeClr>
                </a:solidFill>
                <a:effectLst/>
              </a:rPr>
              <a:t>–</a:t>
            </a:r>
            <a:r>
              <a:rPr lang="en-US" sz="1600" b="1" dirty="0">
                <a:solidFill>
                  <a:schemeClr val="bg1">
                    <a:lumMod val="85000"/>
                  </a:schemeClr>
                </a:solidFill>
              </a:rPr>
              <a:t> </a:t>
            </a:r>
            <a:r>
              <a:rPr lang="en-US" sz="1600" dirty="0">
                <a:solidFill>
                  <a:schemeClr val="bg1">
                    <a:lumMod val="85000"/>
                  </a:schemeClr>
                </a:solidFill>
              </a:rPr>
              <a:t>informs the user on the refresh schedule of the dashboard, as well as any other important notes pertaining to the dashboard</a:t>
            </a:r>
          </a:p>
        </p:txBody>
      </p:sp>
      <p:pic>
        <p:nvPicPr>
          <p:cNvPr id="7" name="Picture 6">
            <a:extLst>
              <a:ext uri="{FF2B5EF4-FFF2-40B4-BE49-F238E27FC236}">
                <a16:creationId xmlns:a16="http://schemas.microsoft.com/office/drawing/2014/main" id="{CF72FC52-0607-1167-6803-1F8BA4E9ADA2}"/>
              </a:ext>
            </a:extLst>
          </p:cNvPr>
          <p:cNvPicPr>
            <a:picLocks noChangeAspect="1"/>
          </p:cNvPicPr>
          <p:nvPr/>
        </p:nvPicPr>
        <p:blipFill>
          <a:blip r:embed="rId3"/>
          <a:stretch>
            <a:fillRect/>
          </a:stretch>
        </p:blipFill>
        <p:spPr>
          <a:xfrm>
            <a:off x="5098210" y="2820654"/>
            <a:ext cx="6695311" cy="3260967"/>
          </a:xfrm>
          <a:prstGeom prst="rect">
            <a:avLst/>
          </a:prstGeom>
        </p:spPr>
      </p:pic>
    </p:spTree>
    <p:extLst>
      <p:ext uri="{BB962C8B-B14F-4D97-AF65-F5344CB8AC3E}">
        <p14:creationId xmlns:p14="http://schemas.microsoft.com/office/powerpoint/2010/main" val="3236517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Pages Panel - Glossary</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Glossary –</a:t>
            </a:r>
            <a:r>
              <a:rPr lang="en-US" sz="1600" dirty="0">
                <a:solidFill>
                  <a:schemeClr val="bg1">
                    <a:lumMod val="85000"/>
                  </a:schemeClr>
                </a:solidFill>
                <a:effectLst/>
              </a:rPr>
              <a:t> Each dashboard will have a Glossary page, which displays a table containing all of the fields (Columns) that the user may see within the dashboard, along with definitions for each field and any formulas used if applicable</a:t>
            </a:r>
          </a:p>
        </p:txBody>
      </p:sp>
      <p:pic>
        <p:nvPicPr>
          <p:cNvPr id="4" name="Picture 3">
            <a:extLst>
              <a:ext uri="{FF2B5EF4-FFF2-40B4-BE49-F238E27FC236}">
                <a16:creationId xmlns:a16="http://schemas.microsoft.com/office/drawing/2014/main" id="{6BBCF285-A190-FF40-A2D5-DBA2A55FB89F}"/>
              </a:ext>
            </a:extLst>
          </p:cNvPr>
          <p:cNvPicPr>
            <a:picLocks noChangeAspect="1"/>
          </p:cNvPicPr>
          <p:nvPr/>
        </p:nvPicPr>
        <p:blipFill>
          <a:blip r:embed="rId3"/>
          <a:stretch>
            <a:fillRect/>
          </a:stretch>
        </p:blipFill>
        <p:spPr>
          <a:xfrm>
            <a:off x="1427672" y="1965856"/>
            <a:ext cx="9336656" cy="4527019"/>
          </a:xfrm>
          <a:prstGeom prst="rect">
            <a:avLst/>
          </a:prstGeom>
        </p:spPr>
      </p:pic>
    </p:spTree>
    <p:extLst>
      <p:ext uri="{BB962C8B-B14F-4D97-AF65-F5344CB8AC3E}">
        <p14:creationId xmlns:p14="http://schemas.microsoft.com/office/powerpoint/2010/main" val="191326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Pages Panel – Additional Pages</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Additional Pages -</a:t>
            </a:r>
            <a:r>
              <a:rPr lang="en-US" sz="1600" dirty="0">
                <a:solidFill>
                  <a:schemeClr val="bg1">
                    <a:lumMod val="85000"/>
                  </a:schemeClr>
                </a:solidFill>
                <a:effectLst/>
              </a:rPr>
              <a:t> These pages will be different depending on the dashboard and will be where users go to derive insights from the dashboard</a:t>
            </a:r>
          </a:p>
        </p:txBody>
      </p:sp>
      <p:pic>
        <p:nvPicPr>
          <p:cNvPr id="3" name="Picture 2">
            <a:extLst>
              <a:ext uri="{FF2B5EF4-FFF2-40B4-BE49-F238E27FC236}">
                <a16:creationId xmlns:a16="http://schemas.microsoft.com/office/drawing/2014/main" id="{17AA900C-7660-63A9-3058-5C7BDE49B3FA}"/>
              </a:ext>
            </a:extLst>
          </p:cNvPr>
          <p:cNvPicPr>
            <a:picLocks noChangeAspect="1"/>
          </p:cNvPicPr>
          <p:nvPr/>
        </p:nvPicPr>
        <p:blipFill>
          <a:blip r:embed="rId3"/>
          <a:stretch>
            <a:fillRect/>
          </a:stretch>
        </p:blipFill>
        <p:spPr>
          <a:xfrm>
            <a:off x="250166" y="1758999"/>
            <a:ext cx="9026106" cy="4417964"/>
          </a:xfrm>
          <a:prstGeom prst="rect">
            <a:avLst/>
          </a:prstGeom>
          <a:ln w="19050">
            <a:noFill/>
          </a:ln>
        </p:spPr>
      </p:pic>
      <p:pic>
        <p:nvPicPr>
          <p:cNvPr id="5" name="Picture 4">
            <a:extLst>
              <a:ext uri="{FF2B5EF4-FFF2-40B4-BE49-F238E27FC236}">
                <a16:creationId xmlns:a16="http://schemas.microsoft.com/office/drawing/2014/main" id="{E3326866-C9B0-DB0C-3900-6270FA59CE87}"/>
              </a:ext>
            </a:extLst>
          </p:cNvPr>
          <p:cNvPicPr>
            <a:picLocks noChangeAspect="1"/>
          </p:cNvPicPr>
          <p:nvPr/>
        </p:nvPicPr>
        <p:blipFill>
          <a:blip r:embed="rId4"/>
          <a:stretch>
            <a:fillRect/>
          </a:stretch>
        </p:blipFill>
        <p:spPr>
          <a:xfrm>
            <a:off x="4528868" y="2999017"/>
            <a:ext cx="7412966" cy="3634201"/>
          </a:xfrm>
          <a:prstGeom prst="rect">
            <a:avLst/>
          </a:prstGeom>
          <a:ln w="28575">
            <a:solidFill>
              <a:schemeClr val="tx1"/>
            </a:solidFill>
          </a:ln>
        </p:spPr>
      </p:pic>
    </p:spTree>
    <p:extLst>
      <p:ext uri="{BB962C8B-B14F-4D97-AF65-F5344CB8AC3E}">
        <p14:creationId xmlns:p14="http://schemas.microsoft.com/office/powerpoint/2010/main" val="3907611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4FEE-B3C8-A76E-A8A3-33B32523D22D}"/>
              </a:ext>
            </a:extLst>
          </p:cNvPr>
          <p:cNvSpPr>
            <a:spLocks noGrp="1"/>
          </p:cNvSpPr>
          <p:nvPr>
            <p:ph type="title"/>
          </p:nvPr>
        </p:nvSpPr>
        <p:spPr>
          <a:xfrm>
            <a:off x="838200" y="2116836"/>
            <a:ext cx="10515600" cy="3026664"/>
          </a:xfrm>
        </p:spPr>
        <p:txBody>
          <a:bodyPr>
            <a:normAutofit/>
          </a:bodyPr>
          <a:lstStyle/>
          <a:p>
            <a:pPr algn="ctr"/>
            <a:r>
              <a:rPr lang="en-US" sz="5400" dirty="0">
                <a:solidFill>
                  <a:schemeClr val="bg1">
                    <a:lumMod val="85000"/>
                  </a:schemeClr>
                </a:solidFill>
              </a:rPr>
              <a:t>How to Navigate</a:t>
            </a:r>
            <a:br>
              <a:rPr lang="en-US" sz="5400" dirty="0">
                <a:solidFill>
                  <a:schemeClr val="bg1">
                    <a:lumMod val="85000"/>
                  </a:schemeClr>
                </a:solidFill>
              </a:rPr>
            </a:br>
            <a:r>
              <a:rPr lang="en-US" sz="5400" dirty="0">
                <a:solidFill>
                  <a:schemeClr val="bg1">
                    <a:lumMod val="85000"/>
                  </a:schemeClr>
                </a:solidFill>
              </a:rPr>
              <a:t>within a Power BI Dashboard</a:t>
            </a:r>
            <a:br>
              <a:rPr lang="en-US" sz="5400" dirty="0">
                <a:solidFill>
                  <a:schemeClr val="bg1">
                    <a:lumMod val="85000"/>
                  </a:schemeClr>
                </a:solidFill>
              </a:rPr>
            </a:br>
            <a:r>
              <a:rPr lang="en-US" dirty="0">
                <a:solidFill>
                  <a:schemeClr val="bg1">
                    <a:lumMod val="85000"/>
                  </a:schemeClr>
                </a:solidFill>
              </a:rPr>
              <a:t>-</a:t>
            </a:r>
            <a:br>
              <a:rPr lang="en-US" sz="5400" dirty="0">
                <a:solidFill>
                  <a:schemeClr val="bg1">
                    <a:lumMod val="85000"/>
                  </a:schemeClr>
                </a:solidFill>
              </a:rPr>
            </a:br>
            <a:r>
              <a:rPr lang="en-US" dirty="0">
                <a:solidFill>
                  <a:schemeClr val="bg1">
                    <a:lumMod val="85000"/>
                  </a:schemeClr>
                </a:solidFill>
              </a:rPr>
              <a:t>Filters Panel</a:t>
            </a:r>
            <a:endParaRPr lang="en-US" sz="5400" dirty="0">
              <a:solidFill>
                <a:schemeClr val="bg1">
                  <a:lumMod val="85000"/>
                </a:schemeClr>
              </a:solidFill>
            </a:endParaRPr>
          </a:p>
        </p:txBody>
      </p:sp>
    </p:spTree>
    <p:extLst>
      <p:ext uri="{BB962C8B-B14F-4D97-AF65-F5344CB8AC3E}">
        <p14:creationId xmlns:p14="http://schemas.microsoft.com/office/powerpoint/2010/main" val="28018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Filters Panel</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rmAutofit/>
          </a:bodyPr>
          <a:lstStyle/>
          <a:p>
            <a:pPr marL="0" indent="0">
              <a:buNone/>
            </a:pPr>
            <a:r>
              <a:rPr lang="en-US" sz="1600" b="1" dirty="0">
                <a:solidFill>
                  <a:schemeClr val="bg1">
                    <a:lumMod val="85000"/>
                  </a:schemeClr>
                </a:solidFill>
              </a:rPr>
              <a:t>Filters Panel Definition: </a:t>
            </a:r>
            <a:r>
              <a:rPr lang="en-US" sz="1600" dirty="0">
                <a:solidFill>
                  <a:schemeClr val="bg1">
                    <a:lumMod val="85000"/>
                  </a:schemeClr>
                </a:solidFill>
              </a:rPr>
              <a:t>Displays any filters that the developer(s) used when building out specific pages and/or visuals, if any</a:t>
            </a:r>
          </a:p>
          <a:p>
            <a:pPr marL="0" indent="0">
              <a:buNone/>
            </a:pPr>
            <a:endParaRPr lang="en-US" sz="1600" dirty="0">
              <a:solidFill>
                <a:schemeClr val="bg1">
                  <a:lumMod val="85000"/>
                </a:schemeClr>
              </a:solidFill>
            </a:endParaRPr>
          </a:p>
          <a:p>
            <a:r>
              <a:rPr lang="en-US" sz="1600" dirty="0">
                <a:solidFill>
                  <a:schemeClr val="bg1">
                    <a:lumMod val="85000"/>
                  </a:schemeClr>
                </a:solidFill>
              </a:rPr>
              <a:t>There may not be any filters used by the developer(s) for certain reports. Instead, the filtering is left up to the end-user be utilizing the slicers at the top of the page</a:t>
            </a:r>
          </a:p>
        </p:txBody>
      </p:sp>
      <p:pic>
        <p:nvPicPr>
          <p:cNvPr id="6" name="Picture 5">
            <a:extLst>
              <a:ext uri="{FF2B5EF4-FFF2-40B4-BE49-F238E27FC236}">
                <a16:creationId xmlns:a16="http://schemas.microsoft.com/office/drawing/2014/main" id="{1FA27115-3BFD-437A-9432-7A860FFE335F}"/>
              </a:ext>
            </a:extLst>
          </p:cNvPr>
          <p:cNvPicPr>
            <a:picLocks noChangeAspect="1"/>
          </p:cNvPicPr>
          <p:nvPr/>
        </p:nvPicPr>
        <p:blipFill>
          <a:blip r:embed="rId3"/>
          <a:stretch>
            <a:fillRect/>
          </a:stretch>
        </p:blipFill>
        <p:spPr>
          <a:xfrm>
            <a:off x="838200" y="3204865"/>
            <a:ext cx="10515600" cy="1587260"/>
          </a:xfrm>
          <a:prstGeom prst="rect">
            <a:avLst/>
          </a:prstGeom>
        </p:spPr>
      </p:pic>
    </p:spTree>
    <p:extLst>
      <p:ext uri="{BB962C8B-B14F-4D97-AF65-F5344CB8AC3E}">
        <p14:creationId xmlns:p14="http://schemas.microsoft.com/office/powerpoint/2010/main" val="2950922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4FEE-B3C8-A76E-A8A3-33B32523D22D}"/>
              </a:ext>
            </a:extLst>
          </p:cNvPr>
          <p:cNvSpPr>
            <a:spLocks noGrp="1"/>
          </p:cNvSpPr>
          <p:nvPr>
            <p:ph type="title"/>
          </p:nvPr>
        </p:nvSpPr>
        <p:spPr>
          <a:xfrm>
            <a:off x="838200" y="2116836"/>
            <a:ext cx="10515600" cy="3026664"/>
          </a:xfrm>
        </p:spPr>
        <p:txBody>
          <a:bodyPr>
            <a:normAutofit/>
          </a:bodyPr>
          <a:lstStyle/>
          <a:p>
            <a:pPr algn="ctr"/>
            <a:r>
              <a:rPr lang="en-US" sz="5400" dirty="0">
                <a:solidFill>
                  <a:schemeClr val="bg1">
                    <a:lumMod val="85000"/>
                  </a:schemeClr>
                </a:solidFill>
              </a:rPr>
              <a:t>How to Navigate</a:t>
            </a:r>
            <a:br>
              <a:rPr lang="en-US" sz="5400" dirty="0">
                <a:solidFill>
                  <a:schemeClr val="bg1">
                    <a:lumMod val="85000"/>
                  </a:schemeClr>
                </a:solidFill>
              </a:rPr>
            </a:br>
            <a:r>
              <a:rPr lang="en-US" sz="5400" dirty="0">
                <a:solidFill>
                  <a:schemeClr val="bg1">
                    <a:lumMod val="85000"/>
                  </a:schemeClr>
                </a:solidFill>
              </a:rPr>
              <a:t>within a Power BI Dashboard</a:t>
            </a:r>
            <a:br>
              <a:rPr lang="en-US" sz="5400" dirty="0">
                <a:solidFill>
                  <a:schemeClr val="bg1">
                    <a:lumMod val="85000"/>
                  </a:schemeClr>
                </a:solidFill>
              </a:rPr>
            </a:br>
            <a:r>
              <a:rPr lang="en-US" dirty="0">
                <a:solidFill>
                  <a:schemeClr val="bg1">
                    <a:lumMod val="85000"/>
                  </a:schemeClr>
                </a:solidFill>
              </a:rPr>
              <a:t>-</a:t>
            </a:r>
            <a:br>
              <a:rPr lang="en-US" sz="5400" dirty="0">
                <a:solidFill>
                  <a:schemeClr val="bg1">
                    <a:lumMod val="85000"/>
                  </a:schemeClr>
                </a:solidFill>
              </a:rPr>
            </a:br>
            <a:r>
              <a:rPr lang="en-US" dirty="0">
                <a:solidFill>
                  <a:schemeClr val="bg1">
                    <a:lumMod val="85000"/>
                  </a:schemeClr>
                </a:solidFill>
              </a:rPr>
              <a:t>Page Features</a:t>
            </a:r>
            <a:endParaRPr lang="en-US" sz="5400" dirty="0">
              <a:solidFill>
                <a:schemeClr val="bg1">
                  <a:lumMod val="85000"/>
                </a:schemeClr>
              </a:solidFill>
            </a:endParaRPr>
          </a:p>
        </p:txBody>
      </p:sp>
    </p:spTree>
    <p:extLst>
      <p:ext uri="{BB962C8B-B14F-4D97-AF65-F5344CB8AC3E}">
        <p14:creationId xmlns:p14="http://schemas.microsoft.com/office/powerpoint/2010/main" val="60841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4FEE-B3C8-A76E-A8A3-33B32523D22D}"/>
              </a:ext>
            </a:extLst>
          </p:cNvPr>
          <p:cNvSpPr>
            <a:spLocks noGrp="1"/>
          </p:cNvSpPr>
          <p:nvPr>
            <p:ph type="title"/>
          </p:nvPr>
        </p:nvSpPr>
        <p:spPr>
          <a:xfrm>
            <a:off x="838200" y="2116836"/>
            <a:ext cx="10515600" cy="3026664"/>
          </a:xfrm>
        </p:spPr>
        <p:txBody>
          <a:bodyPr>
            <a:normAutofit/>
          </a:bodyPr>
          <a:lstStyle/>
          <a:p>
            <a:pPr algn="ctr"/>
            <a:r>
              <a:rPr lang="en-US" sz="5400" dirty="0">
                <a:solidFill>
                  <a:schemeClr val="bg1">
                    <a:lumMod val="85000"/>
                  </a:schemeClr>
                </a:solidFill>
              </a:rPr>
              <a:t>How to Navigate</a:t>
            </a:r>
            <a:br>
              <a:rPr lang="en-US" sz="5400" dirty="0">
                <a:solidFill>
                  <a:schemeClr val="bg1">
                    <a:lumMod val="85000"/>
                  </a:schemeClr>
                </a:solidFill>
              </a:rPr>
            </a:br>
            <a:r>
              <a:rPr lang="en-US" sz="5400" dirty="0">
                <a:solidFill>
                  <a:schemeClr val="bg1">
                    <a:lumMod val="85000"/>
                  </a:schemeClr>
                </a:solidFill>
              </a:rPr>
              <a:t>the Power BI Portal</a:t>
            </a:r>
            <a:br>
              <a:rPr lang="en-US" sz="5400" dirty="0">
                <a:solidFill>
                  <a:schemeClr val="bg1">
                    <a:lumMod val="85000"/>
                  </a:schemeClr>
                </a:solidFill>
              </a:rPr>
            </a:br>
            <a:r>
              <a:rPr lang="en-US" dirty="0">
                <a:solidFill>
                  <a:schemeClr val="bg1">
                    <a:lumMod val="85000"/>
                  </a:schemeClr>
                </a:solidFill>
              </a:rPr>
              <a:t>-</a:t>
            </a:r>
            <a:br>
              <a:rPr lang="en-US" sz="5400" dirty="0">
                <a:solidFill>
                  <a:schemeClr val="bg1">
                    <a:lumMod val="85000"/>
                  </a:schemeClr>
                </a:solidFill>
              </a:rPr>
            </a:br>
            <a:r>
              <a:rPr lang="en-US" dirty="0">
                <a:solidFill>
                  <a:schemeClr val="bg1">
                    <a:lumMod val="85000"/>
                  </a:schemeClr>
                </a:solidFill>
              </a:rPr>
              <a:t>Home Page</a:t>
            </a:r>
            <a:endParaRPr lang="en-US" sz="5400" dirty="0">
              <a:solidFill>
                <a:schemeClr val="bg1">
                  <a:lumMod val="85000"/>
                </a:schemeClr>
              </a:solidFill>
            </a:endParaRPr>
          </a:p>
        </p:txBody>
      </p:sp>
    </p:spTree>
    <p:extLst>
      <p:ext uri="{BB962C8B-B14F-4D97-AF65-F5344CB8AC3E}">
        <p14:creationId xmlns:p14="http://schemas.microsoft.com/office/powerpoint/2010/main" val="2674578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 Features</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Page Features Definition: </a:t>
            </a:r>
            <a:r>
              <a:rPr lang="en-US" sz="1600" dirty="0">
                <a:solidFill>
                  <a:schemeClr val="bg1">
                    <a:lumMod val="85000"/>
                  </a:schemeClr>
                </a:solidFill>
                <a:effectLst/>
              </a:rPr>
              <a:t>A</a:t>
            </a:r>
            <a:r>
              <a:rPr lang="en-US" sz="1600" dirty="0">
                <a:solidFill>
                  <a:srgbClr val="D9D9D9"/>
                </a:solidFill>
                <a:effectLst/>
              </a:rPr>
              <a:t>llow the user to interact with visuals on the page to filter the results, reaggregate the data and even decide which visuals to display and which ones to hide</a:t>
            </a:r>
          </a:p>
          <a:p>
            <a:pPr marL="0" indent="0" rtl="0" fontAlgn="ctr">
              <a:spcBef>
                <a:spcPts val="0"/>
              </a:spcBef>
              <a:spcAft>
                <a:spcPts val="0"/>
              </a:spcAft>
              <a:buNone/>
            </a:pPr>
            <a:endParaRPr lang="en-US" sz="1600" dirty="0">
              <a:solidFill>
                <a:srgbClr val="D9D9D9"/>
              </a:solidFill>
              <a:effectLst/>
            </a:endParaRPr>
          </a:p>
          <a:p>
            <a:pPr marL="0" indent="0" rtl="0" fontAlgn="ctr">
              <a:spcBef>
                <a:spcPts val="0"/>
              </a:spcBef>
              <a:spcAft>
                <a:spcPts val="0"/>
              </a:spcAft>
              <a:buNone/>
            </a:pPr>
            <a:endParaRPr lang="en-US" sz="1600" b="1" dirty="0">
              <a:solidFill>
                <a:schemeClr val="bg1">
                  <a:lumMod val="85000"/>
                </a:schemeClr>
              </a:solidFill>
              <a:effectLst/>
            </a:endParaRPr>
          </a:p>
          <a:p>
            <a:pPr marL="0" indent="0" rtl="0" fontAlgn="ctr">
              <a:spcBef>
                <a:spcPts val="0"/>
              </a:spcBef>
              <a:spcAft>
                <a:spcPts val="0"/>
              </a:spcAft>
              <a:buNone/>
            </a:pPr>
            <a:r>
              <a:rPr lang="en-US" sz="1600" b="1" dirty="0">
                <a:solidFill>
                  <a:schemeClr val="bg1">
                    <a:lumMod val="85000"/>
                  </a:schemeClr>
                </a:solidFill>
                <a:effectLst/>
              </a:rPr>
              <a:t>Page Features:</a:t>
            </a:r>
          </a:p>
          <a:p>
            <a:pPr marL="0" indent="0" rtl="0" fontAlgn="ctr">
              <a:spcBef>
                <a:spcPts val="0"/>
              </a:spcBef>
              <a:spcAft>
                <a:spcPts val="0"/>
              </a:spcAft>
              <a:buNone/>
            </a:pPr>
            <a:endParaRPr lang="en-US" sz="1600" b="1" dirty="0">
              <a:solidFill>
                <a:schemeClr val="bg1">
                  <a:lumMod val="85000"/>
                </a:schemeClr>
              </a:solidFill>
              <a:effectLst/>
            </a:endParaRPr>
          </a:p>
          <a:p>
            <a:pPr rtl="0" fontAlgn="ctr">
              <a:spcBef>
                <a:spcPts val="0"/>
              </a:spcBef>
              <a:spcAft>
                <a:spcPts val="0"/>
              </a:spcAft>
              <a:buFont typeface="Arial" panose="020B0604020202020204" pitchFamily="34" charset="0"/>
              <a:buChar char="•"/>
            </a:pPr>
            <a:r>
              <a:rPr lang="en-US" sz="1600" dirty="0">
                <a:solidFill>
                  <a:schemeClr val="bg1">
                    <a:lumMod val="85000"/>
                  </a:schemeClr>
                </a:solidFill>
                <a:effectLst/>
              </a:rPr>
              <a:t>Field Slicers / Filters</a:t>
            </a:r>
          </a:p>
          <a:p>
            <a:pPr marL="0" indent="0" rtl="0" fontAlgn="ctr">
              <a:spcBef>
                <a:spcPts val="0"/>
              </a:spcBef>
              <a:spcAft>
                <a:spcPts val="0"/>
              </a:spcAft>
              <a:buNone/>
            </a:pPr>
            <a:endParaRPr lang="en-US" sz="1600" dirty="0">
              <a:solidFill>
                <a:schemeClr val="bg1">
                  <a:lumMod val="85000"/>
                </a:schemeClr>
              </a:solidFill>
              <a:effectLst/>
            </a:endParaRPr>
          </a:p>
          <a:p>
            <a:pPr rtl="0" fontAlgn="ctr">
              <a:spcBef>
                <a:spcPts val="0"/>
              </a:spcBef>
              <a:spcAft>
                <a:spcPts val="0"/>
              </a:spcAft>
              <a:buFont typeface="Arial" panose="020B0604020202020204" pitchFamily="34" charset="0"/>
              <a:buChar char="•"/>
            </a:pPr>
            <a:r>
              <a:rPr lang="en-US" sz="1600" dirty="0">
                <a:solidFill>
                  <a:schemeClr val="bg1">
                    <a:lumMod val="85000"/>
                  </a:schemeClr>
                </a:solidFill>
                <a:effectLst/>
              </a:rPr>
              <a:t>Buttons</a:t>
            </a:r>
          </a:p>
          <a:p>
            <a:pPr marL="0" indent="0" rtl="0" fontAlgn="ctr">
              <a:spcBef>
                <a:spcPts val="0"/>
              </a:spcBef>
              <a:spcAft>
                <a:spcPts val="0"/>
              </a:spcAft>
              <a:buNone/>
            </a:pPr>
            <a:endParaRPr lang="en-US" sz="1600" dirty="0">
              <a:solidFill>
                <a:schemeClr val="bg1">
                  <a:lumMod val="85000"/>
                </a:schemeClr>
              </a:solidFill>
              <a:effectLst/>
            </a:endParaRPr>
          </a:p>
          <a:p>
            <a:pPr rtl="0" fontAlgn="ctr">
              <a:spcBef>
                <a:spcPts val="0"/>
              </a:spcBef>
              <a:spcAft>
                <a:spcPts val="0"/>
              </a:spcAft>
              <a:buFont typeface="Arial" panose="020B0604020202020204" pitchFamily="34" charset="0"/>
              <a:buChar char="•"/>
            </a:pPr>
            <a:r>
              <a:rPr lang="en-US" sz="1600" dirty="0">
                <a:solidFill>
                  <a:schemeClr val="bg1">
                    <a:lumMod val="85000"/>
                  </a:schemeClr>
                </a:solidFill>
                <a:effectLst/>
              </a:rPr>
              <a:t>Focus Mode</a:t>
            </a:r>
          </a:p>
          <a:p>
            <a:pPr marL="0" indent="0" rtl="0" fontAlgn="ctr">
              <a:spcBef>
                <a:spcPts val="0"/>
              </a:spcBef>
              <a:spcAft>
                <a:spcPts val="0"/>
              </a:spcAft>
              <a:buNone/>
            </a:pPr>
            <a:endParaRPr lang="en-US" sz="1600" dirty="0">
              <a:solidFill>
                <a:schemeClr val="bg1">
                  <a:lumMod val="85000"/>
                </a:schemeClr>
              </a:solidFill>
              <a:effectLst/>
            </a:endParaRPr>
          </a:p>
          <a:p>
            <a:pPr rtl="0" fontAlgn="ctr">
              <a:spcBef>
                <a:spcPts val="0"/>
              </a:spcBef>
              <a:spcAft>
                <a:spcPts val="0"/>
              </a:spcAft>
              <a:buFont typeface="Arial" panose="020B0604020202020204" pitchFamily="34" charset="0"/>
              <a:buChar char="•"/>
            </a:pPr>
            <a:r>
              <a:rPr lang="en-US" sz="1600" dirty="0">
                <a:solidFill>
                  <a:schemeClr val="bg1">
                    <a:lumMod val="85000"/>
                  </a:schemeClr>
                </a:solidFill>
                <a:effectLst/>
              </a:rPr>
              <a:t>More Options</a:t>
            </a:r>
          </a:p>
          <a:p>
            <a:pPr marL="0" indent="0" rtl="0" fontAlgn="ctr">
              <a:spcBef>
                <a:spcPts val="0"/>
              </a:spcBef>
              <a:spcAft>
                <a:spcPts val="0"/>
              </a:spcAft>
              <a:buNone/>
            </a:pPr>
            <a:endParaRPr lang="en-US" sz="1600" dirty="0">
              <a:solidFill>
                <a:schemeClr val="bg1">
                  <a:lumMod val="85000"/>
                </a:schemeClr>
              </a:solidFill>
              <a:effectLst/>
            </a:endParaRPr>
          </a:p>
          <a:p>
            <a:pPr rtl="0" fontAlgn="ctr">
              <a:spcBef>
                <a:spcPts val="0"/>
              </a:spcBef>
              <a:spcAft>
                <a:spcPts val="0"/>
              </a:spcAft>
              <a:buFont typeface="Arial" panose="020B0604020202020204" pitchFamily="34" charset="0"/>
              <a:buChar char="•"/>
            </a:pPr>
            <a:r>
              <a:rPr lang="en-US" sz="1600" dirty="0">
                <a:solidFill>
                  <a:schemeClr val="bg1">
                    <a:lumMod val="85000"/>
                  </a:schemeClr>
                </a:solidFill>
                <a:effectLst/>
              </a:rPr>
              <a:t>Sorting</a:t>
            </a:r>
          </a:p>
          <a:p>
            <a:pPr marL="0" indent="0" rtl="0" fontAlgn="ctr">
              <a:spcBef>
                <a:spcPts val="0"/>
              </a:spcBef>
              <a:spcAft>
                <a:spcPts val="0"/>
              </a:spcAft>
              <a:buNone/>
            </a:pPr>
            <a:endParaRPr lang="en-US" sz="1600" dirty="0">
              <a:solidFill>
                <a:schemeClr val="bg1">
                  <a:lumMod val="85000"/>
                </a:schemeClr>
              </a:solidFill>
              <a:effectLst/>
            </a:endParaRPr>
          </a:p>
          <a:p>
            <a:pPr rtl="0" fontAlgn="ctr">
              <a:spcBef>
                <a:spcPts val="0"/>
              </a:spcBef>
              <a:spcAft>
                <a:spcPts val="0"/>
              </a:spcAft>
              <a:buFont typeface="Arial" panose="020B0604020202020204" pitchFamily="34" charset="0"/>
              <a:buChar char="•"/>
            </a:pPr>
            <a:r>
              <a:rPr lang="en-US" sz="1600" dirty="0">
                <a:solidFill>
                  <a:schemeClr val="bg1">
                    <a:lumMod val="85000"/>
                  </a:schemeClr>
                </a:solidFill>
                <a:effectLst/>
              </a:rPr>
              <a:t>Selecting</a:t>
            </a:r>
          </a:p>
          <a:p>
            <a:pPr fontAlgn="ctr">
              <a:spcBef>
                <a:spcPts val="0"/>
              </a:spcBef>
            </a:pPr>
            <a:endParaRPr lang="en-US" sz="1600" dirty="0">
              <a:solidFill>
                <a:schemeClr val="bg1">
                  <a:lumMod val="85000"/>
                </a:schemeClr>
              </a:solidFill>
              <a:effectLst/>
            </a:endParaRPr>
          </a:p>
        </p:txBody>
      </p:sp>
    </p:spTree>
    <p:extLst>
      <p:ext uri="{BB962C8B-B14F-4D97-AF65-F5344CB8AC3E}">
        <p14:creationId xmlns:p14="http://schemas.microsoft.com/office/powerpoint/2010/main" val="3566651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 Features – Field Slicers / Filters</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rmAutofit/>
          </a:bodyPr>
          <a:lstStyle/>
          <a:p>
            <a:pPr marL="0" indent="0" rtl="0" fontAlgn="ctr">
              <a:spcBef>
                <a:spcPts val="0"/>
              </a:spcBef>
              <a:spcAft>
                <a:spcPts val="0"/>
              </a:spcAft>
              <a:buNone/>
            </a:pPr>
            <a:r>
              <a:rPr lang="en-US" sz="1600" b="1" dirty="0">
                <a:solidFill>
                  <a:schemeClr val="bg1">
                    <a:lumMod val="85000"/>
                  </a:schemeClr>
                </a:solidFill>
                <a:effectLst/>
              </a:rPr>
              <a:t>Field Slicers / Filters -</a:t>
            </a:r>
            <a:r>
              <a:rPr lang="en-US" sz="1600" dirty="0">
                <a:solidFill>
                  <a:schemeClr val="bg1">
                    <a:lumMod val="85000"/>
                  </a:schemeClr>
                </a:solidFill>
                <a:effectLst/>
              </a:rPr>
              <a:t> Allows the user to customize the data being shown within the visuals</a:t>
            </a:r>
          </a:p>
        </p:txBody>
      </p:sp>
      <p:sp>
        <p:nvSpPr>
          <p:cNvPr id="2" name="TextBox 1">
            <a:extLst>
              <a:ext uri="{FF2B5EF4-FFF2-40B4-BE49-F238E27FC236}">
                <a16:creationId xmlns:a16="http://schemas.microsoft.com/office/drawing/2014/main" id="{0089F578-6D04-DA5F-79DE-04939A9A43E2}"/>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3701929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 Features - Buttons</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rmAutofit/>
          </a:bodyPr>
          <a:lstStyle/>
          <a:p>
            <a:pPr marL="0" indent="0" rtl="0" fontAlgn="ctr">
              <a:spcBef>
                <a:spcPts val="0"/>
              </a:spcBef>
              <a:spcAft>
                <a:spcPts val="0"/>
              </a:spcAft>
              <a:buNone/>
            </a:pPr>
            <a:r>
              <a:rPr lang="en-US" sz="1600" b="1" dirty="0">
                <a:solidFill>
                  <a:schemeClr val="bg1">
                    <a:lumMod val="85000"/>
                  </a:schemeClr>
                </a:solidFill>
                <a:effectLst/>
              </a:rPr>
              <a:t>Buttons:</a:t>
            </a:r>
            <a:r>
              <a:rPr lang="en-US" sz="1600" dirty="0">
                <a:solidFill>
                  <a:schemeClr val="bg1">
                    <a:lumMod val="85000"/>
                  </a:schemeClr>
                </a:solidFill>
                <a:effectLst/>
              </a:rPr>
              <a:t> - Allow the user to clear filters or choose which visuals to display</a:t>
            </a:r>
          </a:p>
          <a:p>
            <a:pPr marL="0" indent="0" rtl="0" fontAlgn="ctr">
              <a:spcBef>
                <a:spcPts val="0"/>
              </a:spcBef>
              <a:spcAft>
                <a:spcPts val="0"/>
              </a:spcAft>
              <a:buNone/>
            </a:pPr>
            <a:endParaRPr lang="en-US" sz="1600" dirty="0">
              <a:solidFill>
                <a:schemeClr val="bg1">
                  <a:lumMod val="85000"/>
                </a:schemeClr>
              </a:solidFill>
              <a:effectLst/>
            </a:endParaRPr>
          </a:p>
          <a:p>
            <a:pPr fontAlgn="ctr">
              <a:spcBef>
                <a:spcPts val="0"/>
              </a:spcBef>
            </a:pPr>
            <a:r>
              <a:rPr lang="en-US" sz="1600" b="1" dirty="0">
                <a:solidFill>
                  <a:schemeClr val="bg1">
                    <a:lumMod val="85000"/>
                  </a:schemeClr>
                </a:solidFill>
                <a:effectLst/>
              </a:rPr>
              <a:t>Clear Filters -</a:t>
            </a:r>
            <a:r>
              <a:rPr lang="en-US" sz="1600" dirty="0">
                <a:solidFill>
                  <a:schemeClr val="bg1">
                    <a:lumMod val="85000"/>
                  </a:schemeClr>
                </a:solidFill>
                <a:effectLst/>
              </a:rPr>
              <a:t> This button allows the user to clear all filters on the page to their default setting</a:t>
            </a:r>
          </a:p>
          <a:p>
            <a:pPr marL="0" indent="0" fontAlgn="ctr">
              <a:spcBef>
                <a:spcPts val="0"/>
              </a:spcBef>
              <a:buNone/>
            </a:pPr>
            <a:endParaRPr lang="en-US" sz="1600" dirty="0">
              <a:solidFill>
                <a:schemeClr val="bg1">
                  <a:lumMod val="85000"/>
                </a:schemeClr>
              </a:solidFill>
              <a:effectLst/>
            </a:endParaRPr>
          </a:p>
          <a:p>
            <a:pPr fontAlgn="ctr">
              <a:spcBef>
                <a:spcPts val="0"/>
              </a:spcBef>
            </a:pPr>
            <a:r>
              <a:rPr lang="en-US" sz="1600" b="1" dirty="0">
                <a:solidFill>
                  <a:schemeClr val="bg1">
                    <a:lumMod val="85000"/>
                  </a:schemeClr>
                </a:solidFill>
                <a:effectLst/>
              </a:rPr>
              <a:t>Other Buttons -</a:t>
            </a:r>
            <a:r>
              <a:rPr lang="en-US" sz="1600" dirty="0">
                <a:solidFill>
                  <a:schemeClr val="bg1">
                    <a:lumMod val="85000"/>
                  </a:schemeClr>
                </a:solidFill>
                <a:effectLst/>
              </a:rPr>
              <a:t> These buttons allow the user to display the visual(s) of their choosing within a single page</a:t>
            </a:r>
          </a:p>
        </p:txBody>
      </p:sp>
      <p:sp>
        <p:nvSpPr>
          <p:cNvPr id="2" name="TextBox 1">
            <a:extLst>
              <a:ext uri="{FF2B5EF4-FFF2-40B4-BE49-F238E27FC236}">
                <a16:creationId xmlns:a16="http://schemas.microsoft.com/office/drawing/2014/main" id="{B6659B24-0570-189A-3B99-AA92535C2EAB}"/>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3774709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 Features – Focus Mode</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rmAutofit/>
          </a:bodyPr>
          <a:lstStyle/>
          <a:p>
            <a:pPr marL="0" indent="0" rtl="0" fontAlgn="ctr">
              <a:spcBef>
                <a:spcPts val="0"/>
              </a:spcBef>
              <a:spcAft>
                <a:spcPts val="0"/>
              </a:spcAft>
              <a:buNone/>
            </a:pPr>
            <a:r>
              <a:rPr lang="en-US" sz="1600" b="1" dirty="0">
                <a:solidFill>
                  <a:schemeClr val="bg1">
                    <a:lumMod val="85000"/>
                  </a:schemeClr>
                </a:solidFill>
                <a:effectLst/>
              </a:rPr>
              <a:t>Focus Mode -</a:t>
            </a:r>
            <a:r>
              <a:rPr lang="en-US" sz="1600" dirty="0">
                <a:solidFill>
                  <a:schemeClr val="bg1">
                    <a:lumMod val="85000"/>
                  </a:schemeClr>
                </a:solidFill>
                <a:effectLst/>
              </a:rPr>
              <a:t> Enlarges the visual if the end user wants to hide all other visuals, or only be able to look at the 1 single visual being focused</a:t>
            </a:r>
          </a:p>
        </p:txBody>
      </p:sp>
      <p:sp>
        <p:nvSpPr>
          <p:cNvPr id="2" name="TextBox 1">
            <a:extLst>
              <a:ext uri="{FF2B5EF4-FFF2-40B4-BE49-F238E27FC236}">
                <a16:creationId xmlns:a16="http://schemas.microsoft.com/office/drawing/2014/main" id="{3150C78D-018B-A7D2-4E40-CC219576CA7E}"/>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4080260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 Features – More Options</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rtl="0" fontAlgn="ctr">
              <a:spcBef>
                <a:spcPts val="0"/>
              </a:spcBef>
              <a:spcAft>
                <a:spcPts val="0"/>
              </a:spcAft>
              <a:buNone/>
            </a:pPr>
            <a:r>
              <a:rPr lang="en-US" sz="1600" b="1" dirty="0">
                <a:solidFill>
                  <a:schemeClr val="bg1">
                    <a:lumMod val="85000"/>
                  </a:schemeClr>
                </a:solidFill>
                <a:effectLst/>
              </a:rPr>
              <a:t>More Options -</a:t>
            </a:r>
            <a:r>
              <a:rPr lang="en-US" sz="1600" dirty="0">
                <a:solidFill>
                  <a:schemeClr val="bg1">
                    <a:lumMod val="85000"/>
                  </a:schemeClr>
                </a:solidFill>
                <a:effectLst/>
              </a:rPr>
              <a:t> Contains additional features that the user can use</a:t>
            </a:r>
          </a:p>
          <a:p>
            <a:pPr marL="0" indent="0" rtl="0" fontAlgn="ctr">
              <a:spcBef>
                <a:spcPts val="0"/>
              </a:spcBef>
              <a:spcAft>
                <a:spcPts val="0"/>
              </a:spcAft>
              <a:buNone/>
            </a:pPr>
            <a:endParaRPr lang="en-US" sz="1600" dirty="0">
              <a:solidFill>
                <a:schemeClr val="bg1">
                  <a:lumMod val="85000"/>
                </a:schemeClr>
              </a:solidFill>
              <a:effectLst/>
            </a:endParaRPr>
          </a:p>
          <a:p>
            <a:pPr marL="0" indent="0" rtl="0" fontAlgn="ctr">
              <a:spcBef>
                <a:spcPts val="0"/>
              </a:spcBef>
              <a:spcAft>
                <a:spcPts val="0"/>
              </a:spcAft>
              <a:buNone/>
            </a:pPr>
            <a:endParaRPr lang="en-US" sz="1600" dirty="0">
              <a:solidFill>
                <a:schemeClr val="bg1">
                  <a:lumMod val="85000"/>
                </a:schemeClr>
              </a:solidFill>
              <a:effectLst/>
            </a:endParaRPr>
          </a:p>
          <a:p>
            <a:pPr marL="0" indent="0" rtl="0" fontAlgn="ctr">
              <a:spcBef>
                <a:spcPts val="0"/>
              </a:spcBef>
              <a:spcAft>
                <a:spcPts val="0"/>
              </a:spcAft>
              <a:buNone/>
            </a:pPr>
            <a:r>
              <a:rPr lang="en-US" sz="1600" b="1" dirty="0">
                <a:solidFill>
                  <a:schemeClr val="bg1">
                    <a:lumMod val="85000"/>
                  </a:schemeClr>
                </a:solidFill>
              </a:rPr>
              <a:t>More Options Features:</a:t>
            </a:r>
          </a:p>
          <a:p>
            <a:pPr marL="0" indent="0" rtl="0" fontAlgn="ctr">
              <a:spcBef>
                <a:spcPts val="0"/>
              </a:spcBef>
              <a:spcAft>
                <a:spcPts val="0"/>
              </a:spcAft>
              <a:buNone/>
            </a:pPr>
            <a:endParaRPr lang="en-US" sz="1600" b="1" dirty="0">
              <a:solidFill>
                <a:schemeClr val="bg1">
                  <a:lumMod val="85000"/>
                </a:schemeClr>
              </a:solidFill>
              <a:effectLst/>
            </a:endParaRPr>
          </a:p>
          <a:p>
            <a:pPr fontAlgn="ctr">
              <a:spcBef>
                <a:spcPts val="0"/>
              </a:spcBef>
            </a:pPr>
            <a:r>
              <a:rPr lang="en-US" sz="1600" dirty="0">
                <a:solidFill>
                  <a:schemeClr val="bg1">
                    <a:lumMod val="85000"/>
                  </a:schemeClr>
                </a:solidFill>
                <a:effectLst/>
              </a:rPr>
              <a:t>Share</a:t>
            </a:r>
          </a:p>
          <a:p>
            <a:pPr marL="0" indent="0" fontAlgn="ctr">
              <a:spcBef>
                <a:spcPts val="0"/>
              </a:spcBef>
              <a:buNone/>
            </a:pPr>
            <a:endParaRPr lang="en-US" sz="1600" dirty="0">
              <a:solidFill>
                <a:schemeClr val="bg1">
                  <a:lumMod val="85000"/>
                </a:schemeClr>
              </a:solidFill>
              <a:effectLst/>
            </a:endParaRPr>
          </a:p>
          <a:p>
            <a:pPr fontAlgn="ctr">
              <a:spcBef>
                <a:spcPts val="0"/>
              </a:spcBef>
            </a:pPr>
            <a:r>
              <a:rPr lang="en-US" sz="1600" dirty="0">
                <a:solidFill>
                  <a:schemeClr val="bg1">
                    <a:lumMod val="85000"/>
                  </a:schemeClr>
                </a:solidFill>
                <a:effectLst/>
              </a:rPr>
              <a:t>Add a Comment</a:t>
            </a:r>
          </a:p>
          <a:p>
            <a:pPr marL="0" indent="0" fontAlgn="ctr">
              <a:spcBef>
                <a:spcPts val="0"/>
              </a:spcBef>
              <a:buNone/>
            </a:pPr>
            <a:endParaRPr lang="en-US" sz="1600" dirty="0">
              <a:solidFill>
                <a:schemeClr val="bg1">
                  <a:lumMod val="85000"/>
                </a:schemeClr>
              </a:solidFill>
              <a:effectLst/>
            </a:endParaRPr>
          </a:p>
          <a:p>
            <a:pPr fontAlgn="ctr">
              <a:spcBef>
                <a:spcPts val="0"/>
              </a:spcBef>
            </a:pPr>
            <a:r>
              <a:rPr lang="en-US" sz="1600" dirty="0">
                <a:solidFill>
                  <a:schemeClr val="bg1">
                    <a:lumMod val="85000"/>
                  </a:schemeClr>
                </a:solidFill>
                <a:effectLst/>
              </a:rPr>
              <a:t>Export Data</a:t>
            </a:r>
          </a:p>
        </p:txBody>
      </p:sp>
      <p:sp>
        <p:nvSpPr>
          <p:cNvPr id="2" name="TextBox 1">
            <a:extLst>
              <a:ext uri="{FF2B5EF4-FFF2-40B4-BE49-F238E27FC236}">
                <a16:creationId xmlns:a16="http://schemas.microsoft.com/office/drawing/2014/main" id="{327AF3EB-FAE0-ADAC-65E2-36C05E5DC754}"/>
              </a:ext>
            </a:extLst>
          </p:cNvPr>
          <p:cNvSpPr txBox="1"/>
          <p:nvPr/>
        </p:nvSpPr>
        <p:spPr>
          <a:xfrm>
            <a:off x="4295274"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818292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 Features – More Options: Share</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1445413"/>
          </a:xfrm>
        </p:spPr>
        <p:txBody>
          <a:bodyPr>
            <a:noAutofit/>
          </a:bodyPr>
          <a:lstStyle/>
          <a:p>
            <a:pPr marL="0" indent="0" fontAlgn="ctr">
              <a:spcBef>
                <a:spcPts val="0"/>
              </a:spcBef>
              <a:buNone/>
            </a:pPr>
            <a:r>
              <a:rPr lang="en-US" sz="1600" b="1" dirty="0">
                <a:solidFill>
                  <a:schemeClr val="bg1">
                    <a:lumMod val="85000"/>
                  </a:schemeClr>
                </a:solidFill>
                <a:effectLst/>
              </a:rPr>
              <a:t>Share -</a:t>
            </a:r>
            <a:r>
              <a:rPr lang="en-US" sz="1600" dirty="0">
                <a:solidFill>
                  <a:schemeClr val="bg1">
                    <a:lumMod val="85000"/>
                  </a:schemeClr>
                </a:solidFill>
                <a:effectLst/>
              </a:rPr>
              <a:t> Similar to the Share feature located in the action bar, this time the share is for the specific visual</a:t>
            </a:r>
          </a:p>
          <a:p>
            <a:pPr marL="0" indent="0" fontAlgn="ctr">
              <a:spcBef>
                <a:spcPts val="0"/>
              </a:spcBef>
              <a:buNone/>
            </a:pPr>
            <a:endParaRPr lang="en-US" sz="1600" dirty="0">
              <a:solidFill>
                <a:schemeClr val="bg1">
                  <a:lumMod val="85000"/>
                </a:schemeClr>
              </a:solidFill>
              <a:effectLst/>
            </a:endParaRPr>
          </a:p>
          <a:p>
            <a:pPr fontAlgn="ctr">
              <a:spcBef>
                <a:spcPts val="0"/>
              </a:spcBef>
            </a:pPr>
            <a:r>
              <a:rPr lang="en-US" sz="1600" b="1" dirty="0">
                <a:solidFill>
                  <a:schemeClr val="bg1">
                    <a:lumMod val="85000"/>
                  </a:schemeClr>
                </a:solidFill>
                <a:effectLst/>
              </a:rPr>
              <a:t>Link to this visual -</a:t>
            </a:r>
            <a:r>
              <a:rPr lang="en-US" sz="1600" dirty="0">
                <a:solidFill>
                  <a:schemeClr val="bg1">
                    <a:lumMod val="85000"/>
                  </a:schemeClr>
                </a:solidFill>
                <a:effectLst/>
              </a:rPr>
              <a:t> Allows the user to copy and send a link to the visual based on their sending preference</a:t>
            </a:r>
          </a:p>
          <a:p>
            <a:pPr marL="0" indent="0" fontAlgn="ctr">
              <a:spcBef>
                <a:spcPts val="0"/>
              </a:spcBef>
              <a:buNone/>
            </a:pPr>
            <a:endParaRPr lang="en-US" sz="1600" dirty="0">
              <a:solidFill>
                <a:schemeClr val="bg1">
                  <a:lumMod val="85000"/>
                </a:schemeClr>
              </a:solidFill>
              <a:effectLst/>
            </a:endParaRPr>
          </a:p>
          <a:p>
            <a:pPr fontAlgn="ctr">
              <a:spcBef>
                <a:spcPts val="0"/>
              </a:spcBef>
            </a:pPr>
            <a:r>
              <a:rPr lang="en-US" sz="1600" b="1" dirty="0">
                <a:solidFill>
                  <a:schemeClr val="bg1">
                    <a:lumMod val="85000"/>
                  </a:schemeClr>
                </a:solidFill>
                <a:effectLst/>
              </a:rPr>
              <a:t>Chat in Teams -</a:t>
            </a:r>
            <a:r>
              <a:rPr lang="en-US" sz="1600" dirty="0">
                <a:solidFill>
                  <a:schemeClr val="bg1">
                    <a:lumMod val="85000"/>
                  </a:schemeClr>
                </a:solidFill>
                <a:effectLst/>
              </a:rPr>
              <a:t> Allows the user to send a Teams chat to someone that will direct the new user to the visual within Power BI</a:t>
            </a:r>
          </a:p>
        </p:txBody>
      </p:sp>
      <p:sp>
        <p:nvSpPr>
          <p:cNvPr id="4" name="Content Placeholder 2">
            <a:extLst>
              <a:ext uri="{FF2B5EF4-FFF2-40B4-BE49-F238E27FC236}">
                <a16:creationId xmlns:a16="http://schemas.microsoft.com/office/drawing/2014/main" id="{F2ADB4F1-DC5C-1580-35E8-08F30B413B74}"/>
              </a:ext>
            </a:extLst>
          </p:cNvPr>
          <p:cNvSpPr txBox="1">
            <a:spLocks/>
          </p:cNvSpPr>
          <p:nvPr/>
        </p:nvSpPr>
        <p:spPr>
          <a:xfrm>
            <a:off x="838200" y="2616989"/>
            <a:ext cx="2759015" cy="23748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ctr">
              <a:spcBef>
                <a:spcPts val="0"/>
              </a:spcBef>
            </a:pPr>
            <a:r>
              <a:rPr lang="en-US" sz="1600" b="1" dirty="0">
                <a:solidFill>
                  <a:schemeClr val="bg1">
                    <a:lumMod val="85000"/>
                  </a:schemeClr>
                </a:solidFill>
              </a:rPr>
              <a:t>Open in PowerPoint -</a:t>
            </a:r>
            <a:r>
              <a:rPr lang="en-US" sz="1600" dirty="0">
                <a:solidFill>
                  <a:schemeClr val="bg1">
                    <a:lumMod val="85000"/>
                  </a:schemeClr>
                </a:solidFill>
              </a:rPr>
              <a:t> Allows the user to open a PDF version of the visual</a:t>
            </a:r>
          </a:p>
        </p:txBody>
      </p:sp>
      <p:sp>
        <p:nvSpPr>
          <p:cNvPr id="2" name="TextBox 1">
            <a:extLst>
              <a:ext uri="{FF2B5EF4-FFF2-40B4-BE49-F238E27FC236}">
                <a16:creationId xmlns:a16="http://schemas.microsoft.com/office/drawing/2014/main" id="{A9FE93F1-2DB2-BDA9-DA93-92515346795C}"/>
              </a:ext>
            </a:extLst>
          </p:cNvPr>
          <p:cNvSpPr txBox="1"/>
          <p:nvPr/>
        </p:nvSpPr>
        <p:spPr>
          <a:xfrm>
            <a:off x="4407454" y="4176735"/>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1340580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795069" y="365125"/>
            <a:ext cx="10695317"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 Features – More Options: Add a Comment </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fontAlgn="ctr">
              <a:spcBef>
                <a:spcPts val="0"/>
              </a:spcBef>
              <a:buNone/>
            </a:pPr>
            <a:r>
              <a:rPr lang="en-US" sz="1600" b="1" dirty="0">
                <a:solidFill>
                  <a:schemeClr val="bg1">
                    <a:lumMod val="85000"/>
                  </a:schemeClr>
                </a:solidFill>
                <a:effectLst/>
              </a:rPr>
              <a:t>Add a Comment -</a:t>
            </a:r>
            <a:r>
              <a:rPr lang="en-US" sz="1600" dirty="0">
                <a:solidFill>
                  <a:schemeClr val="bg1">
                    <a:lumMod val="85000"/>
                  </a:schemeClr>
                </a:solidFill>
                <a:effectLst/>
              </a:rPr>
              <a:t> Allows the user to post comments on the visual within the dashboard so that other users can see</a:t>
            </a:r>
          </a:p>
        </p:txBody>
      </p:sp>
      <p:sp>
        <p:nvSpPr>
          <p:cNvPr id="2" name="TextBox 1">
            <a:extLst>
              <a:ext uri="{FF2B5EF4-FFF2-40B4-BE49-F238E27FC236}">
                <a16:creationId xmlns:a16="http://schemas.microsoft.com/office/drawing/2014/main" id="{0A7E5394-F86D-026E-AEB0-26596779068A}"/>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3045897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 Features – More Options: Export Data</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fontAlgn="ctr">
              <a:spcBef>
                <a:spcPts val="0"/>
              </a:spcBef>
              <a:buNone/>
            </a:pPr>
            <a:r>
              <a:rPr lang="en-US" sz="1600" b="1" dirty="0">
                <a:solidFill>
                  <a:schemeClr val="bg1">
                    <a:lumMod val="85000"/>
                  </a:schemeClr>
                </a:solidFill>
                <a:effectLst/>
              </a:rPr>
              <a:t>Export </a:t>
            </a:r>
            <a:r>
              <a:rPr lang="en-US" sz="1600" b="1" dirty="0">
                <a:solidFill>
                  <a:schemeClr val="bg1">
                    <a:lumMod val="85000"/>
                  </a:schemeClr>
                </a:solidFill>
              </a:rPr>
              <a:t>D</a:t>
            </a:r>
            <a:r>
              <a:rPr lang="en-US" sz="1600" b="1" dirty="0">
                <a:solidFill>
                  <a:schemeClr val="bg1">
                    <a:lumMod val="85000"/>
                  </a:schemeClr>
                </a:solidFill>
                <a:effectLst/>
              </a:rPr>
              <a:t>ata -</a:t>
            </a:r>
            <a:r>
              <a:rPr lang="en-US" sz="1600" dirty="0">
                <a:solidFill>
                  <a:schemeClr val="bg1">
                    <a:lumMod val="85000"/>
                  </a:schemeClr>
                </a:solidFill>
                <a:effectLst/>
              </a:rPr>
              <a:t> Allows the user to export the data within the visual</a:t>
            </a:r>
          </a:p>
          <a:p>
            <a:pPr marL="0" indent="0" fontAlgn="ctr">
              <a:spcBef>
                <a:spcPts val="0"/>
              </a:spcBef>
              <a:buNone/>
            </a:pPr>
            <a:endParaRPr lang="en-US" sz="1600" dirty="0">
              <a:solidFill>
                <a:schemeClr val="bg1">
                  <a:lumMod val="85000"/>
                </a:schemeClr>
              </a:solidFill>
              <a:effectLst/>
            </a:endParaRPr>
          </a:p>
          <a:p>
            <a:pPr lvl="1" fontAlgn="ctr">
              <a:spcBef>
                <a:spcPts val="0"/>
              </a:spcBef>
            </a:pPr>
            <a:r>
              <a:rPr lang="en-US" sz="1600" b="1" dirty="0">
                <a:solidFill>
                  <a:schemeClr val="bg1">
                    <a:lumMod val="85000"/>
                  </a:schemeClr>
                </a:solidFill>
                <a:effectLst/>
              </a:rPr>
              <a:t>Data with Current </a:t>
            </a:r>
            <a:r>
              <a:rPr lang="en-US" sz="1600" b="1" dirty="0">
                <a:solidFill>
                  <a:schemeClr val="bg1">
                    <a:lumMod val="85000"/>
                  </a:schemeClr>
                </a:solidFill>
              </a:rPr>
              <a:t>L</a:t>
            </a:r>
            <a:r>
              <a:rPr lang="en-US" sz="1600" b="1" dirty="0">
                <a:solidFill>
                  <a:schemeClr val="bg1">
                    <a:lumMod val="85000"/>
                  </a:schemeClr>
                </a:solidFill>
                <a:effectLst/>
              </a:rPr>
              <a:t>ayout - </a:t>
            </a:r>
            <a:r>
              <a:rPr lang="en-US" sz="1600" dirty="0">
                <a:solidFill>
                  <a:schemeClr val="bg1">
                    <a:lumMod val="85000"/>
                  </a:schemeClr>
                </a:solidFill>
                <a:effectLst/>
              </a:rPr>
              <a:t>Exports the data as it is being shown within the visual, including the filters being applied at time of export</a:t>
            </a:r>
          </a:p>
        </p:txBody>
      </p:sp>
      <p:sp>
        <p:nvSpPr>
          <p:cNvPr id="2" name="TextBox 1">
            <a:extLst>
              <a:ext uri="{FF2B5EF4-FFF2-40B4-BE49-F238E27FC236}">
                <a16:creationId xmlns:a16="http://schemas.microsoft.com/office/drawing/2014/main" id="{9C049E01-3B5F-87D2-5B73-F69677206A0F}"/>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1663168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 Features - Sorting</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rmAutofit/>
          </a:bodyPr>
          <a:lstStyle/>
          <a:p>
            <a:pPr marL="0" indent="0" rtl="0" fontAlgn="ctr">
              <a:spcBef>
                <a:spcPts val="0"/>
              </a:spcBef>
              <a:spcAft>
                <a:spcPts val="0"/>
              </a:spcAft>
              <a:buNone/>
            </a:pPr>
            <a:r>
              <a:rPr lang="en-US" sz="1600" b="1" dirty="0">
                <a:solidFill>
                  <a:schemeClr val="bg1">
                    <a:lumMod val="85000"/>
                  </a:schemeClr>
                </a:solidFill>
                <a:effectLst/>
              </a:rPr>
              <a:t>Sorting -</a:t>
            </a:r>
            <a:r>
              <a:rPr lang="en-US" sz="1600" dirty="0">
                <a:solidFill>
                  <a:schemeClr val="bg1">
                    <a:lumMod val="85000"/>
                  </a:schemeClr>
                </a:solidFill>
                <a:effectLst/>
              </a:rPr>
              <a:t> Allows the user to sort columns in ascending or descending order</a:t>
            </a:r>
          </a:p>
        </p:txBody>
      </p:sp>
      <p:sp>
        <p:nvSpPr>
          <p:cNvPr id="2" name="TextBox 1">
            <a:extLst>
              <a:ext uri="{FF2B5EF4-FFF2-40B4-BE49-F238E27FC236}">
                <a16:creationId xmlns:a16="http://schemas.microsoft.com/office/drawing/2014/main" id="{BC95D6D6-2718-6B0D-BB09-B81B5F20E82D}"/>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3564468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Page Features - Selecting</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rmAutofit/>
          </a:bodyPr>
          <a:lstStyle/>
          <a:p>
            <a:pPr marL="0" indent="0" rtl="0" fontAlgn="ctr">
              <a:spcBef>
                <a:spcPts val="0"/>
              </a:spcBef>
              <a:spcAft>
                <a:spcPts val="0"/>
              </a:spcAft>
              <a:buNone/>
            </a:pPr>
            <a:r>
              <a:rPr lang="en-US" sz="1600" b="1" dirty="0">
                <a:solidFill>
                  <a:schemeClr val="bg1">
                    <a:lumMod val="85000"/>
                  </a:schemeClr>
                </a:solidFill>
                <a:effectLst/>
              </a:rPr>
              <a:t>Selecting -</a:t>
            </a:r>
            <a:r>
              <a:rPr lang="en-US" sz="1600" dirty="0">
                <a:solidFill>
                  <a:schemeClr val="bg1">
                    <a:lumMod val="85000"/>
                  </a:schemeClr>
                </a:solidFill>
                <a:effectLst/>
              </a:rPr>
              <a:t> Highlights a single selection for the user to be able to focus on the selection. Also adjust other visuals on the pages based on the selection made by the user. Select the selection again to unselect and reset the visual to display all data again</a:t>
            </a:r>
          </a:p>
          <a:p>
            <a:pPr marL="0" indent="0">
              <a:buNone/>
            </a:pPr>
            <a:endParaRPr lang="en-US" sz="1600" dirty="0">
              <a:solidFill>
                <a:schemeClr val="bg1">
                  <a:lumMod val="85000"/>
                </a:schemeClr>
              </a:solidFill>
            </a:endParaRPr>
          </a:p>
        </p:txBody>
      </p:sp>
      <p:sp>
        <p:nvSpPr>
          <p:cNvPr id="2" name="TextBox 1">
            <a:extLst>
              <a:ext uri="{FF2B5EF4-FFF2-40B4-BE49-F238E27FC236}">
                <a16:creationId xmlns:a16="http://schemas.microsoft.com/office/drawing/2014/main" id="{28A780A9-6FBA-D4EF-6449-CEF23FFD2B6F}"/>
              </a:ext>
            </a:extLst>
          </p:cNvPr>
          <p:cNvSpPr txBox="1"/>
          <p:nvPr/>
        </p:nvSpPr>
        <p:spPr>
          <a:xfrm>
            <a:off x="3027947" y="3198167"/>
            <a:ext cx="6136106" cy="461665"/>
          </a:xfrm>
          <a:prstGeom prst="rect">
            <a:avLst/>
          </a:prstGeom>
          <a:noFill/>
        </p:spPr>
        <p:txBody>
          <a:bodyPr wrap="square" rtlCol="0">
            <a:spAutoFit/>
          </a:bodyPr>
          <a:lstStyle/>
          <a:p>
            <a:r>
              <a:rPr lang="en-US" sz="2400" b="1" dirty="0">
                <a:solidFill>
                  <a:schemeClr val="bg1"/>
                </a:solidFill>
              </a:rPr>
              <a:t>Video Removed To Reduce Overall File Size</a:t>
            </a:r>
          </a:p>
        </p:txBody>
      </p:sp>
    </p:spTree>
    <p:extLst>
      <p:ext uri="{BB962C8B-B14F-4D97-AF65-F5344CB8AC3E}">
        <p14:creationId xmlns:p14="http://schemas.microsoft.com/office/powerpoint/2010/main" val="3048733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lumMod val="85000"/>
                  </a:schemeClr>
                </a:solidFill>
              </a:rPr>
              <a:t>Home Page</a:t>
            </a:r>
            <a:endParaRPr lang="en-US" dirty="0">
              <a:solidFill>
                <a:schemeClr val="bg1">
                  <a:lumMod val="85000"/>
                </a:schemeClr>
              </a:solidFill>
            </a:endParaRP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rmAutofit/>
          </a:bodyPr>
          <a:lstStyle/>
          <a:p>
            <a:pPr marL="0" indent="0" rtl="0" fontAlgn="ctr">
              <a:spcBef>
                <a:spcPts val="0"/>
              </a:spcBef>
              <a:spcAft>
                <a:spcPts val="0"/>
              </a:spcAft>
              <a:buNone/>
            </a:pPr>
            <a:r>
              <a:rPr lang="en-US" sz="2000" b="1" dirty="0">
                <a:solidFill>
                  <a:schemeClr val="bg1">
                    <a:lumMod val="85000"/>
                  </a:schemeClr>
                </a:solidFill>
                <a:effectLst/>
              </a:rPr>
              <a:t>Home Page Definition:</a:t>
            </a:r>
            <a:r>
              <a:rPr lang="en-US" sz="2000" dirty="0">
                <a:solidFill>
                  <a:schemeClr val="bg1">
                    <a:lumMod val="85000"/>
                  </a:schemeClr>
                </a:solidFill>
                <a:effectLst/>
              </a:rPr>
              <a:t> The Home Page is the landing page when you log into the Power BI portal. This is where you can view recent Power BI dashboards that you have viewed previously, as well as navigate to the Workspaces that you have access to</a:t>
            </a:r>
          </a:p>
          <a:p>
            <a:pPr marL="0" indent="0" rtl="0" fontAlgn="ctr">
              <a:spcBef>
                <a:spcPts val="0"/>
              </a:spcBef>
              <a:spcAft>
                <a:spcPts val="0"/>
              </a:spcAft>
              <a:buNone/>
            </a:pPr>
            <a:endParaRPr lang="en-US" sz="2000" b="1" dirty="0">
              <a:solidFill>
                <a:schemeClr val="bg1">
                  <a:lumMod val="85000"/>
                </a:schemeClr>
              </a:solidFill>
            </a:endParaRPr>
          </a:p>
          <a:p>
            <a:pPr marL="0" indent="0" rtl="0" fontAlgn="ctr">
              <a:spcBef>
                <a:spcPts val="0"/>
              </a:spcBef>
              <a:spcAft>
                <a:spcPts val="0"/>
              </a:spcAft>
              <a:buNone/>
            </a:pPr>
            <a:endParaRPr lang="en-US" sz="2000" b="1" dirty="0">
              <a:solidFill>
                <a:schemeClr val="bg1">
                  <a:lumMod val="85000"/>
                </a:schemeClr>
              </a:solidFill>
              <a:effectLst/>
            </a:endParaRPr>
          </a:p>
          <a:p>
            <a:pPr marL="0" indent="0" rtl="0" fontAlgn="ctr">
              <a:spcBef>
                <a:spcPts val="0"/>
              </a:spcBef>
              <a:spcAft>
                <a:spcPts val="0"/>
              </a:spcAft>
              <a:buNone/>
            </a:pPr>
            <a:r>
              <a:rPr lang="en-US" sz="2000" b="1" dirty="0">
                <a:solidFill>
                  <a:schemeClr val="bg1">
                    <a:lumMod val="85000"/>
                  </a:schemeClr>
                </a:solidFill>
                <a:effectLst/>
              </a:rPr>
              <a:t>Home Page Features:</a:t>
            </a:r>
          </a:p>
          <a:p>
            <a:pPr marL="0" indent="0" rtl="0" fontAlgn="ctr">
              <a:spcBef>
                <a:spcPts val="0"/>
              </a:spcBef>
              <a:spcAft>
                <a:spcPts val="0"/>
              </a:spcAft>
              <a:buNone/>
            </a:pPr>
            <a:endParaRPr lang="en-US" sz="2000" b="1" dirty="0">
              <a:solidFill>
                <a:schemeClr val="bg1">
                  <a:lumMod val="85000"/>
                </a:schemeClr>
              </a:solidFill>
            </a:endParaRPr>
          </a:p>
          <a:p>
            <a:pPr fontAlgn="ctr">
              <a:spcBef>
                <a:spcPts val="0"/>
              </a:spcBef>
            </a:pPr>
            <a:r>
              <a:rPr lang="en-US" sz="2000" dirty="0">
                <a:solidFill>
                  <a:schemeClr val="bg1">
                    <a:lumMod val="85000"/>
                  </a:schemeClr>
                </a:solidFill>
                <a:effectLst/>
              </a:rPr>
              <a:t>Recent</a:t>
            </a:r>
          </a:p>
          <a:p>
            <a:pPr marL="0" indent="0" fontAlgn="ctr">
              <a:spcBef>
                <a:spcPts val="0"/>
              </a:spcBef>
              <a:buNone/>
            </a:pPr>
            <a:endParaRPr lang="en-US" sz="2000" dirty="0">
              <a:solidFill>
                <a:schemeClr val="bg1">
                  <a:lumMod val="85000"/>
                </a:schemeClr>
              </a:solidFill>
              <a:effectLst/>
            </a:endParaRPr>
          </a:p>
          <a:p>
            <a:pPr fontAlgn="ctr">
              <a:spcBef>
                <a:spcPts val="0"/>
              </a:spcBef>
            </a:pPr>
            <a:r>
              <a:rPr lang="en-US" sz="2000" dirty="0">
                <a:solidFill>
                  <a:schemeClr val="bg1">
                    <a:lumMod val="85000"/>
                  </a:schemeClr>
                </a:solidFill>
              </a:rPr>
              <a:t>Favorites</a:t>
            </a:r>
            <a:r>
              <a:rPr lang="en-US" sz="2000" b="1" dirty="0">
                <a:solidFill>
                  <a:schemeClr val="bg1">
                    <a:lumMod val="85000"/>
                  </a:schemeClr>
                </a:solidFill>
                <a:effectLst/>
              </a:rPr>
              <a:t> </a:t>
            </a:r>
            <a:endParaRPr lang="en-US" sz="2000" dirty="0">
              <a:solidFill>
                <a:schemeClr val="bg1">
                  <a:lumMod val="85000"/>
                </a:schemeClr>
              </a:solidFill>
              <a:effectLst/>
            </a:endParaRPr>
          </a:p>
        </p:txBody>
      </p:sp>
      <p:pic>
        <p:nvPicPr>
          <p:cNvPr id="6" name="Picture 5">
            <a:extLst>
              <a:ext uri="{FF2B5EF4-FFF2-40B4-BE49-F238E27FC236}">
                <a16:creationId xmlns:a16="http://schemas.microsoft.com/office/drawing/2014/main" id="{EB40D58F-255F-4012-B6D5-F6EB27D70F46}"/>
              </a:ext>
            </a:extLst>
          </p:cNvPr>
          <p:cNvPicPr>
            <a:picLocks noChangeAspect="1"/>
          </p:cNvPicPr>
          <p:nvPr/>
        </p:nvPicPr>
        <p:blipFill>
          <a:blip r:embed="rId3"/>
          <a:stretch>
            <a:fillRect/>
          </a:stretch>
        </p:blipFill>
        <p:spPr>
          <a:xfrm>
            <a:off x="4270075" y="2335566"/>
            <a:ext cx="5391510" cy="4157309"/>
          </a:xfrm>
          <a:prstGeom prst="rect">
            <a:avLst/>
          </a:prstGeom>
        </p:spPr>
      </p:pic>
    </p:spTree>
    <p:extLst>
      <p:ext uri="{BB962C8B-B14F-4D97-AF65-F5344CB8AC3E}">
        <p14:creationId xmlns:p14="http://schemas.microsoft.com/office/powerpoint/2010/main" val="345423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Home Page - Recent</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rmAutofit/>
          </a:bodyPr>
          <a:lstStyle/>
          <a:p>
            <a:pPr marL="0" indent="0" rtl="0" fontAlgn="ctr">
              <a:spcBef>
                <a:spcPts val="0"/>
              </a:spcBef>
              <a:spcAft>
                <a:spcPts val="0"/>
              </a:spcAft>
              <a:buNone/>
            </a:pPr>
            <a:r>
              <a:rPr lang="en-US" sz="2000" b="1" dirty="0">
                <a:solidFill>
                  <a:schemeClr val="bg1">
                    <a:lumMod val="85000"/>
                  </a:schemeClr>
                </a:solidFill>
                <a:effectLst/>
              </a:rPr>
              <a:t>Recent -</a:t>
            </a:r>
            <a:r>
              <a:rPr lang="en-US" sz="2000" dirty="0">
                <a:solidFill>
                  <a:schemeClr val="bg1">
                    <a:lumMod val="85000"/>
                  </a:schemeClr>
                </a:solidFill>
                <a:effectLst/>
              </a:rPr>
              <a:t> Displays a list of dashboards that the user recently viewed</a:t>
            </a:r>
          </a:p>
        </p:txBody>
      </p:sp>
      <p:pic>
        <p:nvPicPr>
          <p:cNvPr id="3" name="Picture 2">
            <a:extLst>
              <a:ext uri="{FF2B5EF4-FFF2-40B4-BE49-F238E27FC236}">
                <a16:creationId xmlns:a16="http://schemas.microsoft.com/office/drawing/2014/main" id="{620D8854-81BD-C194-8E8F-4F991FD93784}"/>
              </a:ext>
            </a:extLst>
          </p:cNvPr>
          <p:cNvPicPr>
            <a:picLocks noChangeAspect="1"/>
          </p:cNvPicPr>
          <p:nvPr/>
        </p:nvPicPr>
        <p:blipFill>
          <a:blip r:embed="rId3"/>
          <a:stretch>
            <a:fillRect/>
          </a:stretch>
        </p:blipFill>
        <p:spPr>
          <a:xfrm>
            <a:off x="1048109" y="1724252"/>
            <a:ext cx="10095781" cy="4768623"/>
          </a:xfrm>
          <a:prstGeom prst="rect">
            <a:avLst/>
          </a:prstGeom>
        </p:spPr>
      </p:pic>
    </p:spTree>
    <p:extLst>
      <p:ext uri="{BB962C8B-B14F-4D97-AF65-F5344CB8AC3E}">
        <p14:creationId xmlns:p14="http://schemas.microsoft.com/office/powerpoint/2010/main" val="211546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Home Page - Favorites</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rmAutofit/>
          </a:bodyPr>
          <a:lstStyle/>
          <a:p>
            <a:pPr marL="0" indent="0" rtl="0" fontAlgn="ctr">
              <a:spcBef>
                <a:spcPts val="0"/>
              </a:spcBef>
              <a:spcAft>
                <a:spcPts val="0"/>
              </a:spcAft>
              <a:buNone/>
            </a:pPr>
            <a:r>
              <a:rPr lang="en-US" sz="2000" b="1" dirty="0">
                <a:solidFill>
                  <a:schemeClr val="bg1">
                    <a:lumMod val="85000"/>
                  </a:schemeClr>
                </a:solidFill>
                <a:effectLst/>
              </a:rPr>
              <a:t>Favorites -</a:t>
            </a:r>
            <a:r>
              <a:rPr lang="en-US" sz="2000" dirty="0">
                <a:solidFill>
                  <a:schemeClr val="bg1">
                    <a:lumMod val="85000"/>
                  </a:schemeClr>
                </a:solidFill>
                <a:effectLst/>
              </a:rPr>
              <a:t> Displays a list of dashboards that the user marked as their favorite</a:t>
            </a:r>
          </a:p>
        </p:txBody>
      </p:sp>
      <p:pic>
        <p:nvPicPr>
          <p:cNvPr id="3" name="Picture 2">
            <a:extLst>
              <a:ext uri="{FF2B5EF4-FFF2-40B4-BE49-F238E27FC236}">
                <a16:creationId xmlns:a16="http://schemas.microsoft.com/office/drawing/2014/main" id="{3B52E6BC-C411-BEAF-DF2C-05356FFCB118}"/>
              </a:ext>
            </a:extLst>
          </p:cNvPr>
          <p:cNvPicPr>
            <a:picLocks noChangeAspect="1"/>
          </p:cNvPicPr>
          <p:nvPr/>
        </p:nvPicPr>
        <p:blipFill>
          <a:blip r:embed="rId3"/>
          <a:stretch>
            <a:fillRect/>
          </a:stretch>
        </p:blipFill>
        <p:spPr>
          <a:xfrm>
            <a:off x="1035107" y="1716657"/>
            <a:ext cx="10121786" cy="4776218"/>
          </a:xfrm>
          <a:prstGeom prst="rect">
            <a:avLst/>
          </a:prstGeom>
        </p:spPr>
      </p:pic>
    </p:spTree>
    <p:extLst>
      <p:ext uri="{BB962C8B-B14F-4D97-AF65-F5344CB8AC3E}">
        <p14:creationId xmlns:p14="http://schemas.microsoft.com/office/powerpoint/2010/main" val="114500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4FEE-B3C8-A76E-A8A3-33B32523D22D}"/>
              </a:ext>
            </a:extLst>
          </p:cNvPr>
          <p:cNvSpPr>
            <a:spLocks noGrp="1"/>
          </p:cNvSpPr>
          <p:nvPr>
            <p:ph type="title"/>
          </p:nvPr>
        </p:nvSpPr>
        <p:spPr>
          <a:xfrm>
            <a:off x="838200" y="2116836"/>
            <a:ext cx="10515600" cy="3026664"/>
          </a:xfrm>
        </p:spPr>
        <p:txBody>
          <a:bodyPr>
            <a:normAutofit/>
          </a:bodyPr>
          <a:lstStyle/>
          <a:p>
            <a:pPr algn="ctr"/>
            <a:r>
              <a:rPr lang="en-US" sz="5400" dirty="0">
                <a:solidFill>
                  <a:schemeClr val="bg1">
                    <a:lumMod val="85000"/>
                  </a:schemeClr>
                </a:solidFill>
              </a:rPr>
              <a:t>How to Navigate</a:t>
            </a:r>
            <a:br>
              <a:rPr lang="en-US" sz="5400" dirty="0">
                <a:solidFill>
                  <a:schemeClr val="bg1">
                    <a:lumMod val="85000"/>
                  </a:schemeClr>
                </a:solidFill>
              </a:rPr>
            </a:br>
            <a:r>
              <a:rPr lang="en-US" sz="5400" dirty="0">
                <a:solidFill>
                  <a:schemeClr val="bg1">
                    <a:lumMod val="85000"/>
                  </a:schemeClr>
                </a:solidFill>
              </a:rPr>
              <a:t>the Power BI Portal</a:t>
            </a:r>
            <a:br>
              <a:rPr lang="en-US" sz="5400" dirty="0">
                <a:solidFill>
                  <a:schemeClr val="bg1">
                    <a:lumMod val="85000"/>
                  </a:schemeClr>
                </a:solidFill>
              </a:rPr>
            </a:br>
            <a:r>
              <a:rPr lang="en-US" dirty="0">
                <a:solidFill>
                  <a:schemeClr val="bg1">
                    <a:lumMod val="85000"/>
                  </a:schemeClr>
                </a:solidFill>
              </a:rPr>
              <a:t>-</a:t>
            </a:r>
            <a:br>
              <a:rPr lang="en-US" sz="5400" dirty="0">
                <a:solidFill>
                  <a:schemeClr val="bg1">
                    <a:lumMod val="85000"/>
                  </a:schemeClr>
                </a:solidFill>
              </a:rPr>
            </a:br>
            <a:r>
              <a:rPr lang="en-US" dirty="0">
                <a:solidFill>
                  <a:schemeClr val="bg1">
                    <a:lumMod val="85000"/>
                  </a:schemeClr>
                </a:solidFill>
              </a:rPr>
              <a:t>Workspaces</a:t>
            </a:r>
            <a:endParaRPr lang="en-US" sz="5400" dirty="0">
              <a:solidFill>
                <a:schemeClr val="bg1">
                  <a:lumMod val="85000"/>
                </a:schemeClr>
              </a:solidFill>
            </a:endParaRPr>
          </a:p>
        </p:txBody>
      </p:sp>
    </p:spTree>
    <p:extLst>
      <p:ext uri="{BB962C8B-B14F-4D97-AF65-F5344CB8AC3E}">
        <p14:creationId xmlns:p14="http://schemas.microsoft.com/office/powerpoint/2010/main" val="52030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5DDF45-F3D3-94FD-D4D2-B348E6641232}"/>
              </a:ext>
            </a:extLst>
          </p:cNvPr>
          <p:cNvSpPr txBox="1">
            <a:spLocks/>
          </p:cNvSpPr>
          <p:nvPr/>
        </p:nvSpPr>
        <p:spPr>
          <a:xfrm>
            <a:off x="838200" y="365125"/>
            <a:ext cx="10515600" cy="68262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85000"/>
                  </a:schemeClr>
                </a:solidFill>
              </a:rPr>
              <a:t>Workspaces</a:t>
            </a:r>
          </a:p>
        </p:txBody>
      </p:sp>
      <p:sp>
        <p:nvSpPr>
          <p:cNvPr id="9" name="Content Placeholder 2">
            <a:extLst>
              <a:ext uri="{FF2B5EF4-FFF2-40B4-BE49-F238E27FC236}">
                <a16:creationId xmlns:a16="http://schemas.microsoft.com/office/drawing/2014/main" id="{A0F242CC-E510-1E9F-6E0B-23EA9156B58F}"/>
              </a:ext>
            </a:extLst>
          </p:cNvPr>
          <p:cNvSpPr>
            <a:spLocks noGrp="1"/>
          </p:cNvSpPr>
          <p:nvPr>
            <p:ph idx="1"/>
          </p:nvPr>
        </p:nvSpPr>
        <p:spPr>
          <a:xfrm>
            <a:off x="838200" y="1171575"/>
            <a:ext cx="10515600" cy="5005388"/>
          </a:xfrm>
        </p:spPr>
        <p:txBody>
          <a:bodyPr>
            <a:noAutofit/>
          </a:bodyPr>
          <a:lstStyle/>
          <a:p>
            <a:pPr marL="0" indent="0">
              <a:buNone/>
            </a:pPr>
            <a:r>
              <a:rPr lang="en-US" sz="2000" b="1" dirty="0">
                <a:solidFill>
                  <a:schemeClr val="bg1">
                    <a:lumMod val="85000"/>
                  </a:schemeClr>
                </a:solidFill>
              </a:rPr>
              <a:t>Workspace Definition – </a:t>
            </a:r>
            <a:r>
              <a:rPr lang="en-US" sz="2000" dirty="0">
                <a:solidFill>
                  <a:schemeClr val="bg1">
                    <a:lumMod val="85000"/>
                  </a:schemeClr>
                </a:solidFill>
              </a:rPr>
              <a:t>Collections of Power BI dashboards, think of workspaces as folders</a:t>
            </a:r>
          </a:p>
          <a:p>
            <a:pPr marL="0" indent="0">
              <a:buNone/>
            </a:pPr>
            <a:endParaRPr lang="en-US" sz="2000" b="1" dirty="0">
              <a:solidFill>
                <a:schemeClr val="bg1">
                  <a:lumMod val="85000"/>
                </a:schemeClr>
              </a:solidFill>
            </a:endParaRPr>
          </a:p>
          <a:p>
            <a:pPr marL="0" indent="0">
              <a:buNone/>
            </a:pPr>
            <a:r>
              <a:rPr lang="en-US" sz="2000" b="1" dirty="0">
                <a:solidFill>
                  <a:schemeClr val="bg1">
                    <a:lumMod val="85000"/>
                  </a:schemeClr>
                </a:solidFill>
              </a:rPr>
              <a:t>Data Quality - </a:t>
            </a:r>
            <a:r>
              <a:rPr lang="en-US" sz="2000" dirty="0">
                <a:solidFill>
                  <a:schemeClr val="bg1">
                    <a:lumMod val="85000"/>
                  </a:schemeClr>
                </a:solidFill>
              </a:rPr>
              <a:t>Contains dashboards that showcase all of the data that we have collected within our data warehouse for reporting purposes based on the source of the data</a:t>
            </a:r>
          </a:p>
          <a:p>
            <a:pPr marL="0" indent="0">
              <a:buNone/>
            </a:pPr>
            <a:r>
              <a:rPr lang="en-US" sz="2000" dirty="0">
                <a:solidFill>
                  <a:schemeClr val="bg1">
                    <a:lumMod val="85000"/>
                  </a:schemeClr>
                </a:solidFill>
              </a:rPr>
              <a:t>	</a:t>
            </a:r>
          </a:p>
          <a:p>
            <a:pPr marL="0" indent="0">
              <a:buNone/>
            </a:pPr>
            <a:endParaRPr lang="en-US" sz="2000" dirty="0">
              <a:solidFill>
                <a:schemeClr val="bg1">
                  <a:lumMod val="85000"/>
                </a:schemeClr>
              </a:solidFill>
            </a:endParaRPr>
          </a:p>
          <a:p>
            <a:pPr marL="0" indent="0">
              <a:buNone/>
            </a:pPr>
            <a:r>
              <a:rPr lang="en-US" sz="2000" b="1" dirty="0">
                <a:solidFill>
                  <a:schemeClr val="bg1">
                    <a:lumMod val="85000"/>
                  </a:schemeClr>
                </a:solidFill>
              </a:rPr>
              <a:t>Krispy </a:t>
            </a:r>
            <a:r>
              <a:rPr lang="en-US" sz="2000" b="1" dirty="0" err="1">
                <a:solidFill>
                  <a:schemeClr val="bg1">
                    <a:lumMod val="85000"/>
                  </a:schemeClr>
                </a:solidFill>
              </a:rPr>
              <a:t>Krunchy</a:t>
            </a:r>
            <a:r>
              <a:rPr lang="en-US" sz="2000" b="1" dirty="0">
                <a:solidFill>
                  <a:schemeClr val="bg1">
                    <a:lumMod val="85000"/>
                  </a:schemeClr>
                </a:solidFill>
              </a:rPr>
              <a:t> Dashboards - </a:t>
            </a:r>
            <a:r>
              <a:rPr lang="en-US" sz="2000" dirty="0">
                <a:solidFill>
                  <a:schemeClr val="bg1">
                    <a:lumMod val="85000"/>
                  </a:schemeClr>
                </a:solidFill>
              </a:rPr>
              <a:t>Contains dashboards that are live / in production that are ready for use</a:t>
            </a:r>
          </a:p>
          <a:p>
            <a:pPr marL="0" indent="0">
              <a:buNone/>
            </a:pPr>
            <a:r>
              <a:rPr lang="en-US" sz="2000" dirty="0">
                <a:solidFill>
                  <a:schemeClr val="bg1">
                    <a:lumMod val="85000"/>
                  </a:schemeClr>
                </a:solidFill>
              </a:rPr>
              <a:t>	</a:t>
            </a:r>
          </a:p>
          <a:p>
            <a:pPr marL="0" indent="0">
              <a:buNone/>
            </a:pPr>
            <a:endParaRPr lang="en-US" sz="2000" dirty="0">
              <a:solidFill>
                <a:schemeClr val="bg1">
                  <a:lumMod val="85000"/>
                </a:schemeClr>
              </a:solidFill>
            </a:endParaRPr>
          </a:p>
          <a:p>
            <a:pPr marL="0" indent="0">
              <a:buNone/>
            </a:pPr>
            <a:r>
              <a:rPr lang="en-US" sz="2000" b="1" dirty="0">
                <a:solidFill>
                  <a:schemeClr val="bg1">
                    <a:lumMod val="85000"/>
                  </a:schemeClr>
                </a:solidFill>
              </a:rPr>
              <a:t>Krispy </a:t>
            </a:r>
            <a:r>
              <a:rPr lang="en-US" sz="2000" b="1" dirty="0" err="1">
                <a:solidFill>
                  <a:schemeClr val="bg1">
                    <a:lumMod val="85000"/>
                  </a:schemeClr>
                </a:solidFill>
              </a:rPr>
              <a:t>Krunchy</a:t>
            </a:r>
            <a:r>
              <a:rPr lang="en-US" sz="2000" b="1" dirty="0">
                <a:solidFill>
                  <a:schemeClr val="bg1">
                    <a:lumMod val="85000"/>
                  </a:schemeClr>
                </a:solidFill>
              </a:rPr>
              <a:t> Test - </a:t>
            </a:r>
            <a:r>
              <a:rPr lang="en-US" sz="2000" dirty="0">
                <a:solidFill>
                  <a:schemeClr val="bg1">
                    <a:lumMod val="85000"/>
                  </a:schemeClr>
                </a:solidFill>
              </a:rPr>
              <a:t>Contains dashboards that are in UAT (user acceptance testing). When a dashboard within this workspace is approved by the dashboard owner, it will be moved to the Krispy </a:t>
            </a:r>
            <a:r>
              <a:rPr lang="en-US" sz="2000" dirty="0" err="1">
                <a:solidFill>
                  <a:schemeClr val="bg1">
                    <a:lumMod val="85000"/>
                  </a:schemeClr>
                </a:solidFill>
              </a:rPr>
              <a:t>Krunchy</a:t>
            </a:r>
            <a:r>
              <a:rPr lang="en-US" sz="2000" dirty="0">
                <a:solidFill>
                  <a:schemeClr val="bg1">
                    <a:lumMod val="85000"/>
                  </a:schemeClr>
                </a:solidFill>
              </a:rPr>
              <a:t> Dashboard workspace</a:t>
            </a:r>
          </a:p>
          <a:p>
            <a:pPr marL="0" indent="0">
              <a:buNone/>
            </a:pPr>
            <a:endParaRPr lang="en-US" sz="2000" dirty="0">
              <a:solidFill>
                <a:schemeClr val="bg1">
                  <a:lumMod val="85000"/>
                </a:schemeClr>
              </a:solidFill>
            </a:endParaRPr>
          </a:p>
        </p:txBody>
      </p:sp>
    </p:spTree>
    <p:extLst>
      <p:ext uri="{BB962C8B-B14F-4D97-AF65-F5344CB8AC3E}">
        <p14:creationId xmlns:p14="http://schemas.microsoft.com/office/powerpoint/2010/main" val="28056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4FEE-B3C8-A76E-A8A3-33B32523D22D}"/>
              </a:ext>
            </a:extLst>
          </p:cNvPr>
          <p:cNvSpPr>
            <a:spLocks noGrp="1"/>
          </p:cNvSpPr>
          <p:nvPr>
            <p:ph type="title"/>
          </p:nvPr>
        </p:nvSpPr>
        <p:spPr>
          <a:xfrm>
            <a:off x="838200" y="2116836"/>
            <a:ext cx="10515600" cy="3026664"/>
          </a:xfrm>
        </p:spPr>
        <p:txBody>
          <a:bodyPr>
            <a:normAutofit/>
          </a:bodyPr>
          <a:lstStyle/>
          <a:p>
            <a:pPr algn="ctr"/>
            <a:r>
              <a:rPr lang="en-US" sz="5400" dirty="0">
                <a:solidFill>
                  <a:schemeClr val="bg1">
                    <a:lumMod val="85000"/>
                  </a:schemeClr>
                </a:solidFill>
              </a:rPr>
              <a:t>How to Navigate</a:t>
            </a:r>
            <a:br>
              <a:rPr lang="en-US" sz="5400" dirty="0">
                <a:solidFill>
                  <a:schemeClr val="bg1">
                    <a:lumMod val="85000"/>
                  </a:schemeClr>
                </a:solidFill>
              </a:rPr>
            </a:br>
            <a:r>
              <a:rPr lang="en-US" sz="5400" dirty="0">
                <a:solidFill>
                  <a:schemeClr val="bg1">
                    <a:lumMod val="85000"/>
                  </a:schemeClr>
                </a:solidFill>
              </a:rPr>
              <a:t>within a Power BI Dashboard</a:t>
            </a:r>
            <a:br>
              <a:rPr lang="en-US" sz="5400" dirty="0">
                <a:solidFill>
                  <a:schemeClr val="bg1">
                    <a:lumMod val="85000"/>
                  </a:schemeClr>
                </a:solidFill>
              </a:rPr>
            </a:br>
            <a:r>
              <a:rPr lang="en-US" dirty="0">
                <a:solidFill>
                  <a:schemeClr val="bg1">
                    <a:lumMod val="85000"/>
                  </a:schemeClr>
                </a:solidFill>
              </a:rPr>
              <a:t>-</a:t>
            </a:r>
            <a:br>
              <a:rPr lang="en-US" sz="5400" dirty="0">
                <a:solidFill>
                  <a:schemeClr val="bg1">
                    <a:lumMod val="85000"/>
                  </a:schemeClr>
                </a:solidFill>
              </a:rPr>
            </a:br>
            <a:r>
              <a:rPr lang="en-US" dirty="0">
                <a:solidFill>
                  <a:schemeClr val="bg1">
                    <a:lumMod val="85000"/>
                  </a:schemeClr>
                </a:solidFill>
              </a:rPr>
              <a:t>Action Bar</a:t>
            </a:r>
            <a:endParaRPr lang="en-US" sz="5400" dirty="0">
              <a:solidFill>
                <a:schemeClr val="bg1">
                  <a:lumMod val="85000"/>
                </a:schemeClr>
              </a:solidFill>
            </a:endParaRPr>
          </a:p>
        </p:txBody>
      </p:sp>
    </p:spTree>
    <p:extLst>
      <p:ext uri="{BB962C8B-B14F-4D97-AF65-F5344CB8AC3E}">
        <p14:creationId xmlns:p14="http://schemas.microsoft.com/office/powerpoint/2010/main" val="53400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43bdb13-f374-4fd3-9a40-bc84a9eb0075">
      <Terms xmlns="http://schemas.microsoft.com/office/infopath/2007/PartnerControls"/>
    </lcf76f155ced4ddcb4097134ff3c332f>
    <TaxCatchAll xmlns="393b096b-05e8-46bd-97e7-984a96fae667" xsi:nil="true"/>
    <SharedWithUsers xmlns="393b096b-05e8-46bd-97e7-984a96fae667">
      <UserInfo>
        <DisplayName>Bobby Kith</DisplayName>
        <AccountId>24</AccountId>
        <AccountType/>
      </UserInfo>
      <UserInfo>
        <DisplayName>Mitch Silkowski</DisplayName>
        <AccountId>25</AccountId>
        <AccountType/>
      </UserInfo>
      <UserInfo>
        <DisplayName>David Oliveira</DisplayName>
        <AccountId>79</AccountId>
        <AccountType/>
      </UserInfo>
      <UserInfo>
        <DisplayName>Justin Stach</DisplayName>
        <AccountId>28</AccountId>
        <AccountType/>
      </UserInfo>
      <UserInfo>
        <DisplayName>Josh Looker</DisplayName>
        <AccountId>6</AccountId>
        <AccountType/>
      </UserInfo>
      <UserInfo>
        <DisplayName>Steve Spence</DisplayName>
        <AccountId>20</AccountId>
        <AccountType/>
      </UserInfo>
      <UserInfo>
        <DisplayName>Kyle Franzen</DisplayName>
        <AccountId>69</AccountId>
        <AccountType/>
      </UserInfo>
      <UserInfo>
        <DisplayName>Christen White</DisplayName>
        <AccountId>70</AccountId>
        <AccountType/>
      </UserInfo>
      <UserInfo>
        <DisplayName>Albert Pont</DisplayName>
        <AccountId>82</AccountId>
        <AccountType/>
      </UserInfo>
      <UserInfo>
        <DisplayName>Amber Noyes</DisplayName>
        <AccountId>83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2C4210E84D2B439E47FBF7A8F1CD6F" ma:contentTypeVersion="14" ma:contentTypeDescription="Create a new document." ma:contentTypeScope="" ma:versionID="2c30f475f12a7ec38d462ce0592ebad5">
  <xsd:schema xmlns:xsd="http://www.w3.org/2001/XMLSchema" xmlns:xs="http://www.w3.org/2001/XMLSchema" xmlns:p="http://schemas.microsoft.com/office/2006/metadata/properties" xmlns:ns2="343bdb13-f374-4fd3-9a40-bc84a9eb0075" xmlns:ns3="393b096b-05e8-46bd-97e7-984a96fae667" targetNamespace="http://schemas.microsoft.com/office/2006/metadata/properties" ma:root="true" ma:fieldsID="22b4384f09b8e42096d966ee2bbd5c31" ns2:_="" ns3:_="">
    <xsd:import namespace="343bdb13-f374-4fd3-9a40-bc84a9eb0075"/>
    <xsd:import namespace="393b096b-05e8-46bd-97e7-984a96fae66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3bdb13-f374-4fd3-9a40-bc84a9eb00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45eeb7d-cbe4-4235-94cd-f1efd092b77f"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93b096b-05e8-46bd-97e7-984a96fae66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d1b2cb0-1d9e-4be4-87e7-9768d16e9a31}" ma:internalName="TaxCatchAll" ma:showField="CatchAllData" ma:web="393b096b-05e8-46bd-97e7-984a96fae667">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8AEBB5-CC6C-43D3-ADAC-3B8E50982D8F}">
  <ds:schemaRefs>
    <ds:schemaRef ds:uri="http://schemas.microsoft.com/office/2006/metadata/properties"/>
    <ds:schemaRef ds:uri="http://schemas.microsoft.com/office/infopath/2007/PartnerControls"/>
    <ds:schemaRef ds:uri="343bdb13-f374-4fd3-9a40-bc84a9eb0075"/>
    <ds:schemaRef ds:uri="393b096b-05e8-46bd-97e7-984a96fae667"/>
  </ds:schemaRefs>
</ds:datastoreItem>
</file>

<file path=customXml/itemProps2.xml><?xml version="1.0" encoding="utf-8"?>
<ds:datastoreItem xmlns:ds="http://schemas.openxmlformats.org/officeDocument/2006/customXml" ds:itemID="{36065193-517A-4763-8146-B7DA308B6A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3bdb13-f374-4fd3-9a40-bc84a9eb0075"/>
    <ds:schemaRef ds:uri="393b096b-05e8-46bd-97e7-984a96fae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F023FD-1FB3-4F14-AAAB-C9DE7FEAA3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736</TotalTime>
  <Words>1777</Words>
  <Application>Microsoft Office PowerPoint</Application>
  <PresentationFormat>Widescreen</PresentationFormat>
  <Paragraphs>231</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Aptos Display</vt:lpstr>
      <vt:lpstr>Arial</vt:lpstr>
      <vt:lpstr>Calibri</vt:lpstr>
      <vt:lpstr>Wingdings</vt:lpstr>
      <vt:lpstr>Office Theme</vt:lpstr>
      <vt:lpstr>Power BI Introduction</vt:lpstr>
      <vt:lpstr>Agenda</vt:lpstr>
      <vt:lpstr>How to Navigate the Power BI Portal - Home Page</vt:lpstr>
      <vt:lpstr>PowerPoint Presentation</vt:lpstr>
      <vt:lpstr>PowerPoint Presentation</vt:lpstr>
      <vt:lpstr>PowerPoint Presentation</vt:lpstr>
      <vt:lpstr>How to Navigate the Power BI Portal - Workspaces</vt:lpstr>
      <vt:lpstr>PowerPoint Presentation</vt:lpstr>
      <vt:lpstr>How to Navigate within a Power BI Dashboard - Action Bar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Navigate within a Power BI Dashboard - Pages Panel</vt:lpstr>
      <vt:lpstr>PowerPoint Presentation</vt:lpstr>
      <vt:lpstr>PowerPoint Presentation</vt:lpstr>
      <vt:lpstr>PowerPoint Presentation</vt:lpstr>
      <vt:lpstr>PowerPoint Presentation</vt:lpstr>
      <vt:lpstr>How to Navigate within a Power BI Dashboard - Filters Panel</vt:lpstr>
      <vt:lpstr>PowerPoint Presentation</vt:lpstr>
      <vt:lpstr>How to Navigate within a Power BI Dashboard - Page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 Looker</dc:creator>
  <cp:lastModifiedBy>Josh Looker</cp:lastModifiedBy>
  <cp:revision>2</cp:revision>
  <dcterms:created xsi:type="dcterms:W3CDTF">2024-06-27T16:48:15Z</dcterms:created>
  <dcterms:modified xsi:type="dcterms:W3CDTF">2025-03-06T18:20:54Z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0x010100132C4210E84D2B439E47FBF7A8F1CD6F</vt:lpwstr>
  </property>
</Properties>
</file>