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18"/>
  </p:notesMasterIdLst>
  <p:sldIdLst>
    <p:sldId id="256" r:id="rId2"/>
    <p:sldId id="257" r:id="rId3"/>
    <p:sldId id="1572" r:id="rId4"/>
    <p:sldId id="1588" r:id="rId5"/>
    <p:sldId id="1606" r:id="rId6"/>
    <p:sldId id="1598" r:id="rId7"/>
    <p:sldId id="1607" r:id="rId8"/>
    <p:sldId id="1599" r:id="rId9"/>
    <p:sldId id="1601" r:id="rId10"/>
    <p:sldId id="1608" r:id="rId11"/>
    <p:sldId id="1585" r:id="rId12"/>
    <p:sldId id="1592" r:id="rId13"/>
    <p:sldId id="1603" r:id="rId14"/>
    <p:sldId id="1602" r:id="rId15"/>
    <p:sldId id="1604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B4CA1-A39F-4965-297B-C97EE8A240D4}" v="88" dt="2020-09-08T15:49:20.050"/>
    <p1510:client id="{33CC4C26-D116-44B7-F12B-023C3744EE86}" v="4" dt="2020-09-08T16:15:49.345"/>
    <p1510:client id="{B58097FA-9E33-E344-A42D-419E54CE6B24}" v="102" dt="2020-09-08T15:57:29.191"/>
    <p1510:client id="{CE952D1E-FCC7-49F2-EAF4-C7F3D42B5225}" v="5" dt="2020-09-08T15:48:16.563"/>
    <p1510:client id="{E44CB3FA-70B9-410D-ECFA-0E8F63A7BB40}" v="6" dt="2020-09-08T13:59:12.378"/>
    <p1510:client id="{ECE76B71-9480-462E-391C-E55E86F31D3B}" v="62" dt="2020-09-08T14:25:1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ya Narasimhan" userId="S::ninarasi@microsoft.com::2364c8a2-3662-44ce-a9d9-cb0bd5b357d3" providerId="AD" clId="Web-{86A51E93-563F-4CE7-6D4F-B7FC13AC2160}"/>
    <pc:docChg chg="modSld">
      <pc:chgData name="Nitya Narasimhan" userId="S::ninarasi@microsoft.com::2364c8a2-3662-44ce-a9d9-cb0bd5b357d3" providerId="AD" clId="Web-{86A51E93-563F-4CE7-6D4F-B7FC13AC2160}" dt="2020-09-03T14:51:29.129" v="78" actId="20577"/>
      <pc:docMkLst>
        <pc:docMk/>
      </pc:docMkLst>
      <pc:sldChg chg="modSp">
        <pc:chgData name="Nitya Narasimhan" userId="S::ninarasi@microsoft.com::2364c8a2-3662-44ce-a9d9-cb0bd5b357d3" providerId="AD" clId="Web-{86A51E93-563F-4CE7-6D4F-B7FC13AC2160}" dt="2020-09-03T14:51:29.129" v="77" actId="20577"/>
        <pc:sldMkLst>
          <pc:docMk/>
          <pc:sldMk cId="2626240174" sldId="257"/>
        </pc:sldMkLst>
        <pc:spChg chg="mod">
          <ac:chgData name="Nitya Narasimhan" userId="S::ninarasi@microsoft.com::2364c8a2-3662-44ce-a9d9-cb0bd5b357d3" providerId="AD" clId="Web-{86A51E93-563F-4CE7-6D4F-B7FC13AC2160}" dt="2020-09-03T14:51:29.129" v="77" actId="20577"/>
          <ac:spMkLst>
            <pc:docMk/>
            <pc:sldMk cId="2626240174" sldId="257"/>
            <ac:spMk id="3" creationId="{AABBE4E5-B971-484A-B66E-E58531A4F255}"/>
          </ac:spMkLst>
        </pc:spChg>
      </pc:sldChg>
    </pc:docChg>
  </pc:docChgLst>
  <pc:docChgLst>
    <pc:chgData name="Jen Looper" userId="S::jelooper@microsoft.com::2b986e68-6611-4d1c-b88e-fd726ea7d214" providerId="AD" clId="Web-{4EE71254-01AF-4A2F-37F7-172780382CEA}"/>
    <pc:docChg chg="addSld modSld">
      <pc:chgData name="Jen Looper" userId="S::jelooper@microsoft.com::2b986e68-6611-4d1c-b88e-fd726ea7d214" providerId="AD" clId="Web-{4EE71254-01AF-4A2F-37F7-172780382CEA}" dt="2020-09-07T15:28:09.247" v="141" actId="20577"/>
      <pc:docMkLst>
        <pc:docMk/>
      </pc:docMkLst>
      <pc:sldChg chg="modSp">
        <pc:chgData name="Jen Looper" userId="S::jelooper@microsoft.com::2b986e68-6611-4d1c-b88e-fd726ea7d214" providerId="AD" clId="Web-{4EE71254-01AF-4A2F-37F7-172780382CEA}" dt="2020-09-07T15:25:12.149" v="42" actId="20577"/>
        <pc:sldMkLst>
          <pc:docMk/>
          <pc:sldMk cId="2626240174" sldId="257"/>
        </pc:sldMkLst>
        <pc:spChg chg="mod">
          <ac:chgData name="Jen Looper" userId="S::jelooper@microsoft.com::2b986e68-6611-4d1c-b88e-fd726ea7d214" providerId="AD" clId="Web-{4EE71254-01AF-4A2F-37F7-172780382CEA}" dt="2020-09-07T15:25:12.149" v="42" actId="20577"/>
          <ac:spMkLst>
            <pc:docMk/>
            <pc:sldMk cId="2626240174" sldId="257"/>
            <ac:spMk id="3" creationId="{AABBE4E5-B971-484A-B66E-E58531A4F255}"/>
          </ac:spMkLst>
        </pc:spChg>
      </pc:sldChg>
      <pc:sldChg chg="modSp add replId">
        <pc:chgData name="Jen Looper" userId="S::jelooper@microsoft.com::2b986e68-6611-4d1c-b88e-fd726ea7d214" providerId="AD" clId="Web-{4EE71254-01AF-4A2F-37F7-172780382CEA}" dt="2020-09-07T15:28:09.185" v="139" actId="20577"/>
        <pc:sldMkLst>
          <pc:docMk/>
          <pc:sldMk cId="657392742" sldId="258"/>
        </pc:sldMkLst>
        <pc:spChg chg="mod">
          <ac:chgData name="Jen Looper" userId="S::jelooper@microsoft.com::2b986e68-6611-4d1c-b88e-fd726ea7d214" providerId="AD" clId="Web-{4EE71254-01AF-4A2F-37F7-172780382CEA}" dt="2020-09-07T15:25:26.337" v="47" actId="20577"/>
          <ac:spMkLst>
            <pc:docMk/>
            <pc:sldMk cId="657392742" sldId="258"/>
            <ac:spMk id="2" creationId="{2D375B1E-E1FE-BB40-9972-06F911501FD8}"/>
          </ac:spMkLst>
        </pc:spChg>
        <pc:spChg chg="mod">
          <ac:chgData name="Jen Looper" userId="S::jelooper@microsoft.com::2b986e68-6611-4d1c-b88e-fd726ea7d214" providerId="AD" clId="Web-{4EE71254-01AF-4A2F-37F7-172780382CEA}" dt="2020-09-07T15:28:09.185" v="139" actId="20577"/>
          <ac:spMkLst>
            <pc:docMk/>
            <pc:sldMk cId="657392742" sldId="258"/>
            <ac:spMk id="3" creationId="{AABBE4E5-B971-484A-B66E-E58531A4F255}"/>
          </ac:spMkLst>
        </pc:spChg>
      </pc:sldChg>
    </pc:docChg>
  </pc:docChgLst>
  <pc:docChgLst>
    <pc:chgData name="Brandon Minnick" userId="fd2fb036-4a38-4b01-a54f-093b24e5f92a" providerId="ADAL" clId="{B58097FA-9E33-E344-A42D-419E54CE6B24}"/>
    <pc:docChg chg="undo redo custSel addSld delSld modSld modMainMaster">
      <pc:chgData name="Brandon Minnick" userId="fd2fb036-4a38-4b01-a54f-093b24e5f92a" providerId="ADAL" clId="{B58097FA-9E33-E344-A42D-419E54CE6B24}" dt="2020-09-08T15:57:29.191" v="101" actId="207"/>
      <pc:docMkLst>
        <pc:docMk/>
      </pc:docMkLst>
      <pc:sldChg chg="modSp mod">
        <pc:chgData name="Brandon Minnick" userId="fd2fb036-4a38-4b01-a54f-093b24e5f92a" providerId="ADAL" clId="{B58097FA-9E33-E344-A42D-419E54CE6B24}" dt="2020-09-08T15:57:29.191" v="101" actId="207"/>
        <pc:sldMkLst>
          <pc:docMk/>
          <pc:sldMk cId="657392742" sldId="258"/>
        </pc:sldMkLst>
        <pc:spChg chg="mod">
          <ac:chgData name="Brandon Minnick" userId="fd2fb036-4a38-4b01-a54f-093b24e5f92a" providerId="ADAL" clId="{B58097FA-9E33-E344-A42D-419E54CE6B24}" dt="2020-09-08T15:57:29.191" v="101" actId="207"/>
          <ac:spMkLst>
            <pc:docMk/>
            <pc:sldMk cId="657392742" sldId="258"/>
            <ac:spMk id="3" creationId="{AABBE4E5-B971-484A-B66E-E58531A4F255}"/>
          </ac:spMkLst>
        </pc:spChg>
      </pc:sldChg>
      <pc:sldChg chg="add">
        <pc:chgData name="Brandon Minnick" userId="fd2fb036-4a38-4b01-a54f-093b24e5f92a" providerId="ADAL" clId="{B58097FA-9E33-E344-A42D-419E54CE6B24}" dt="2020-09-08T15:49:34.066" v="0"/>
        <pc:sldMkLst>
          <pc:docMk/>
          <pc:sldMk cId="21789909" sldId="1572"/>
        </pc:sldMkLst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3655842306" sldId="1575"/>
        </pc:sldMkLst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2485388553" sldId="1577"/>
        </pc:sldMkLst>
        <pc:spChg chg="mod">
          <ac:chgData name="Brandon Minnick" userId="fd2fb036-4a38-4b01-a54f-093b24e5f92a" providerId="ADAL" clId="{B58097FA-9E33-E344-A42D-419E54CE6B24}" dt="2020-09-08T15:53:20.526" v="53"/>
          <ac:spMkLst>
            <pc:docMk/>
            <pc:sldMk cId="2485388553" sldId="1577"/>
            <ac:spMk id="4" creationId="{1742CCE3-17BC-4A49-B46F-784E74B49C79}"/>
          </ac:spMkLst>
        </pc:spChg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2796391592" sldId="1578"/>
        </pc:sldMkLst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3626922826" sldId="1579"/>
        </pc:sldMkLst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979513339" sldId="1580"/>
        </pc:sldMkLst>
        <pc:spChg chg="mod">
          <ac:chgData name="Brandon Minnick" userId="fd2fb036-4a38-4b01-a54f-093b24e5f92a" providerId="ADAL" clId="{B58097FA-9E33-E344-A42D-419E54CE6B24}" dt="2020-09-08T15:53:20.526" v="53"/>
          <ac:spMkLst>
            <pc:docMk/>
            <pc:sldMk cId="979513339" sldId="1580"/>
            <ac:spMk id="4" creationId="{1742CCE3-17BC-4A49-B46F-784E74B49C79}"/>
          </ac:spMkLst>
        </pc:spChg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3788695359" sldId="1581"/>
        </pc:sldMkLst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3196136476" sldId="1582"/>
        </pc:sldMkLst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1429614731" sldId="1583"/>
        </pc:sldMkLst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2072984680" sldId="1584"/>
        </pc:sldMkLst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104796005" sldId="1585"/>
        </pc:sldMkLst>
      </pc:sldChg>
      <pc:sldChg chg="modSp add mod">
        <pc:chgData name="Brandon Minnick" userId="fd2fb036-4a38-4b01-a54f-093b24e5f92a" providerId="ADAL" clId="{B58097FA-9E33-E344-A42D-419E54CE6B24}" dt="2020-09-08T15:55:03.124" v="70" actId="207"/>
        <pc:sldMkLst>
          <pc:docMk/>
          <pc:sldMk cId="1772326023" sldId="1585"/>
        </pc:sldMkLst>
        <pc:spChg chg="mod">
          <ac:chgData name="Brandon Minnick" userId="fd2fb036-4a38-4b01-a54f-093b24e5f92a" providerId="ADAL" clId="{B58097FA-9E33-E344-A42D-419E54CE6B24}" dt="2020-09-08T15:55:03.124" v="70" actId="207"/>
          <ac:spMkLst>
            <pc:docMk/>
            <pc:sldMk cId="1772326023" sldId="1585"/>
            <ac:spMk id="2" creationId="{00000000-0000-0000-0000-000000000000}"/>
          </ac:spMkLst>
        </pc:spChg>
        <pc:spChg chg="mod">
          <ac:chgData name="Brandon Minnick" userId="fd2fb036-4a38-4b01-a54f-093b24e5f92a" providerId="ADAL" clId="{B58097FA-9E33-E344-A42D-419E54CE6B24}" dt="2020-09-08T15:54:55.465" v="69" actId="207"/>
          <ac:spMkLst>
            <pc:docMk/>
            <pc:sldMk cId="1772326023" sldId="1585"/>
            <ac:spMk id="3" creationId="{00000000-0000-0000-0000-000000000000}"/>
          </ac:spMkLst>
        </pc:spChg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1882878172" sldId="1586"/>
        </pc:sldMkLst>
      </pc:sldChg>
      <pc:sldChg chg="modSp add mod">
        <pc:chgData name="Brandon Minnick" userId="fd2fb036-4a38-4b01-a54f-093b24e5f92a" providerId="ADAL" clId="{B58097FA-9E33-E344-A42D-419E54CE6B24}" dt="2020-09-08T15:49:49.092" v="1" actId="207"/>
        <pc:sldMkLst>
          <pc:docMk/>
          <pc:sldMk cId="2823626605" sldId="1588"/>
        </pc:sldMkLst>
        <pc:spChg chg="mod">
          <ac:chgData name="Brandon Minnick" userId="fd2fb036-4a38-4b01-a54f-093b24e5f92a" providerId="ADAL" clId="{B58097FA-9E33-E344-A42D-419E54CE6B24}" dt="2020-09-08T15:49:49.092" v="1" actId="207"/>
          <ac:spMkLst>
            <pc:docMk/>
            <pc:sldMk cId="2823626605" sldId="1588"/>
            <ac:spMk id="2" creationId="{C384FA30-A531-40CE-9072-F02696F4ADA0}"/>
          </ac:spMkLst>
        </pc:spChg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3889156322" sldId="1589"/>
        </pc:sldMkLst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3639374702" sldId="1590"/>
        </pc:sldMkLst>
        <pc:spChg chg="mod">
          <ac:chgData name="Brandon Minnick" userId="fd2fb036-4a38-4b01-a54f-093b24e5f92a" providerId="ADAL" clId="{B58097FA-9E33-E344-A42D-419E54CE6B24}" dt="2020-09-08T15:53:20.342" v="51" actId="207"/>
          <ac:spMkLst>
            <pc:docMk/>
            <pc:sldMk cId="3639374702" sldId="1590"/>
            <ac:spMk id="5" creationId="{B644EB39-4DCA-4CDA-9D77-A4A777DE266D}"/>
          </ac:spMkLst>
        </pc:spChg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2233251044" sldId="1591"/>
        </pc:sldMkLst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3558322940" sldId="1592"/>
        </pc:sldMkLst>
      </pc:sldChg>
      <pc:sldChg chg="modSp add mod">
        <pc:chgData name="Brandon Minnick" userId="fd2fb036-4a38-4b01-a54f-093b24e5f92a" providerId="ADAL" clId="{B58097FA-9E33-E344-A42D-419E54CE6B24}" dt="2020-09-08T15:55:28.371" v="75" actId="207"/>
        <pc:sldMkLst>
          <pc:docMk/>
          <pc:sldMk cId="3938982052" sldId="1592"/>
        </pc:sldMkLst>
        <pc:spChg chg="mod">
          <ac:chgData name="Brandon Minnick" userId="fd2fb036-4a38-4b01-a54f-093b24e5f92a" providerId="ADAL" clId="{B58097FA-9E33-E344-A42D-419E54CE6B24}" dt="2020-09-08T15:55:28.371" v="75" actId="207"/>
          <ac:spMkLst>
            <pc:docMk/>
            <pc:sldMk cId="3938982052" sldId="1592"/>
            <ac:spMk id="5" creationId="{B644EB39-4DCA-4CDA-9D77-A4A777DE266D}"/>
          </ac:spMkLst>
        </pc:spChg>
      </pc:sldChg>
      <pc:sldChg chg="addSp delSp 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2664775816" sldId="1594"/>
        </pc:sldMkLst>
        <pc:spChg chg="add del mod">
          <ac:chgData name="Brandon Minnick" userId="fd2fb036-4a38-4b01-a54f-093b24e5f92a" providerId="ADAL" clId="{B58097FA-9E33-E344-A42D-419E54CE6B24}" dt="2020-09-08T15:53:20.526" v="53"/>
          <ac:spMkLst>
            <pc:docMk/>
            <pc:sldMk cId="2664775816" sldId="1594"/>
            <ac:spMk id="2" creationId="{00000000-0000-0000-0000-000000000000}"/>
          </ac:spMkLst>
        </pc:spChg>
        <pc:spChg chg="add del mod">
          <ac:chgData name="Brandon Minnick" userId="fd2fb036-4a38-4b01-a54f-093b24e5f92a" providerId="ADAL" clId="{B58097FA-9E33-E344-A42D-419E54CE6B24}" dt="2020-09-08T15:52:59.749" v="34" actId="478"/>
          <ac:spMkLst>
            <pc:docMk/>
            <pc:sldMk cId="2664775816" sldId="1594"/>
            <ac:spMk id="5" creationId="{A5943008-C670-1D4C-8C5D-E6CC16BA91E0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1978828048" sldId="1595"/>
        </pc:sldMkLst>
        <pc:spChg chg="mod">
          <ac:chgData name="Brandon Minnick" userId="fd2fb036-4a38-4b01-a54f-093b24e5f92a" providerId="ADAL" clId="{B58097FA-9E33-E344-A42D-419E54CE6B24}" dt="2020-09-08T15:53:20.526" v="53"/>
          <ac:spMkLst>
            <pc:docMk/>
            <pc:sldMk cId="1978828048" sldId="1595"/>
            <ac:spMk id="2" creationId="{00000000-0000-0000-0000-000000000000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2870501798" sldId="1596"/>
        </pc:sldMkLst>
        <pc:spChg chg="mod">
          <ac:chgData name="Brandon Minnick" userId="fd2fb036-4a38-4b01-a54f-093b24e5f92a" providerId="ADAL" clId="{B58097FA-9E33-E344-A42D-419E54CE6B24}" dt="2020-09-08T15:53:20.526" v="53"/>
          <ac:spMkLst>
            <pc:docMk/>
            <pc:sldMk cId="2870501798" sldId="1596"/>
            <ac:spMk id="2" creationId="{00000000-0000-0000-0000-000000000000}"/>
          </ac:spMkLst>
        </pc:spChg>
      </pc:sldChg>
      <pc:sldChg chg="addSp delSp 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3000172424" sldId="1597"/>
        </pc:sldMkLst>
        <pc:spChg chg="add del mod">
          <ac:chgData name="Brandon Minnick" userId="fd2fb036-4a38-4b01-a54f-093b24e5f92a" providerId="ADAL" clId="{B58097FA-9E33-E344-A42D-419E54CE6B24}" dt="2020-09-08T15:53:20.526" v="53"/>
          <ac:spMkLst>
            <pc:docMk/>
            <pc:sldMk cId="3000172424" sldId="1597"/>
            <ac:spMk id="2" creationId="{00000000-0000-0000-0000-000000000000}"/>
          </ac:spMkLst>
        </pc:spChg>
        <pc:spChg chg="mod">
          <ac:chgData name="Brandon Minnick" userId="fd2fb036-4a38-4b01-a54f-093b24e5f92a" providerId="ADAL" clId="{B58097FA-9E33-E344-A42D-419E54CE6B24}" dt="2020-09-08T15:53:19.384" v="45" actId="207"/>
          <ac:spMkLst>
            <pc:docMk/>
            <pc:sldMk cId="3000172424" sldId="1597"/>
            <ac:spMk id="3" creationId="{00000000-0000-0000-0000-000000000000}"/>
          </ac:spMkLst>
        </pc:spChg>
        <pc:spChg chg="add del mod">
          <ac:chgData name="Brandon Minnick" userId="fd2fb036-4a38-4b01-a54f-093b24e5f92a" providerId="ADAL" clId="{B58097FA-9E33-E344-A42D-419E54CE6B24}" dt="2020-09-08T15:53:19.861" v="48" actId="478"/>
          <ac:spMkLst>
            <pc:docMk/>
            <pc:sldMk cId="3000172424" sldId="1597"/>
            <ac:spMk id="5" creationId="{E927024E-5604-7E41-90CF-F50F805826E4}"/>
          </ac:spMkLst>
        </pc:spChg>
        <pc:spChg chg="add del mod">
          <ac:chgData name="Brandon Minnick" userId="fd2fb036-4a38-4b01-a54f-093b24e5f92a" providerId="ADAL" clId="{B58097FA-9E33-E344-A42D-419E54CE6B24}" dt="2020-09-08T15:53:19.700" v="47"/>
          <ac:spMkLst>
            <pc:docMk/>
            <pc:sldMk cId="3000172424" sldId="1597"/>
            <ac:spMk id="6" creationId="{23BCA366-FAB4-6B4A-9098-B6D33FD5D5DA}"/>
          </ac:spMkLst>
        </pc:spChg>
      </pc:sldChg>
      <pc:sldChg chg="modSp add mod">
        <pc:chgData name="Brandon Minnick" userId="fd2fb036-4a38-4b01-a54f-093b24e5f92a" providerId="ADAL" clId="{B58097FA-9E33-E344-A42D-419E54CE6B24}" dt="2020-09-08T15:54:05.962" v="63" actId="207"/>
        <pc:sldMkLst>
          <pc:docMk/>
          <pc:sldMk cId="2927448468" sldId="1598"/>
        </pc:sldMkLst>
        <pc:spChg chg="mod">
          <ac:chgData name="Brandon Minnick" userId="fd2fb036-4a38-4b01-a54f-093b24e5f92a" providerId="ADAL" clId="{B58097FA-9E33-E344-A42D-419E54CE6B24}" dt="2020-09-08T15:54:05.962" v="63" actId="207"/>
          <ac:spMkLst>
            <pc:docMk/>
            <pc:sldMk cId="2927448468" sldId="1598"/>
            <ac:spMk id="2" creationId="{00000000-0000-0000-0000-000000000000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2939855975" sldId="1598"/>
        </pc:sldMkLst>
        <pc:spChg chg="mod">
          <ac:chgData name="Brandon Minnick" userId="fd2fb036-4a38-4b01-a54f-093b24e5f92a" providerId="ADAL" clId="{B58097FA-9E33-E344-A42D-419E54CE6B24}" dt="2020-09-08T15:53:20.526" v="53"/>
          <ac:spMkLst>
            <pc:docMk/>
            <pc:sldMk cId="2939855975" sldId="1598"/>
            <ac:spMk id="2" creationId="{00000000-0000-0000-0000-000000000000}"/>
          </ac:spMkLst>
        </pc:spChg>
      </pc:sldChg>
      <pc:sldChg chg="modSp add mod">
        <pc:chgData name="Brandon Minnick" userId="fd2fb036-4a38-4b01-a54f-093b24e5f92a" providerId="ADAL" clId="{B58097FA-9E33-E344-A42D-419E54CE6B24}" dt="2020-09-08T15:53:46.218" v="58" actId="1076"/>
        <pc:sldMkLst>
          <pc:docMk/>
          <pc:sldMk cId="3780615939" sldId="1599"/>
        </pc:sldMkLst>
        <pc:picChg chg="mod">
          <ac:chgData name="Brandon Minnick" userId="fd2fb036-4a38-4b01-a54f-093b24e5f92a" providerId="ADAL" clId="{B58097FA-9E33-E344-A42D-419E54CE6B24}" dt="2020-09-08T15:53:46.218" v="58" actId="1076"/>
          <ac:picMkLst>
            <pc:docMk/>
            <pc:sldMk cId="3780615939" sldId="1599"/>
            <ac:picMk id="5" creationId="{FBB082DF-B544-A94E-9106-AE8FC7CD5F94}"/>
          </ac:picMkLst>
        </pc:picChg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4282141423" sldId="1599"/>
        </pc:sldMkLst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1880236644" sldId="1601"/>
        </pc:sldMkLst>
      </pc:sldChg>
      <pc:sldChg chg="modSp add mod">
        <pc:chgData name="Brandon Minnick" userId="fd2fb036-4a38-4b01-a54f-093b24e5f92a" providerId="ADAL" clId="{B58097FA-9E33-E344-A42D-419E54CE6B24}" dt="2020-09-08T15:53:48.373" v="59" actId="1076"/>
        <pc:sldMkLst>
          <pc:docMk/>
          <pc:sldMk cId="1938416390" sldId="1601"/>
        </pc:sldMkLst>
        <pc:picChg chg="mod">
          <ac:chgData name="Brandon Minnick" userId="fd2fb036-4a38-4b01-a54f-093b24e5f92a" providerId="ADAL" clId="{B58097FA-9E33-E344-A42D-419E54CE6B24}" dt="2020-09-08T15:53:48.373" v="59" actId="1076"/>
          <ac:picMkLst>
            <pc:docMk/>
            <pc:sldMk cId="1938416390" sldId="1601"/>
            <ac:picMk id="5" creationId="{FBB082DF-B544-A94E-9106-AE8FC7CD5F94}"/>
          </ac:picMkLst>
        </pc:picChg>
      </pc:sldChg>
      <pc:sldChg chg="add del">
        <pc:chgData name="Brandon Minnick" userId="fd2fb036-4a38-4b01-a54f-093b24e5f92a" providerId="ADAL" clId="{B58097FA-9E33-E344-A42D-419E54CE6B24}" dt="2020-09-08T15:53:20.526" v="53"/>
        <pc:sldMkLst>
          <pc:docMk/>
          <pc:sldMk cId="1726837515" sldId="1602"/>
        </pc:sldMkLst>
      </pc:sldChg>
      <pc:sldChg chg="modSp add mod">
        <pc:chgData name="Brandon Minnick" userId="fd2fb036-4a38-4b01-a54f-093b24e5f92a" providerId="ADAL" clId="{B58097FA-9E33-E344-A42D-419E54CE6B24}" dt="2020-09-08T15:55:34.276" v="77" actId="14100"/>
        <pc:sldMkLst>
          <pc:docMk/>
          <pc:sldMk cId="2084291290" sldId="1602"/>
        </pc:sldMkLst>
        <pc:spChg chg="mod">
          <ac:chgData name="Brandon Minnick" userId="fd2fb036-4a38-4b01-a54f-093b24e5f92a" providerId="ADAL" clId="{B58097FA-9E33-E344-A42D-419E54CE6B24}" dt="2020-09-08T15:55:34.276" v="77" actId="14100"/>
          <ac:spMkLst>
            <pc:docMk/>
            <pc:sldMk cId="2084291290" sldId="1602"/>
            <ac:spMk id="5" creationId="{B644EB39-4DCA-4CDA-9D77-A4A777DE266D}"/>
          </ac:spMkLst>
        </pc:spChg>
      </pc:sldChg>
      <pc:sldChg chg="modSp add mod">
        <pc:chgData name="Brandon Minnick" userId="fd2fb036-4a38-4b01-a54f-093b24e5f92a" providerId="ADAL" clId="{B58097FA-9E33-E344-A42D-419E54CE6B24}" dt="2020-09-08T15:55:39.423" v="79" actId="207"/>
        <pc:sldMkLst>
          <pc:docMk/>
          <pc:sldMk cId="87878940" sldId="1603"/>
        </pc:sldMkLst>
        <pc:spChg chg="mod">
          <ac:chgData name="Brandon Minnick" userId="fd2fb036-4a38-4b01-a54f-093b24e5f92a" providerId="ADAL" clId="{B58097FA-9E33-E344-A42D-419E54CE6B24}" dt="2020-09-08T15:55:39.423" v="79" actId="207"/>
          <ac:spMkLst>
            <pc:docMk/>
            <pc:sldMk cId="87878940" sldId="1603"/>
            <ac:spMk id="2" creationId="{00000000-0000-0000-0000-000000000000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1073614203" sldId="1603"/>
        </pc:sldMkLst>
        <pc:spChg chg="mod">
          <ac:chgData name="Brandon Minnick" userId="fd2fb036-4a38-4b01-a54f-093b24e5f92a" providerId="ADAL" clId="{B58097FA-9E33-E344-A42D-419E54CE6B24}" dt="2020-09-08T15:53:20.526" v="53"/>
          <ac:spMkLst>
            <pc:docMk/>
            <pc:sldMk cId="1073614203" sldId="1603"/>
            <ac:spMk id="2" creationId="{00000000-0000-0000-0000-000000000000}"/>
          </ac:spMkLst>
        </pc:spChg>
      </pc:sldChg>
      <pc:sldChg chg="modSp add mod">
        <pc:chgData name="Brandon Minnick" userId="fd2fb036-4a38-4b01-a54f-093b24e5f92a" providerId="ADAL" clId="{B58097FA-9E33-E344-A42D-419E54CE6B24}" dt="2020-09-08T15:55:45.865" v="81" actId="1076"/>
        <pc:sldMkLst>
          <pc:docMk/>
          <pc:sldMk cId="1646365259" sldId="1604"/>
        </pc:sldMkLst>
        <pc:spChg chg="mod">
          <ac:chgData name="Brandon Minnick" userId="fd2fb036-4a38-4b01-a54f-093b24e5f92a" providerId="ADAL" clId="{B58097FA-9E33-E344-A42D-419E54CE6B24}" dt="2020-09-08T15:55:45.865" v="81" actId="1076"/>
          <ac:spMkLst>
            <pc:docMk/>
            <pc:sldMk cId="1646365259" sldId="1604"/>
            <ac:spMk id="2" creationId="{00000000-0000-0000-0000-000000000000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1692533122" sldId="1604"/>
        </pc:sldMkLst>
        <pc:spChg chg="mod">
          <ac:chgData name="Brandon Minnick" userId="fd2fb036-4a38-4b01-a54f-093b24e5f92a" providerId="ADAL" clId="{B58097FA-9E33-E344-A42D-419E54CE6B24}" dt="2020-09-08T15:53:20.526" v="53"/>
          <ac:spMkLst>
            <pc:docMk/>
            <pc:sldMk cId="1692533122" sldId="1604"/>
            <ac:spMk id="2" creationId="{00000000-0000-0000-0000-000000000000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634" v="54" actId="2696"/>
        <pc:sldMkLst>
          <pc:docMk/>
          <pc:sldMk cId="4092527007" sldId="1606"/>
        </pc:sldMkLst>
        <pc:spChg chg="mod">
          <ac:chgData name="Brandon Minnick" userId="fd2fb036-4a38-4b01-a54f-093b24e5f92a" providerId="ADAL" clId="{B58097FA-9E33-E344-A42D-419E54CE6B24}" dt="2020-09-08T15:51:21.586" v="12" actId="207"/>
          <ac:spMkLst>
            <pc:docMk/>
            <pc:sldMk cId="4092527007" sldId="1606"/>
            <ac:spMk id="3" creationId="{EA0B9E2F-ADF9-2F4D-BCC7-B5DD5AB6ACB1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634" v="54" actId="2696"/>
        <pc:sldMkLst>
          <pc:docMk/>
          <pc:sldMk cId="2677161543" sldId="1607"/>
        </pc:sldMkLst>
        <pc:spChg chg="mod">
          <ac:chgData name="Brandon Minnick" userId="fd2fb036-4a38-4b01-a54f-093b24e5f92a" providerId="ADAL" clId="{B58097FA-9E33-E344-A42D-419E54CE6B24}" dt="2020-09-08T15:51:29.810" v="13" actId="207"/>
          <ac:spMkLst>
            <pc:docMk/>
            <pc:sldMk cId="2677161543" sldId="1607"/>
            <ac:spMk id="2" creationId="{C384FA30-A531-40CE-9072-F02696F4ADA0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634" v="54" actId="2696"/>
        <pc:sldMkLst>
          <pc:docMk/>
          <pc:sldMk cId="1557587816" sldId="1608"/>
        </pc:sldMkLst>
        <pc:spChg chg="mod">
          <ac:chgData name="Brandon Minnick" userId="fd2fb036-4a38-4b01-a54f-093b24e5f92a" providerId="ADAL" clId="{B58097FA-9E33-E344-A42D-419E54CE6B24}" dt="2020-09-08T15:51:40.839" v="16" actId="207"/>
          <ac:spMkLst>
            <pc:docMk/>
            <pc:sldMk cId="1557587816" sldId="1608"/>
            <ac:spMk id="3" creationId="{4ADDBC6C-9698-AB4B-87AB-863E3040E99D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5:18.768" v="71" actId="2696"/>
        <pc:sldMkLst>
          <pc:docMk/>
          <pc:sldMk cId="2483608549" sldId="1609"/>
        </pc:sldMkLst>
        <pc:spChg chg="mod">
          <ac:chgData name="Brandon Minnick" userId="fd2fb036-4a38-4b01-a54f-093b24e5f92a" providerId="ADAL" clId="{B58097FA-9E33-E344-A42D-419E54CE6B24}" dt="2020-09-08T15:53:22.863" v="56" actId="207"/>
          <ac:spMkLst>
            <pc:docMk/>
            <pc:sldMk cId="2483608549" sldId="1609"/>
            <ac:spMk id="2" creationId="{C384FA30-A531-40CE-9072-F02696F4ADA0}"/>
          </ac:spMkLst>
        </pc:spChg>
      </pc:sldChg>
      <pc:sldChg chg="modSp add del mod">
        <pc:chgData name="Brandon Minnick" userId="fd2fb036-4a38-4b01-a54f-093b24e5f92a" providerId="ADAL" clId="{B58097FA-9E33-E344-A42D-419E54CE6B24}" dt="2020-09-08T15:53:20.526" v="53"/>
        <pc:sldMkLst>
          <pc:docMk/>
          <pc:sldMk cId="175655797" sldId="1611"/>
        </pc:sldMkLst>
        <pc:spChg chg="mod">
          <ac:chgData name="Brandon Minnick" userId="fd2fb036-4a38-4b01-a54f-093b24e5f92a" providerId="ADAL" clId="{B58097FA-9E33-E344-A42D-419E54CE6B24}" dt="2020-09-08T15:53:20.526" v="53"/>
          <ac:spMkLst>
            <pc:docMk/>
            <pc:sldMk cId="175655797" sldId="1611"/>
            <ac:spMk id="2" creationId="{00000000-0000-0000-0000-000000000000}"/>
          </ac:spMkLst>
        </pc:spChg>
      </pc:sldChg>
      <pc:sldMasterChg chg="modSldLayout">
        <pc:chgData name="Brandon Minnick" userId="fd2fb036-4a38-4b01-a54f-093b24e5f92a" providerId="ADAL" clId="{B58097FA-9E33-E344-A42D-419E54CE6B24}" dt="2020-09-08T15:56:25.824" v="95"/>
        <pc:sldMasterMkLst>
          <pc:docMk/>
          <pc:sldMasterMk cId="3019046772" sldId="2147483777"/>
        </pc:sldMasterMkLst>
        <pc:sldLayoutChg chg="addSp delSp modSp mod">
          <pc:chgData name="Brandon Minnick" userId="fd2fb036-4a38-4b01-a54f-093b24e5f92a" providerId="ADAL" clId="{B58097FA-9E33-E344-A42D-419E54CE6B24}" dt="2020-09-08T15:50:56.804" v="10"/>
          <pc:sldLayoutMkLst>
            <pc:docMk/>
            <pc:sldMasterMk cId="3019046772" sldId="2147483777"/>
            <pc:sldLayoutMk cId="2812929608" sldId="2147483778"/>
          </pc:sldLayoutMkLst>
          <pc:spChg chg="mod">
            <ac:chgData name="Brandon Minnick" userId="fd2fb036-4a38-4b01-a54f-093b24e5f92a" providerId="ADAL" clId="{B58097FA-9E33-E344-A42D-419E54CE6B24}" dt="2020-09-08T15:50:56.804" v="10"/>
            <ac:spMkLst>
              <pc:docMk/>
              <pc:sldMasterMk cId="3019046772" sldId="2147483777"/>
              <pc:sldLayoutMk cId="2812929608" sldId="2147483778"/>
              <ac:spMk id="12" creationId="{515E14A3-B2E4-1547-83F3-4139399D7C21}"/>
            </ac:spMkLst>
          </pc:spChg>
          <pc:spChg chg="mod">
            <ac:chgData name="Brandon Minnick" userId="fd2fb036-4a38-4b01-a54f-093b24e5f92a" providerId="ADAL" clId="{B58097FA-9E33-E344-A42D-419E54CE6B24}" dt="2020-09-08T15:50:56.804" v="10"/>
            <ac:spMkLst>
              <pc:docMk/>
              <pc:sldMasterMk cId="3019046772" sldId="2147483777"/>
              <pc:sldLayoutMk cId="2812929608" sldId="2147483778"/>
              <ac:spMk id="14" creationId="{9BA8AEA0-4732-874B-B5A7-67236F028C9D}"/>
            </ac:spMkLst>
          </pc:spChg>
          <pc:grpChg chg="del mod">
            <ac:chgData name="Brandon Minnick" userId="fd2fb036-4a38-4b01-a54f-093b24e5f92a" providerId="ADAL" clId="{B58097FA-9E33-E344-A42D-419E54CE6B24}" dt="2020-09-08T15:50:56.517" v="9" actId="478"/>
            <ac:grpSpMkLst>
              <pc:docMk/>
              <pc:sldMasterMk cId="3019046772" sldId="2147483777"/>
              <pc:sldLayoutMk cId="2812929608" sldId="2147483778"/>
              <ac:grpSpMk id="9" creationId="{985D2C75-6A93-C546-916F-A3A654D7A5DA}"/>
            </ac:grpSpMkLst>
          </pc:grpChg>
          <pc:grpChg chg="add mod">
            <ac:chgData name="Brandon Minnick" userId="fd2fb036-4a38-4b01-a54f-093b24e5f92a" providerId="ADAL" clId="{B58097FA-9E33-E344-A42D-419E54CE6B24}" dt="2020-09-08T15:50:56.804" v="10"/>
            <ac:grpSpMkLst>
              <pc:docMk/>
              <pc:sldMasterMk cId="3019046772" sldId="2147483777"/>
              <pc:sldLayoutMk cId="2812929608" sldId="2147483778"/>
              <ac:grpSpMk id="10" creationId="{1A62555D-038B-454E-A29A-38A726FD89FC}"/>
            </ac:grpSpMkLst>
          </pc:grpChg>
          <pc:grpChg chg="mod">
            <ac:chgData name="Brandon Minnick" userId="fd2fb036-4a38-4b01-a54f-093b24e5f92a" providerId="ADAL" clId="{B58097FA-9E33-E344-A42D-419E54CE6B24}" dt="2020-09-08T15:50:56.804" v="10"/>
            <ac:grpSpMkLst>
              <pc:docMk/>
              <pc:sldMasterMk cId="3019046772" sldId="2147483777"/>
              <pc:sldLayoutMk cId="2812929608" sldId="2147483778"/>
              <ac:grpSpMk id="11" creationId="{D7FAC8E1-B81C-1345-BADB-25667DC8F0D3}"/>
            </ac:grpSpMkLst>
          </pc:grpChg>
          <pc:picChg chg="mod">
            <ac:chgData name="Brandon Minnick" userId="fd2fb036-4a38-4b01-a54f-093b24e5f92a" providerId="ADAL" clId="{B58097FA-9E33-E344-A42D-419E54CE6B24}" dt="2020-09-08T15:50:56.804" v="10"/>
            <ac:picMkLst>
              <pc:docMk/>
              <pc:sldMasterMk cId="3019046772" sldId="2147483777"/>
              <pc:sldLayoutMk cId="2812929608" sldId="2147483778"/>
              <ac:picMk id="13" creationId="{36272BF3-B346-8345-853D-8828BE0EAA3A}"/>
            </ac:picMkLst>
          </pc:picChg>
          <pc:picChg chg="mod">
            <ac:chgData name="Brandon Minnick" userId="fd2fb036-4a38-4b01-a54f-093b24e5f92a" providerId="ADAL" clId="{B58097FA-9E33-E344-A42D-419E54CE6B24}" dt="2020-09-08T15:50:49.194" v="8" actId="1076"/>
            <ac:picMkLst>
              <pc:docMk/>
              <pc:sldMasterMk cId="3019046772" sldId="2147483777"/>
              <pc:sldLayoutMk cId="2812929608" sldId="2147483778"/>
              <ac:picMk id="17" creationId="{32BF157C-B802-374A-9609-319C52651362}"/>
            </ac:picMkLst>
          </pc:picChg>
        </pc:sldLayoutChg>
        <pc:sldLayoutChg chg="modSp mod setBg">
          <pc:chgData name="Brandon Minnick" userId="fd2fb036-4a38-4b01-a54f-093b24e5f92a" providerId="ADAL" clId="{B58097FA-9E33-E344-A42D-419E54CE6B24}" dt="2020-09-08T15:50:14.314" v="5"/>
          <pc:sldLayoutMkLst>
            <pc:docMk/>
            <pc:sldMasterMk cId="3019046772" sldId="2147483777"/>
            <pc:sldLayoutMk cId="3579157008" sldId="2147483779"/>
          </pc:sldLayoutMkLst>
          <pc:grpChg chg="mod">
            <ac:chgData name="Brandon Minnick" userId="fd2fb036-4a38-4b01-a54f-093b24e5f92a" providerId="ADAL" clId="{B58097FA-9E33-E344-A42D-419E54CE6B24}" dt="2020-09-08T15:50:02.702" v="3" actId="14100"/>
            <ac:grpSpMkLst>
              <pc:docMk/>
              <pc:sldMasterMk cId="3019046772" sldId="2147483777"/>
              <pc:sldLayoutMk cId="3579157008" sldId="2147483779"/>
              <ac:grpSpMk id="12" creationId="{D8682A3F-DAA9-5C41-AC3F-711DA98AB181}"/>
            </ac:grpSpMkLst>
          </pc:grpChg>
          <pc:picChg chg="mod">
            <ac:chgData name="Brandon Minnick" userId="fd2fb036-4a38-4b01-a54f-093b24e5f92a" providerId="ADAL" clId="{B58097FA-9E33-E344-A42D-419E54CE6B24}" dt="2020-09-08T15:50:05.357" v="4" actId="1076"/>
            <ac:picMkLst>
              <pc:docMk/>
              <pc:sldMasterMk cId="3019046772" sldId="2147483777"/>
              <pc:sldLayoutMk cId="3579157008" sldId="2147483779"/>
              <ac:picMk id="15" creationId="{FECC5F55-F0B4-6F4C-8029-5A9D4C5C0D8E}"/>
            </ac:picMkLst>
          </pc:picChg>
        </pc:sldLayoutChg>
        <pc:sldLayoutChg chg="addSp delSp modSp mod">
          <pc:chgData name="Brandon Minnick" userId="fd2fb036-4a38-4b01-a54f-093b24e5f92a" providerId="ADAL" clId="{B58097FA-9E33-E344-A42D-419E54CE6B24}" dt="2020-09-08T15:56:09.930" v="83"/>
          <pc:sldLayoutMkLst>
            <pc:docMk/>
            <pc:sldMasterMk cId="3019046772" sldId="2147483777"/>
            <pc:sldLayoutMk cId="496965784" sldId="2147483780"/>
          </pc:sldLayoutMkLst>
          <pc:spChg chg="mod">
            <ac:chgData name="Brandon Minnick" userId="fd2fb036-4a38-4b01-a54f-093b24e5f92a" providerId="ADAL" clId="{B58097FA-9E33-E344-A42D-419E54CE6B24}" dt="2020-09-08T15:56:09.930" v="83"/>
            <ac:spMkLst>
              <pc:docMk/>
              <pc:sldMasterMk cId="3019046772" sldId="2147483777"/>
              <pc:sldLayoutMk cId="496965784" sldId="2147483780"/>
              <ac:spMk id="12" creationId="{4FBB8762-61DF-2044-8164-83807BE3CA6D}"/>
            </ac:spMkLst>
          </pc:spChg>
          <pc:spChg chg="mod">
            <ac:chgData name="Brandon Minnick" userId="fd2fb036-4a38-4b01-a54f-093b24e5f92a" providerId="ADAL" clId="{B58097FA-9E33-E344-A42D-419E54CE6B24}" dt="2020-09-08T15:56:09.930" v="83"/>
            <ac:spMkLst>
              <pc:docMk/>
              <pc:sldMasterMk cId="3019046772" sldId="2147483777"/>
              <pc:sldLayoutMk cId="496965784" sldId="2147483780"/>
              <ac:spMk id="14" creationId="{183C682E-4147-974D-AE29-528AAD2A12E9}"/>
            </ac:spMkLst>
          </pc:spChg>
          <pc:grpChg chg="del">
            <ac:chgData name="Brandon Minnick" userId="fd2fb036-4a38-4b01-a54f-093b24e5f92a" providerId="ADAL" clId="{B58097FA-9E33-E344-A42D-419E54CE6B24}" dt="2020-09-08T15:56:09.600" v="82" actId="478"/>
            <ac:grpSpMkLst>
              <pc:docMk/>
              <pc:sldMasterMk cId="3019046772" sldId="2147483777"/>
              <pc:sldLayoutMk cId="496965784" sldId="2147483780"/>
              <ac:grpSpMk id="9" creationId="{985D2C75-6A93-C546-916F-A3A654D7A5DA}"/>
            </ac:grpSpMkLst>
          </pc:grpChg>
          <pc:grpChg chg="add mod">
            <ac:chgData name="Brandon Minnick" userId="fd2fb036-4a38-4b01-a54f-093b24e5f92a" providerId="ADAL" clId="{B58097FA-9E33-E344-A42D-419E54CE6B24}" dt="2020-09-08T15:56:09.930" v="83"/>
            <ac:grpSpMkLst>
              <pc:docMk/>
              <pc:sldMasterMk cId="3019046772" sldId="2147483777"/>
              <pc:sldLayoutMk cId="496965784" sldId="2147483780"/>
              <ac:grpSpMk id="10" creationId="{9AEC5293-0A94-9945-B720-5966A66F7192}"/>
            </ac:grpSpMkLst>
          </pc:grpChg>
          <pc:grpChg chg="mod">
            <ac:chgData name="Brandon Minnick" userId="fd2fb036-4a38-4b01-a54f-093b24e5f92a" providerId="ADAL" clId="{B58097FA-9E33-E344-A42D-419E54CE6B24}" dt="2020-09-08T15:56:09.930" v="83"/>
            <ac:grpSpMkLst>
              <pc:docMk/>
              <pc:sldMasterMk cId="3019046772" sldId="2147483777"/>
              <pc:sldLayoutMk cId="496965784" sldId="2147483780"/>
              <ac:grpSpMk id="11" creationId="{375973AA-AA3B-5848-8469-FEE847D7C84E}"/>
            </ac:grpSpMkLst>
          </pc:grpChg>
          <pc:picChg chg="mod">
            <ac:chgData name="Brandon Minnick" userId="fd2fb036-4a38-4b01-a54f-093b24e5f92a" providerId="ADAL" clId="{B58097FA-9E33-E344-A42D-419E54CE6B24}" dt="2020-09-08T15:56:09.930" v="83"/>
            <ac:picMkLst>
              <pc:docMk/>
              <pc:sldMasterMk cId="3019046772" sldId="2147483777"/>
              <pc:sldLayoutMk cId="496965784" sldId="2147483780"/>
              <ac:picMk id="13" creationId="{33E16C30-4E73-134E-B071-3BACEE57C5C8}"/>
            </ac:picMkLst>
          </pc:picChg>
        </pc:sldLayoutChg>
        <pc:sldLayoutChg chg="addSp delSp modSp mod">
          <pc:chgData name="Brandon Minnick" userId="fd2fb036-4a38-4b01-a54f-093b24e5f92a" providerId="ADAL" clId="{B58097FA-9E33-E344-A42D-419E54CE6B24}" dt="2020-09-08T15:56:13.810" v="85"/>
          <pc:sldLayoutMkLst>
            <pc:docMk/>
            <pc:sldMasterMk cId="3019046772" sldId="2147483777"/>
            <pc:sldLayoutMk cId="4079653157" sldId="2147483781"/>
          </pc:sldLayoutMkLst>
          <pc:spChg chg="mod">
            <ac:chgData name="Brandon Minnick" userId="fd2fb036-4a38-4b01-a54f-093b24e5f92a" providerId="ADAL" clId="{B58097FA-9E33-E344-A42D-419E54CE6B24}" dt="2020-09-08T15:56:13.810" v="85"/>
            <ac:spMkLst>
              <pc:docMk/>
              <pc:sldMasterMk cId="3019046772" sldId="2147483777"/>
              <pc:sldLayoutMk cId="4079653157" sldId="2147483781"/>
              <ac:spMk id="12" creationId="{C59EF55B-6778-454F-B002-8C9045827465}"/>
            </ac:spMkLst>
          </pc:spChg>
          <pc:spChg chg="mod">
            <ac:chgData name="Brandon Minnick" userId="fd2fb036-4a38-4b01-a54f-093b24e5f92a" providerId="ADAL" clId="{B58097FA-9E33-E344-A42D-419E54CE6B24}" dt="2020-09-08T15:56:13.810" v="85"/>
            <ac:spMkLst>
              <pc:docMk/>
              <pc:sldMasterMk cId="3019046772" sldId="2147483777"/>
              <pc:sldLayoutMk cId="4079653157" sldId="2147483781"/>
              <ac:spMk id="14" creationId="{864C403B-9DD5-0041-8B19-4D96FD894903}"/>
            </ac:spMkLst>
          </pc:spChg>
          <pc:grpChg chg="del">
            <ac:chgData name="Brandon Minnick" userId="fd2fb036-4a38-4b01-a54f-093b24e5f92a" providerId="ADAL" clId="{B58097FA-9E33-E344-A42D-419E54CE6B24}" dt="2020-09-08T15:56:13.426" v="84" actId="478"/>
            <ac:grpSpMkLst>
              <pc:docMk/>
              <pc:sldMasterMk cId="3019046772" sldId="2147483777"/>
              <pc:sldLayoutMk cId="4079653157" sldId="2147483781"/>
              <ac:grpSpMk id="9" creationId="{985D2C75-6A93-C546-916F-A3A654D7A5DA}"/>
            </ac:grpSpMkLst>
          </pc:grpChg>
          <pc:grpChg chg="add mod">
            <ac:chgData name="Brandon Minnick" userId="fd2fb036-4a38-4b01-a54f-093b24e5f92a" providerId="ADAL" clId="{B58097FA-9E33-E344-A42D-419E54CE6B24}" dt="2020-09-08T15:56:13.810" v="85"/>
            <ac:grpSpMkLst>
              <pc:docMk/>
              <pc:sldMasterMk cId="3019046772" sldId="2147483777"/>
              <pc:sldLayoutMk cId="4079653157" sldId="2147483781"/>
              <ac:grpSpMk id="10" creationId="{6793E747-DACF-8E46-8270-2ABD02C12EED}"/>
            </ac:grpSpMkLst>
          </pc:grpChg>
          <pc:grpChg chg="mod">
            <ac:chgData name="Brandon Minnick" userId="fd2fb036-4a38-4b01-a54f-093b24e5f92a" providerId="ADAL" clId="{B58097FA-9E33-E344-A42D-419E54CE6B24}" dt="2020-09-08T15:56:13.810" v="85"/>
            <ac:grpSpMkLst>
              <pc:docMk/>
              <pc:sldMasterMk cId="3019046772" sldId="2147483777"/>
              <pc:sldLayoutMk cId="4079653157" sldId="2147483781"/>
              <ac:grpSpMk id="11" creationId="{20B39199-C00E-B84D-8CC5-E2AF94AAB4E1}"/>
            </ac:grpSpMkLst>
          </pc:grpChg>
          <pc:picChg chg="mod">
            <ac:chgData name="Brandon Minnick" userId="fd2fb036-4a38-4b01-a54f-093b24e5f92a" providerId="ADAL" clId="{B58097FA-9E33-E344-A42D-419E54CE6B24}" dt="2020-09-08T15:56:13.810" v="85"/>
            <ac:picMkLst>
              <pc:docMk/>
              <pc:sldMasterMk cId="3019046772" sldId="2147483777"/>
              <pc:sldLayoutMk cId="4079653157" sldId="2147483781"/>
              <ac:picMk id="13" creationId="{285F219D-A324-5E40-A96A-5ED8AD360368}"/>
            </ac:picMkLst>
          </pc:picChg>
        </pc:sldLayoutChg>
        <pc:sldLayoutChg chg="addSp delSp modSp mod">
          <pc:chgData name="Brandon Minnick" userId="fd2fb036-4a38-4b01-a54f-093b24e5f92a" providerId="ADAL" clId="{B58097FA-9E33-E344-A42D-419E54CE6B24}" dt="2020-09-08T15:56:16.665" v="87"/>
          <pc:sldLayoutMkLst>
            <pc:docMk/>
            <pc:sldMasterMk cId="3019046772" sldId="2147483777"/>
            <pc:sldLayoutMk cId="1876077597" sldId="2147483782"/>
          </pc:sldLayoutMkLst>
          <pc:spChg chg="mod">
            <ac:chgData name="Brandon Minnick" userId="fd2fb036-4a38-4b01-a54f-093b24e5f92a" providerId="ADAL" clId="{B58097FA-9E33-E344-A42D-419E54CE6B24}" dt="2020-09-08T15:56:16.665" v="87"/>
            <ac:spMkLst>
              <pc:docMk/>
              <pc:sldMasterMk cId="3019046772" sldId="2147483777"/>
              <pc:sldLayoutMk cId="1876077597" sldId="2147483782"/>
              <ac:spMk id="12" creationId="{171BB7D5-C097-B84F-9D47-253F3302D358}"/>
            </ac:spMkLst>
          </pc:spChg>
          <pc:spChg chg="mod">
            <ac:chgData name="Brandon Minnick" userId="fd2fb036-4a38-4b01-a54f-093b24e5f92a" providerId="ADAL" clId="{B58097FA-9E33-E344-A42D-419E54CE6B24}" dt="2020-09-08T15:56:16.665" v="87"/>
            <ac:spMkLst>
              <pc:docMk/>
              <pc:sldMasterMk cId="3019046772" sldId="2147483777"/>
              <pc:sldLayoutMk cId="1876077597" sldId="2147483782"/>
              <ac:spMk id="14" creationId="{648F089D-D35A-C740-A29E-A6B3D47A3C64}"/>
            </ac:spMkLst>
          </pc:spChg>
          <pc:grpChg chg="del">
            <ac:chgData name="Brandon Minnick" userId="fd2fb036-4a38-4b01-a54f-093b24e5f92a" providerId="ADAL" clId="{B58097FA-9E33-E344-A42D-419E54CE6B24}" dt="2020-09-08T15:56:16.089" v="86" actId="478"/>
            <ac:grpSpMkLst>
              <pc:docMk/>
              <pc:sldMasterMk cId="3019046772" sldId="2147483777"/>
              <pc:sldLayoutMk cId="1876077597" sldId="2147483782"/>
              <ac:grpSpMk id="9" creationId="{985D2C75-6A93-C546-916F-A3A654D7A5DA}"/>
            </ac:grpSpMkLst>
          </pc:grpChg>
          <pc:grpChg chg="add mod">
            <ac:chgData name="Brandon Minnick" userId="fd2fb036-4a38-4b01-a54f-093b24e5f92a" providerId="ADAL" clId="{B58097FA-9E33-E344-A42D-419E54CE6B24}" dt="2020-09-08T15:56:16.665" v="87"/>
            <ac:grpSpMkLst>
              <pc:docMk/>
              <pc:sldMasterMk cId="3019046772" sldId="2147483777"/>
              <pc:sldLayoutMk cId="1876077597" sldId="2147483782"/>
              <ac:grpSpMk id="10" creationId="{06F7F9E9-3117-3848-997A-DCDD897CDEB0}"/>
            </ac:grpSpMkLst>
          </pc:grpChg>
          <pc:grpChg chg="mod">
            <ac:chgData name="Brandon Minnick" userId="fd2fb036-4a38-4b01-a54f-093b24e5f92a" providerId="ADAL" clId="{B58097FA-9E33-E344-A42D-419E54CE6B24}" dt="2020-09-08T15:56:16.665" v="87"/>
            <ac:grpSpMkLst>
              <pc:docMk/>
              <pc:sldMasterMk cId="3019046772" sldId="2147483777"/>
              <pc:sldLayoutMk cId="1876077597" sldId="2147483782"/>
              <ac:grpSpMk id="11" creationId="{9DA7DAE5-62EA-EA4E-A843-C7B0F9979C6D}"/>
            </ac:grpSpMkLst>
          </pc:grpChg>
          <pc:picChg chg="mod">
            <ac:chgData name="Brandon Minnick" userId="fd2fb036-4a38-4b01-a54f-093b24e5f92a" providerId="ADAL" clId="{B58097FA-9E33-E344-A42D-419E54CE6B24}" dt="2020-09-08T15:56:16.665" v="87"/>
            <ac:picMkLst>
              <pc:docMk/>
              <pc:sldMasterMk cId="3019046772" sldId="2147483777"/>
              <pc:sldLayoutMk cId="1876077597" sldId="2147483782"/>
              <ac:picMk id="13" creationId="{E8EA2E83-013A-3F47-AEEE-ED9A64E45F5C}"/>
            </ac:picMkLst>
          </pc:picChg>
        </pc:sldLayoutChg>
        <pc:sldLayoutChg chg="addSp delSp modSp mod">
          <pc:chgData name="Brandon Minnick" userId="fd2fb036-4a38-4b01-a54f-093b24e5f92a" providerId="ADAL" clId="{B58097FA-9E33-E344-A42D-419E54CE6B24}" dt="2020-09-08T15:56:19.371" v="89"/>
          <pc:sldLayoutMkLst>
            <pc:docMk/>
            <pc:sldMasterMk cId="3019046772" sldId="2147483777"/>
            <pc:sldLayoutMk cId="3543075025" sldId="2147483783"/>
          </pc:sldLayoutMkLst>
          <pc:spChg chg="mod">
            <ac:chgData name="Brandon Minnick" userId="fd2fb036-4a38-4b01-a54f-093b24e5f92a" providerId="ADAL" clId="{B58097FA-9E33-E344-A42D-419E54CE6B24}" dt="2020-09-08T15:56:19.371" v="89"/>
            <ac:spMkLst>
              <pc:docMk/>
              <pc:sldMasterMk cId="3019046772" sldId="2147483777"/>
              <pc:sldLayoutMk cId="3543075025" sldId="2147483783"/>
              <ac:spMk id="12" creationId="{9A42EA23-59C5-0843-95F8-5C5309AA0EB0}"/>
            </ac:spMkLst>
          </pc:spChg>
          <pc:spChg chg="mod">
            <ac:chgData name="Brandon Minnick" userId="fd2fb036-4a38-4b01-a54f-093b24e5f92a" providerId="ADAL" clId="{B58097FA-9E33-E344-A42D-419E54CE6B24}" dt="2020-09-08T15:56:19.371" v="89"/>
            <ac:spMkLst>
              <pc:docMk/>
              <pc:sldMasterMk cId="3019046772" sldId="2147483777"/>
              <pc:sldLayoutMk cId="3543075025" sldId="2147483783"/>
              <ac:spMk id="14" creationId="{8C4ECC71-B5A5-5D43-B7D6-D6B9CF846740}"/>
            </ac:spMkLst>
          </pc:spChg>
          <pc:grpChg chg="del">
            <ac:chgData name="Brandon Minnick" userId="fd2fb036-4a38-4b01-a54f-093b24e5f92a" providerId="ADAL" clId="{B58097FA-9E33-E344-A42D-419E54CE6B24}" dt="2020-09-08T15:56:19.068" v="88" actId="478"/>
            <ac:grpSpMkLst>
              <pc:docMk/>
              <pc:sldMasterMk cId="3019046772" sldId="2147483777"/>
              <pc:sldLayoutMk cId="3543075025" sldId="2147483783"/>
              <ac:grpSpMk id="9" creationId="{985D2C75-6A93-C546-916F-A3A654D7A5DA}"/>
            </ac:grpSpMkLst>
          </pc:grpChg>
          <pc:grpChg chg="add mod">
            <ac:chgData name="Brandon Minnick" userId="fd2fb036-4a38-4b01-a54f-093b24e5f92a" providerId="ADAL" clId="{B58097FA-9E33-E344-A42D-419E54CE6B24}" dt="2020-09-08T15:56:19.371" v="89"/>
            <ac:grpSpMkLst>
              <pc:docMk/>
              <pc:sldMasterMk cId="3019046772" sldId="2147483777"/>
              <pc:sldLayoutMk cId="3543075025" sldId="2147483783"/>
              <ac:grpSpMk id="10" creationId="{E8E39120-0B6E-8E4E-B334-A2AC0E77A549}"/>
            </ac:grpSpMkLst>
          </pc:grpChg>
          <pc:grpChg chg="mod">
            <ac:chgData name="Brandon Minnick" userId="fd2fb036-4a38-4b01-a54f-093b24e5f92a" providerId="ADAL" clId="{B58097FA-9E33-E344-A42D-419E54CE6B24}" dt="2020-09-08T15:56:19.371" v="89"/>
            <ac:grpSpMkLst>
              <pc:docMk/>
              <pc:sldMasterMk cId="3019046772" sldId="2147483777"/>
              <pc:sldLayoutMk cId="3543075025" sldId="2147483783"/>
              <ac:grpSpMk id="11" creationId="{CE202A1F-6D5B-6543-BC58-00CE0954CCC9}"/>
            </ac:grpSpMkLst>
          </pc:grpChg>
          <pc:picChg chg="mod">
            <ac:chgData name="Brandon Minnick" userId="fd2fb036-4a38-4b01-a54f-093b24e5f92a" providerId="ADAL" clId="{B58097FA-9E33-E344-A42D-419E54CE6B24}" dt="2020-09-08T15:56:19.371" v="89"/>
            <ac:picMkLst>
              <pc:docMk/>
              <pc:sldMasterMk cId="3019046772" sldId="2147483777"/>
              <pc:sldLayoutMk cId="3543075025" sldId="2147483783"/>
              <ac:picMk id="13" creationId="{84D16625-4C0D-CA4A-9E6B-E560B9F53EDA}"/>
            </ac:picMkLst>
          </pc:picChg>
        </pc:sldLayoutChg>
        <pc:sldLayoutChg chg="addSp delSp modSp mod">
          <pc:chgData name="Brandon Minnick" userId="fd2fb036-4a38-4b01-a54f-093b24e5f92a" providerId="ADAL" clId="{B58097FA-9E33-E344-A42D-419E54CE6B24}" dt="2020-09-08T15:56:22.036" v="91"/>
          <pc:sldLayoutMkLst>
            <pc:docMk/>
            <pc:sldMasterMk cId="3019046772" sldId="2147483777"/>
            <pc:sldLayoutMk cId="2211932576" sldId="2147483784"/>
          </pc:sldLayoutMkLst>
          <pc:spChg chg="mod">
            <ac:chgData name="Brandon Minnick" userId="fd2fb036-4a38-4b01-a54f-093b24e5f92a" providerId="ADAL" clId="{B58097FA-9E33-E344-A42D-419E54CE6B24}" dt="2020-09-08T15:56:22.036" v="91"/>
            <ac:spMkLst>
              <pc:docMk/>
              <pc:sldMasterMk cId="3019046772" sldId="2147483777"/>
              <pc:sldLayoutMk cId="2211932576" sldId="2147483784"/>
              <ac:spMk id="12" creationId="{4334BE24-65E8-274E-9088-6749DCEADBF6}"/>
            </ac:spMkLst>
          </pc:spChg>
          <pc:spChg chg="mod">
            <ac:chgData name="Brandon Minnick" userId="fd2fb036-4a38-4b01-a54f-093b24e5f92a" providerId="ADAL" clId="{B58097FA-9E33-E344-A42D-419E54CE6B24}" dt="2020-09-08T15:56:22.036" v="91"/>
            <ac:spMkLst>
              <pc:docMk/>
              <pc:sldMasterMk cId="3019046772" sldId="2147483777"/>
              <pc:sldLayoutMk cId="2211932576" sldId="2147483784"/>
              <ac:spMk id="14" creationId="{D4528D19-BB8C-4D49-AF92-D1348C239EE4}"/>
            </ac:spMkLst>
          </pc:spChg>
          <pc:grpChg chg="del">
            <ac:chgData name="Brandon Minnick" userId="fd2fb036-4a38-4b01-a54f-093b24e5f92a" providerId="ADAL" clId="{B58097FA-9E33-E344-A42D-419E54CE6B24}" dt="2020-09-08T15:56:21.725" v="90" actId="478"/>
            <ac:grpSpMkLst>
              <pc:docMk/>
              <pc:sldMasterMk cId="3019046772" sldId="2147483777"/>
              <pc:sldLayoutMk cId="2211932576" sldId="2147483784"/>
              <ac:grpSpMk id="9" creationId="{985D2C75-6A93-C546-916F-A3A654D7A5DA}"/>
            </ac:grpSpMkLst>
          </pc:grpChg>
          <pc:grpChg chg="add mod">
            <ac:chgData name="Brandon Minnick" userId="fd2fb036-4a38-4b01-a54f-093b24e5f92a" providerId="ADAL" clId="{B58097FA-9E33-E344-A42D-419E54CE6B24}" dt="2020-09-08T15:56:22.036" v="91"/>
            <ac:grpSpMkLst>
              <pc:docMk/>
              <pc:sldMasterMk cId="3019046772" sldId="2147483777"/>
              <pc:sldLayoutMk cId="2211932576" sldId="2147483784"/>
              <ac:grpSpMk id="10" creationId="{FEFBC811-51AA-A84F-AAB5-0F8E29BD78A7}"/>
            </ac:grpSpMkLst>
          </pc:grpChg>
          <pc:grpChg chg="mod">
            <ac:chgData name="Brandon Minnick" userId="fd2fb036-4a38-4b01-a54f-093b24e5f92a" providerId="ADAL" clId="{B58097FA-9E33-E344-A42D-419E54CE6B24}" dt="2020-09-08T15:56:22.036" v="91"/>
            <ac:grpSpMkLst>
              <pc:docMk/>
              <pc:sldMasterMk cId="3019046772" sldId="2147483777"/>
              <pc:sldLayoutMk cId="2211932576" sldId="2147483784"/>
              <ac:grpSpMk id="11" creationId="{41AB6709-3F73-C34E-A277-90A9FC586113}"/>
            </ac:grpSpMkLst>
          </pc:grpChg>
          <pc:picChg chg="mod">
            <ac:chgData name="Brandon Minnick" userId="fd2fb036-4a38-4b01-a54f-093b24e5f92a" providerId="ADAL" clId="{B58097FA-9E33-E344-A42D-419E54CE6B24}" dt="2020-09-08T15:56:22.036" v="91"/>
            <ac:picMkLst>
              <pc:docMk/>
              <pc:sldMasterMk cId="3019046772" sldId="2147483777"/>
              <pc:sldLayoutMk cId="2211932576" sldId="2147483784"/>
              <ac:picMk id="13" creationId="{58EFF99A-E493-0F4D-86CC-4C163BA725F6}"/>
            </ac:picMkLst>
          </pc:picChg>
        </pc:sldLayoutChg>
        <pc:sldLayoutChg chg="addSp delSp modSp mod">
          <pc:chgData name="Brandon Minnick" userId="fd2fb036-4a38-4b01-a54f-093b24e5f92a" providerId="ADAL" clId="{B58097FA-9E33-E344-A42D-419E54CE6B24}" dt="2020-09-08T15:56:25.824" v="95"/>
          <pc:sldLayoutMkLst>
            <pc:docMk/>
            <pc:sldMasterMk cId="3019046772" sldId="2147483777"/>
            <pc:sldLayoutMk cId="1472464382" sldId="2147483785"/>
          </pc:sldLayoutMkLst>
          <pc:spChg chg="mod">
            <ac:chgData name="Brandon Minnick" userId="fd2fb036-4a38-4b01-a54f-093b24e5f92a" providerId="ADAL" clId="{B58097FA-9E33-E344-A42D-419E54CE6B24}" dt="2020-09-08T15:56:24.187" v="92"/>
            <ac:spMkLst>
              <pc:docMk/>
              <pc:sldMasterMk cId="3019046772" sldId="2147483777"/>
              <pc:sldLayoutMk cId="1472464382" sldId="2147483785"/>
              <ac:spMk id="12" creationId="{0F0F3405-614D-2444-8759-C54360A42339}"/>
            </ac:spMkLst>
          </pc:spChg>
          <pc:spChg chg="mod">
            <ac:chgData name="Brandon Minnick" userId="fd2fb036-4a38-4b01-a54f-093b24e5f92a" providerId="ADAL" clId="{B58097FA-9E33-E344-A42D-419E54CE6B24}" dt="2020-09-08T15:56:24.187" v="92"/>
            <ac:spMkLst>
              <pc:docMk/>
              <pc:sldMasterMk cId="3019046772" sldId="2147483777"/>
              <pc:sldLayoutMk cId="1472464382" sldId="2147483785"/>
              <ac:spMk id="14" creationId="{EC16623D-D7B0-EA44-9D1F-C5B1A3300DBF}"/>
            </ac:spMkLst>
          </pc:spChg>
          <pc:spChg chg="mod">
            <ac:chgData name="Brandon Minnick" userId="fd2fb036-4a38-4b01-a54f-093b24e5f92a" providerId="ADAL" clId="{B58097FA-9E33-E344-A42D-419E54CE6B24}" dt="2020-09-08T15:56:25.824" v="95"/>
            <ac:spMkLst>
              <pc:docMk/>
              <pc:sldMasterMk cId="3019046772" sldId="2147483777"/>
              <pc:sldLayoutMk cId="1472464382" sldId="2147483785"/>
              <ac:spMk id="21" creationId="{9BC275DA-877F-5949-B869-F2B4D44F4697}"/>
            </ac:spMkLst>
          </pc:spChg>
          <pc:spChg chg="mod">
            <ac:chgData name="Brandon Minnick" userId="fd2fb036-4a38-4b01-a54f-093b24e5f92a" providerId="ADAL" clId="{B58097FA-9E33-E344-A42D-419E54CE6B24}" dt="2020-09-08T15:56:25.824" v="95"/>
            <ac:spMkLst>
              <pc:docMk/>
              <pc:sldMasterMk cId="3019046772" sldId="2147483777"/>
              <pc:sldLayoutMk cId="1472464382" sldId="2147483785"/>
              <ac:spMk id="23" creationId="{3B8A7C1E-3D3B-0848-B03F-7D4A62172990}"/>
            </ac:spMkLst>
          </pc:spChg>
          <pc:grpChg chg="del">
            <ac:chgData name="Brandon Minnick" userId="fd2fb036-4a38-4b01-a54f-093b24e5f92a" providerId="ADAL" clId="{B58097FA-9E33-E344-A42D-419E54CE6B24}" dt="2020-09-08T15:56:25.210" v="94" actId="478"/>
            <ac:grpSpMkLst>
              <pc:docMk/>
              <pc:sldMasterMk cId="3019046772" sldId="2147483777"/>
              <pc:sldLayoutMk cId="1472464382" sldId="2147483785"/>
              <ac:grpSpMk id="9" creationId="{985D2C75-6A93-C546-916F-A3A654D7A5DA}"/>
            </ac:grpSpMkLst>
          </pc:grpChg>
          <pc:grpChg chg="add del mod">
            <ac:chgData name="Brandon Minnick" userId="fd2fb036-4a38-4b01-a54f-093b24e5f92a" providerId="ADAL" clId="{B58097FA-9E33-E344-A42D-419E54CE6B24}" dt="2020-09-08T15:56:24.932" v="93"/>
            <ac:grpSpMkLst>
              <pc:docMk/>
              <pc:sldMasterMk cId="3019046772" sldId="2147483777"/>
              <pc:sldLayoutMk cId="1472464382" sldId="2147483785"/>
              <ac:grpSpMk id="10" creationId="{4E596D9A-0BAA-294A-800B-1CB52D3ACA39}"/>
            </ac:grpSpMkLst>
          </pc:grpChg>
          <pc:grpChg chg="mod">
            <ac:chgData name="Brandon Minnick" userId="fd2fb036-4a38-4b01-a54f-093b24e5f92a" providerId="ADAL" clId="{B58097FA-9E33-E344-A42D-419E54CE6B24}" dt="2020-09-08T15:56:24.187" v="92"/>
            <ac:grpSpMkLst>
              <pc:docMk/>
              <pc:sldMasterMk cId="3019046772" sldId="2147483777"/>
              <pc:sldLayoutMk cId="1472464382" sldId="2147483785"/>
              <ac:grpSpMk id="11" creationId="{6E1EC84B-207C-BF4C-A117-B5AE49BB4844}"/>
            </ac:grpSpMkLst>
          </pc:grpChg>
          <pc:grpChg chg="add mod">
            <ac:chgData name="Brandon Minnick" userId="fd2fb036-4a38-4b01-a54f-093b24e5f92a" providerId="ADAL" clId="{B58097FA-9E33-E344-A42D-419E54CE6B24}" dt="2020-09-08T15:56:25.824" v="95"/>
            <ac:grpSpMkLst>
              <pc:docMk/>
              <pc:sldMasterMk cId="3019046772" sldId="2147483777"/>
              <pc:sldLayoutMk cId="1472464382" sldId="2147483785"/>
              <ac:grpSpMk id="19" creationId="{F4A400C9-A3A0-5440-BF9C-9EDC367305A6}"/>
            </ac:grpSpMkLst>
          </pc:grpChg>
          <pc:grpChg chg="mod">
            <ac:chgData name="Brandon Minnick" userId="fd2fb036-4a38-4b01-a54f-093b24e5f92a" providerId="ADAL" clId="{B58097FA-9E33-E344-A42D-419E54CE6B24}" dt="2020-09-08T15:56:25.824" v="95"/>
            <ac:grpSpMkLst>
              <pc:docMk/>
              <pc:sldMasterMk cId="3019046772" sldId="2147483777"/>
              <pc:sldLayoutMk cId="1472464382" sldId="2147483785"/>
              <ac:grpSpMk id="20" creationId="{04102101-2D66-4E4E-85DC-E664402F5721}"/>
            </ac:grpSpMkLst>
          </pc:grpChg>
          <pc:picChg chg="mod">
            <ac:chgData name="Brandon Minnick" userId="fd2fb036-4a38-4b01-a54f-093b24e5f92a" providerId="ADAL" clId="{B58097FA-9E33-E344-A42D-419E54CE6B24}" dt="2020-09-08T15:56:24.187" v="92"/>
            <ac:picMkLst>
              <pc:docMk/>
              <pc:sldMasterMk cId="3019046772" sldId="2147483777"/>
              <pc:sldLayoutMk cId="1472464382" sldId="2147483785"/>
              <ac:picMk id="13" creationId="{2287BB6A-CD15-2649-B444-58BB2DDC0EF6}"/>
            </ac:picMkLst>
          </pc:picChg>
          <pc:picChg chg="mod">
            <ac:chgData name="Brandon Minnick" userId="fd2fb036-4a38-4b01-a54f-093b24e5f92a" providerId="ADAL" clId="{B58097FA-9E33-E344-A42D-419E54CE6B24}" dt="2020-09-08T15:56:25.824" v="95"/>
            <ac:picMkLst>
              <pc:docMk/>
              <pc:sldMasterMk cId="3019046772" sldId="2147483777"/>
              <pc:sldLayoutMk cId="1472464382" sldId="2147483785"/>
              <ac:picMk id="22" creationId="{C94EAF6D-2D44-F541-9BB6-B99428FA3000}"/>
            </ac:picMkLst>
          </pc:picChg>
        </pc:sldLayoutChg>
      </pc:sldMasterChg>
    </pc:docChg>
  </pc:docChgLst>
  <pc:docChgLst>
    <pc:chgData name="Jen Looper" userId="S::jelooper@microsoft.com::2b986e68-6611-4d1c-b88e-fd726ea7d214" providerId="AD" clId="Web-{ECE76B71-9480-462E-391C-E55E86F31D3B}"/>
    <pc:docChg chg="modSld">
      <pc:chgData name="Jen Looper" userId="S::jelooper@microsoft.com::2b986e68-6611-4d1c-b88e-fd726ea7d214" providerId="AD" clId="Web-{ECE76B71-9480-462E-391C-E55E86F31D3B}" dt="2020-09-08T14:25:15.015" v="59" actId="1076"/>
      <pc:docMkLst>
        <pc:docMk/>
      </pc:docMkLst>
      <pc:sldChg chg="modSp">
        <pc:chgData name="Jen Looper" userId="S::jelooper@microsoft.com::2b986e68-6611-4d1c-b88e-fd726ea7d214" providerId="AD" clId="Web-{ECE76B71-9480-462E-391C-E55E86F31D3B}" dt="2020-09-08T14:25:00.124" v="56" actId="20577"/>
        <pc:sldMkLst>
          <pc:docMk/>
          <pc:sldMk cId="2626240174" sldId="257"/>
        </pc:sldMkLst>
        <pc:spChg chg="mod">
          <ac:chgData name="Jen Looper" userId="S::jelooper@microsoft.com::2b986e68-6611-4d1c-b88e-fd726ea7d214" providerId="AD" clId="Web-{ECE76B71-9480-462E-391C-E55E86F31D3B}" dt="2020-09-08T14:25:00.124" v="56" actId="20577"/>
          <ac:spMkLst>
            <pc:docMk/>
            <pc:sldMk cId="2626240174" sldId="257"/>
            <ac:spMk id="3" creationId="{AABBE4E5-B971-484A-B66E-E58531A4F255}"/>
          </ac:spMkLst>
        </pc:spChg>
      </pc:sldChg>
      <pc:sldChg chg="modSp">
        <pc:chgData name="Jen Looper" userId="S::jelooper@microsoft.com::2b986e68-6611-4d1c-b88e-fd726ea7d214" providerId="AD" clId="Web-{ECE76B71-9480-462E-391C-E55E86F31D3B}" dt="2020-09-08T14:25:15.015" v="59" actId="1076"/>
        <pc:sldMkLst>
          <pc:docMk/>
          <pc:sldMk cId="657392742" sldId="258"/>
        </pc:sldMkLst>
        <pc:spChg chg="mod">
          <ac:chgData name="Jen Looper" userId="S::jelooper@microsoft.com::2b986e68-6611-4d1c-b88e-fd726ea7d214" providerId="AD" clId="Web-{ECE76B71-9480-462E-391C-E55E86F31D3B}" dt="2020-09-08T14:25:15.015" v="59" actId="1076"/>
          <ac:spMkLst>
            <pc:docMk/>
            <pc:sldMk cId="657392742" sldId="258"/>
            <ac:spMk id="3" creationId="{AABBE4E5-B971-484A-B66E-E58531A4F255}"/>
          </ac:spMkLst>
        </pc:spChg>
      </pc:sldChg>
    </pc:docChg>
  </pc:docChgLst>
  <pc:docChgLst>
    <pc:chgData name="Brandon Minnick" userId="S::bramin@microsoft.com::fd2fb036-4a38-4b01-a54f-093b24e5f92a" providerId="AD" clId="Web-{33CC4C26-D116-44B7-F12B-023C3744EE86}"/>
    <pc:docChg chg="modSld">
      <pc:chgData name="Brandon Minnick" userId="S::bramin@microsoft.com::fd2fb036-4a38-4b01-a54f-093b24e5f92a" providerId="AD" clId="Web-{33CC4C26-D116-44B7-F12B-023C3744EE86}" dt="2020-09-08T16:15:49.345" v="3"/>
      <pc:docMkLst>
        <pc:docMk/>
      </pc:docMkLst>
      <pc:sldChg chg="addSp modSp">
        <pc:chgData name="Brandon Minnick" userId="S::bramin@microsoft.com::fd2fb036-4a38-4b01-a54f-093b24e5f92a" providerId="AD" clId="Web-{33CC4C26-D116-44B7-F12B-023C3744EE86}" dt="2020-09-08T16:15:39.985" v="2"/>
        <pc:sldMkLst>
          <pc:docMk/>
          <pc:sldMk cId="3938982052" sldId="1592"/>
        </pc:sldMkLst>
        <pc:spChg chg="add ord">
          <ac:chgData name="Brandon Minnick" userId="S::bramin@microsoft.com::fd2fb036-4a38-4b01-a54f-093b24e5f92a" providerId="AD" clId="Web-{33CC4C26-D116-44B7-F12B-023C3744EE86}" dt="2020-09-08T16:15:34.703" v="1"/>
          <ac:spMkLst>
            <pc:docMk/>
            <pc:sldMk cId="3938982052" sldId="1592"/>
            <ac:spMk id="2" creationId="{7D6BA294-716E-4802-86FC-604324265C23}"/>
          </ac:spMkLst>
        </pc:spChg>
        <pc:spChg chg="mod">
          <ac:chgData name="Brandon Minnick" userId="S::bramin@microsoft.com::fd2fb036-4a38-4b01-a54f-093b24e5f92a" providerId="AD" clId="Web-{33CC4C26-D116-44B7-F12B-023C3744EE86}" dt="2020-09-08T16:15:39.985" v="2"/>
          <ac:spMkLst>
            <pc:docMk/>
            <pc:sldMk cId="3938982052" sldId="1592"/>
            <ac:spMk id="5" creationId="{B644EB39-4DCA-4CDA-9D77-A4A777DE266D}"/>
          </ac:spMkLst>
        </pc:spChg>
      </pc:sldChg>
      <pc:sldChg chg="modSp">
        <pc:chgData name="Brandon Minnick" userId="S::bramin@microsoft.com::fd2fb036-4a38-4b01-a54f-093b24e5f92a" providerId="AD" clId="Web-{33CC4C26-D116-44B7-F12B-023C3744EE86}" dt="2020-09-08T16:15:49.345" v="3"/>
        <pc:sldMkLst>
          <pc:docMk/>
          <pc:sldMk cId="1557587816" sldId="1608"/>
        </pc:sldMkLst>
        <pc:spChg chg="mod">
          <ac:chgData name="Brandon Minnick" userId="S::bramin@microsoft.com::fd2fb036-4a38-4b01-a54f-093b24e5f92a" providerId="AD" clId="Web-{33CC4C26-D116-44B7-F12B-023C3744EE86}" dt="2020-09-08T16:15:49.345" v="3"/>
          <ac:spMkLst>
            <pc:docMk/>
            <pc:sldMk cId="1557587816" sldId="1608"/>
            <ac:spMk id="3" creationId="{4ADDBC6C-9698-AB4B-87AB-863E3040E99D}"/>
          </ac:spMkLst>
        </pc:spChg>
      </pc:sldChg>
    </pc:docChg>
  </pc:docChgLst>
  <pc:docChgLst>
    <pc:chgData name="Brandon Minnick" userId="S::bramin@microsoft.com::fd2fb036-4a38-4b01-a54f-093b24e5f92a" providerId="AD" clId="Web-{317B4CA1-A39F-4965-297B-C97EE8A240D4}"/>
    <pc:docChg chg="modSld">
      <pc:chgData name="Brandon Minnick" userId="S::bramin@microsoft.com::fd2fb036-4a38-4b01-a54f-093b24e5f92a" providerId="AD" clId="Web-{317B4CA1-A39F-4965-297B-C97EE8A240D4}" dt="2020-09-08T15:49:20.050" v="87" actId="20577"/>
      <pc:docMkLst>
        <pc:docMk/>
      </pc:docMkLst>
      <pc:sldChg chg="modSp">
        <pc:chgData name="Brandon Minnick" userId="S::bramin@microsoft.com::fd2fb036-4a38-4b01-a54f-093b24e5f92a" providerId="AD" clId="Web-{317B4CA1-A39F-4965-297B-C97EE8A240D4}" dt="2020-09-08T15:49:20.050" v="86" actId="20577"/>
        <pc:sldMkLst>
          <pc:docMk/>
          <pc:sldMk cId="657392742" sldId="258"/>
        </pc:sldMkLst>
        <pc:spChg chg="mod">
          <ac:chgData name="Brandon Minnick" userId="S::bramin@microsoft.com::fd2fb036-4a38-4b01-a54f-093b24e5f92a" providerId="AD" clId="Web-{317B4CA1-A39F-4965-297B-C97EE8A240D4}" dt="2020-09-08T15:49:20.050" v="86" actId="20577"/>
          <ac:spMkLst>
            <pc:docMk/>
            <pc:sldMk cId="657392742" sldId="258"/>
            <ac:spMk id="3" creationId="{AABBE4E5-B971-484A-B66E-E58531A4F255}"/>
          </ac:spMkLst>
        </pc:spChg>
      </pc:sldChg>
    </pc:docChg>
  </pc:docChgLst>
  <pc:docChgLst>
    <pc:chgData name="Nitya Narasimhan" userId="S::ninarasi@microsoft.com::2364c8a2-3662-44ce-a9d9-cb0bd5b357d3" providerId="AD" clId="Web-{CE952D1E-FCC7-49F2-EAF4-C7F3D42B5225}"/>
    <pc:docChg chg="modSld">
      <pc:chgData name="Nitya Narasimhan" userId="S::ninarasi@microsoft.com::2364c8a2-3662-44ce-a9d9-cb0bd5b357d3" providerId="AD" clId="Web-{CE952D1E-FCC7-49F2-EAF4-C7F3D42B5225}" dt="2020-09-08T15:48:16.563" v="4" actId="20577"/>
      <pc:docMkLst>
        <pc:docMk/>
      </pc:docMkLst>
      <pc:sldChg chg="modSp">
        <pc:chgData name="Nitya Narasimhan" userId="S::ninarasi@microsoft.com::2364c8a2-3662-44ce-a9d9-cb0bd5b357d3" providerId="AD" clId="Web-{CE952D1E-FCC7-49F2-EAF4-C7F3D42B5225}" dt="2020-09-08T15:33:17.605" v="2" actId="20577"/>
        <pc:sldMkLst>
          <pc:docMk/>
          <pc:sldMk cId="657392742" sldId="258"/>
        </pc:sldMkLst>
        <pc:spChg chg="mod">
          <ac:chgData name="Nitya Narasimhan" userId="S::ninarasi@microsoft.com::2364c8a2-3662-44ce-a9d9-cb0bd5b357d3" providerId="AD" clId="Web-{CE952D1E-FCC7-49F2-EAF4-C7F3D42B5225}" dt="2020-09-08T15:33:17.605" v="2" actId="20577"/>
          <ac:spMkLst>
            <pc:docMk/>
            <pc:sldMk cId="657392742" sldId="258"/>
            <ac:spMk id="3" creationId="{AABBE4E5-B971-484A-B66E-E58531A4F255}"/>
          </ac:spMkLst>
        </pc:spChg>
      </pc:sldChg>
    </pc:docChg>
  </pc:docChgLst>
  <pc:docChgLst>
    <pc:chgData name="Brian Clark" userId="S::brcl@microsoft.com::4350ed56-98af-4eff-804f-05f22591e699" providerId="AD" clId="Web-{E44CB3FA-70B9-410D-ECFA-0E8F63A7BB40}"/>
    <pc:docChg chg="modSld">
      <pc:chgData name="Brian Clark" userId="S::brcl@microsoft.com::4350ed56-98af-4eff-804f-05f22591e699" providerId="AD" clId="Web-{E44CB3FA-70B9-410D-ECFA-0E8F63A7BB40}" dt="2020-09-08T13:59:12.097" v="4" actId="20577"/>
      <pc:docMkLst>
        <pc:docMk/>
      </pc:docMkLst>
      <pc:sldChg chg="modSp">
        <pc:chgData name="Brian Clark" userId="S::brcl@microsoft.com::4350ed56-98af-4eff-804f-05f22591e699" providerId="AD" clId="Web-{E44CB3FA-70B9-410D-ECFA-0E8F63A7BB40}" dt="2020-09-08T13:59:11.019" v="2" actId="20577"/>
        <pc:sldMkLst>
          <pc:docMk/>
          <pc:sldMk cId="2626240174" sldId="257"/>
        </pc:sldMkLst>
        <pc:spChg chg="mod">
          <ac:chgData name="Brian Clark" userId="S::brcl@microsoft.com::4350ed56-98af-4eff-804f-05f22591e699" providerId="AD" clId="Web-{E44CB3FA-70B9-410D-ECFA-0E8F63A7BB40}" dt="2020-09-08T13:59:11.019" v="2" actId="20577"/>
          <ac:spMkLst>
            <pc:docMk/>
            <pc:sldMk cId="2626240174" sldId="257"/>
            <ac:spMk id="3" creationId="{AABBE4E5-B971-484A-B66E-E58531A4F2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89BAC-068B-7542-950B-DA4BA1C3DD1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FFB3C-1528-B74D-895F-A70F003A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9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35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7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9/8/2020 9:15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62555D-038B-454E-A29A-38A726FD89FC}"/>
              </a:ext>
            </a:extLst>
          </p:cNvPr>
          <p:cNvGrpSpPr/>
          <p:nvPr userDrawn="1"/>
        </p:nvGrpSpPr>
        <p:grpSpPr>
          <a:xfrm>
            <a:off x="1" y="6240587"/>
            <a:ext cx="12191999" cy="605422"/>
            <a:chOff x="-61946" y="6364818"/>
            <a:chExt cx="12168255" cy="617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FAC8E1-B81C-1345-BADB-25667DC8F0D3}"/>
                </a:ext>
              </a:extLst>
            </p:cNvPr>
            <p:cNvGrpSpPr/>
            <p:nvPr userDrawn="1"/>
          </p:nvGrpSpPr>
          <p:grpSpPr>
            <a:xfrm>
              <a:off x="-61946" y="6364818"/>
              <a:ext cx="2408859" cy="617474"/>
              <a:chOff x="8703664" y="6310423"/>
              <a:chExt cx="2457159" cy="62976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6272BF3-B346-8345-853D-8828BE0EAA3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3684" y="6310423"/>
                <a:ext cx="377139" cy="37713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A8AEA0-4732-874B-B5A7-67236F028C9D}"/>
                  </a:ext>
                </a:extLst>
              </p:cNvPr>
              <p:cNvSpPr txBox="1"/>
              <p:nvPr userDrawn="1"/>
            </p:nvSpPr>
            <p:spPr>
              <a:xfrm>
                <a:off x="8703664" y="6310423"/>
                <a:ext cx="2080020" cy="62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8787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67">
                    <a:solidFill>
                      <a:schemeClr val="tx1"/>
                    </a:solidFill>
                  </a:rPr>
                  <a:t>@</a:t>
                </a:r>
                <a:r>
                  <a:rPr lang="en-US" sz="1667" err="1">
                    <a:solidFill>
                      <a:schemeClr val="tx1"/>
                    </a:solidFill>
                  </a:rPr>
                  <a:t>TheCodeTraveler</a:t>
                </a:r>
                <a:endParaRPr lang="en-US" sz="16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5E14A3-B2E4-1547-83F3-4139399D7C21}"/>
                </a:ext>
              </a:extLst>
            </p:cNvPr>
            <p:cNvSpPr/>
            <p:nvPr userDrawn="1"/>
          </p:nvSpPr>
          <p:spPr>
            <a:xfrm>
              <a:off x="7347310" y="6364819"/>
              <a:ext cx="4758999" cy="355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67"/>
                <a:t>https://</a:t>
              </a:r>
              <a:r>
                <a:rPr lang="en-US" sz="1667" err="1"/>
                <a:t>codetraveler.io</a:t>
              </a:r>
              <a:r>
                <a:rPr lang="en-US" sz="1667"/>
                <a:t>/</a:t>
              </a:r>
              <a:r>
                <a:rPr lang="en-US" sz="1667" err="1"/>
                <a:t>SuccessfulWorkshops</a:t>
              </a:r>
              <a:endParaRPr 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281292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8682A3F-DAA9-5C41-AC3F-711DA98AB181}"/>
              </a:ext>
            </a:extLst>
          </p:cNvPr>
          <p:cNvGrpSpPr/>
          <p:nvPr userDrawn="1"/>
        </p:nvGrpSpPr>
        <p:grpSpPr>
          <a:xfrm>
            <a:off x="1" y="6240587"/>
            <a:ext cx="12191999" cy="605422"/>
            <a:chOff x="-61946" y="6364818"/>
            <a:chExt cx="12168255" cy="6174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06FABA-0BAF-094A-B5C1-13F8B640D0FE}"/>
                </a:ext>
              </a:extLst>
            </p:cNvPr>
            <p:cNvGrpSpPr/>
            <p:nvPr userDrawn="1"/>
          </p:nvGrpSpPr>
          <p:grpSpPr>
            <a:xfrm>
              <a:off x="-61946" y="6364818"/>
              <a:ext cx="2408859" cy="617474"/>
              <a:chOff x="8703664" y="6310423"/>
              <a:chExt cx="2457159" cy="62976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ECC5F55-F0B4-6F4C-8029-5A9D4C5C0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3684" y="6310423"/>
                <a:ext cx="377139" cy="37713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5E9D33-970C-9848-B3F6-3BBE83690A1B}"/>
                  </a:ext>
                </a:extLst>
              </p:cNvPr>
              <p:cNvSpPr txBox="1"/>
              <p:nvPr userDrawn="1"/>
            </p:nvSpPr>
            <p:spPr>
              <a:xfrm>
                <a:off x="8703664" y="6310423"/>
                <a:ext cx="2080020" cy="62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8787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67">
                    <a:solidFill>
                      <a:schemeClr val="tx1"/>
                    </a:solidFill>
                  </a:rPr>
                  <a:t>@</a:t>
                </a:r>
                <a:r>
                  <a:rPr lang="en-US" sz="1667" err="1">
                    <a:solidFill>
                      <a:schemeClr val="tx1"/>
                    </a:solidFill>
                  </a:rPr>
                  <a:t>TheCodeTraveler</a:t>
                </a:r>
                <a:endParaRPr lang="en-US" sz="16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1E7D4A-64B6-FD4B-9081-CE12646A35F0}"/>
                </a:ext>
              </a:extLst>
            </p:cNvPr>
            <p:cNvSpPr/>
            <p:nvPr userDrawn="1"/>
          </p:nvSpPr>
          <p:spPr>
            <a:xfrm>
              <a:off x="7347310" y="6364819"/>
              <a:ext cx="4758999" cy="355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67"/>
                <a:t>https://</a:t>
              </a:r>
              <a:r>
                <a:rPr lang="en-US" sz="1667" err="1"/>
                <a:t>codetraveler.io</a:t>
              </a:r>
              <a:r>
                <a:rPr lang="en-US" sz="1667"/>
                <a:t>/</a:t>
              </a:r>
              <a:r>
                <a:rPr lang="en-US" sz="1667" err="1"/>
                <a:t>SuccessfulWorkshops</a:t>
              </a:r>
              <a:endParaRPr 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357915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C5293-0A94-9945-B720-5966A66F7192}"/>
              </a:ext>
            </a:extLst>
          </p:cNvPr>
          <p:cNvGrpSpPr/>
          <p:nvPr userDrawn="1"/>
        </p:nvGrpSpPr>
        <p:grpSpPr>
          <a:xfrm>
            <a:off x="1" y="6240587"/>
            <a:ext cx="12191999" cy="605422"/>
            <a:chOff x="-61946" y="6364818"/>
            <a:chExt cx="12168255" cy="617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5973AA-AA3B-5848-8469-FEE847D7C84E}"/>
                </a:ext>
              </a:extLst>
            </p:cNvPr>
            <p:cNvGrpSpPr/>
            <p:nvPr userDrawn="1"/>
          </p:nvGrpSpPr>
          <p:grpSpPr>
            <a:xfrm>
              <a:off x="-61946" y="6364818"/>
              <a:ext cx="2408859" cy="617474"/>
              <a:chOff x="8703664" y="6310423"/>
              <a:chExt cx="2457159" cy="62976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3E16C30-4E73-134E-B071-3BACEE57C5C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3684" y="6310423"/>
                <a:ext cx="377139" cy="37713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3C682E-4147-974D-AE29-528AAD2A12E9}"/>
                  </a:ext>
                </a:extLst>
              </p:cNvPr>
              <p:cNvSpPr txBox="1"/>
              <p:nvPr userDrawn="1"/>
            </p:nvSpPr>
            <p:spPr>
              <a:xfrm>
                <a:off x="8703664" y="6310423"/>
                <a:ext cx="2080020" cy="62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8787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67">
                    <a:solidFill>
                      <a:schemeClr val="tx1"/>
                    </a:solidFill>
                  </a:rPr>
                  <a:t>@</a:t>
                </a:r>
                <a:r>
                  <a:rPr lang="en-US" sz="1667" err="1">
                    <a:solidFill>
                      <a:schemeClr val="tx1"/>
                    </a:solidFill>
                  </a:rPr>
                  <a:t>TheCodeTraveler</a:t>
                </a:r>
                <a:endParaRPr lang="en-US" sz="16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BB8762-61DF-2044-8164-83807BE3CA6D}"/>
                </a:ext>
              </a:extLst>
            </p:cNvPr>
            <p:cNvSpPr/>
            <p:nvPr userDrawn="1"/>
          </p:nvSpPr>
          <p:spPr>
            <a:xfrm>
              <a:off x="7347310" y="6364819"/>
              <a:ext cx="4758999" cy="355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67"/>
                <a:t>https://</a:t>
              </a:r>
              <a:r>
                <a:rPr lang="en-US" sz="1667" err="1"/>
                <a:t>codetraveler.io</a:t>
              </a:r>
              <a:r>
                <a:rPr lang="en-US" sz="1667"/>
                <a:t>/</a:t>
              </a:r>
              <a:r>
                <a:rPr lang="en-US" sz="1667" err="1"/>
                <a:t>SuccessfulWorkshops</a:t>
              </a:r>
              <a:endParaRPr 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49696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93E747-DACF-8E46-8270-2ABD02C12EED}"/>
              </a:ext>
            </a:extLst>
          </p:cNvPr>
          <p:cNvGrpSpPr/>
          <p:nvPr userDrawn="1"/>
        </p:nvGrpSpPr>
        <p:grpSpPr>
          <a:xfrm>
            <a:off x="1" y="6240587"/>
            <a:ext cx="12191999" cy="605422"/>
            <a:chOff x="-61946" y="6364818"/>
            <a:chExt cx="12168255" cy="617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B39199-C00E-B84D-8CC5-E2AF94AAB4E1}"/>
                </a:ext>
              </a:extLst>
            </p:cNvPr>
            <p:cNvGrpSpPr/>
            <p:nvPr userDrawn="1"/>
          </p:nvGrpSpPr>
          <p:grpSpPr>
            <a:xfrm>
              <a:off x="-61946" y="6364818"/>
              <a:ext cx="2408859" cy="617474"/>
              <a:chOff x="8703664" y="6310423"/>
              <a:chExt cx="2457159" cy="62976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85F219D-A324-5E40-A96A-5ED8AD36036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3684" y="6310423"/>
                <a:ext cx="377139" cy="37713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4C403B-9DD5-0041-8B19-4D96FD894903}"/>
                  </a:ext>
                </a:extLst>
              </p:cNvPr>
              <p:cNvSpPr txBox="1"/>
              <p:nvPr userDrawn="1"/>
            </p:nvSpPr>
            <p:spPr>
              <a:xfrm>
                <a:off x="8703664" y="6310423"/>
                <a:ext cx="2080020" cy="62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8787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67">
                    <a:solidFill>
                      <a:schemeClr val="tx1"/>
                    </a:solidFill>
                  </a:rPr>
                  <a:t>@</a:t>
                </a:r>
                <a:r>
                  <a:rPr lang="en-US" sz="1667" err="1">
                    <a:solidFill>
                      <a:schemeClr val="tx1"/>
                    </a:solidFill>
                  </a:rPr>
                  <a:t>TheCodeTraveler</a:t>
                </a:r>
                <a:endParaRPr lang="en-US" sz="16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EF55B-6778-454F-B002-8C9045827465}"/>
                </a:ext>
              </a:extLst>
            </p:cNvPr>
            <p:cNvSpPr/>
            <p:nvPr userDrawn="1"/>
          </p:nvSpPr>
          <p:spPr>
            <a:xfrm>
              <a:off x="7347310" y="6364819"/>
              <a:ext cx="4758999" cy="355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67"/>
                <a:t>https://</a:t>
              </a:r>
              <a:r>
                <a:rPr lang="en-US" sz="1667" err="1"/>
                <a:t>codetraveler.io</a:t>
              </a:r>
              <a:r>
                <a:rPr lang="en-US" sz="1667"/>
                <a:t>/</a:t>
              </a:r>
              <a:r>
                <a:rPr lang="en-US" sz="1667" err="1"/>
                <a:t>SuccessfulWorkshops</a:t>
              </a:r>
              <a:endParaRPr 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407965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F7F9E9-3117-3848-997A-DCDD897CDEB0}"/>
              </a:ext>
            </a:extLst>
          </p:cNvPr>
          <p:cNvGrpSpPr/>
          <p:nvPr userDrawn="1"/>
        </p:nvGrpSpPr>
        <p:grpSpPr>
          <a:xfrm>
            <a:off x="1" y="6240587"/>
            <a:ext cx="12191999" cy="605422"/>
            <a:chOff x="-61946" y="6364818"/>
            <a:chExt cx="12168255" cy="617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A7DAE5-62EA-EA4E-A843-C7B0F9979C6D}"/>
                </a:ext>
              </a:extLst>
            </p:cNvPr>
            <p:cNvGrpSpPr/>
            <p:nvPr userDrawn="1"/>
          </p:nvGrpSpPr>
          <p:grpSpPr>
            <a:xfrm>
              <a:off x="-61946" y="6364818"/>
              <a:ext cx="2408859" cy="617474"/>
              <a:chOff x="8703664" y="6310423"/>
              <a:chExt cx="2457159" cy="62976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8EA2E83-013A-3F47-AEEE-ED9A64E45F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3684" y="6310423"/>
                <a:ext cx="377139" cy="37713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8F089D-D35A-C740-A29E-A6B3D47A3C64}"/>
                  </a:ext>
                </a:extLst>
              </p:cNvPr>
              <p:cNvSpPr txBox="1"/>
              <p:nvPr userDrawn="1"/>
            </p:nvSpPr>
            <p:spPr>
              <a:xfrm>
                <a:off x="8703664" y="6310423"/>
                <a:ext cx="2080020" cy="62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8787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67">
                    <a:solidFill>
                      <a:schemeClr val="tx1"/>
                    </a:solidFill>
                  </a:rPr>
                  <a:t>@</a:t>
                </a:r>
                <a:r>
                  <a:rPr lang="en-US" sz="1667" err="1">
                    <a:solidFill>
                      <a:schemeClr val="tx1"/>
                    </a:solidFill>
                  </a:rPr>
                  <a:t>TheCodeTraveler</a:t>
                </a:r>
                <a:endParaRPr lang="en-US" sz="16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1BB7D5-C097-B84F-9D47-253F3302D358}"/>
                </a:ext>
              </a:extLst>
            </p:cNvPr>
            <p:cNvSpPr/>
            <p:nvPr userDrawn="1"/>
          </p:nvSpPr>
          <p:spPr>
            <a:xfrm>
              <a:off x="7347310" y="6364819"/>
              <a:ext cx="4758999" cy="355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67"/>
                <a:t>https://</a:t>
              </a:r>
              <a:r>
                <a:rPr lang="en-US" sz="1667" err="1"/>
                <a:t>codetraveler.io</a:t>
              </a:r>
              <a:r>
                <a:rPr lang="en-US" sz="1667"/>
                <a:t>/</a:t>
              </a:r>
              <a:r>
                <a:rPr lang="en-US" sz="1667" err="1"/>
                <a:t>SuccessfulWorkshops</a:t>
              </a:r>
              <a:endParaRPr 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187607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E39120-0B6E-8E4E-B334-A2AC0E77A549}"/>
              </a:ext>
            </a:extLst>
          </p:cNvPr>
          <p:cNvGrpSpPr/>
          <p:nvPr userDrawn="1"/>
        </p:nvGrpSpPr>
        <p:grpSpPr>
          <a:xfrm>
            <a:off x="1" y="6240587"/>
            <a:ext cx="12191999" cy="605422"/>
            <a:chOff x="-61946" y="6364818"/>
            <a:chExt cx="12168255" cy="617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202A1F-6D5B-6543-BC58-00CE0954CCC9}"/>
                </a:ext>
              </a:extLst>
            </p:cNvPr>
            <p:cNvGrpSpPr/>
            <p:nvPr userDrawn="1"/>
          </p:nvGrpSpPr>
          <p:grpSpPr>
            <a:xfrm>
              <a:off x="-61946" y="6364818"/>
              <a:ext cx="2408859" cy="617474"/>
              <a:chOff x="8703664" y="6310423"/>
              <a:chExt cx="2457159" cy="62976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D16625-4C0D-CA4A-9E6B-E560B9F53E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3684" y="6310423"/>
                <a:ext cx="377139" cy="37713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4ECC71-B5A5-5D43-B7D6-D6B9CF846740}"/>
                  </a:ext>
                </a:extLst>
              </p:cNvPr>
              <p:cNvSpPr txBox="1"/>
              <p:nvPr userDrawn="1"/>
            </p:nvSpPr>
            <p:spPr>
              <a:xfrm>
                <a:off x="8703664" y="6310423"/>
                <a:ext cx="2080020" cy="62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8787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67">
                    <a:solidFill>
                      <a:schemeClr val="tx1"/>
                    </a:solidFill>
                  </a:rPr>
                  <a:t>@</a:t>
                </a:r>
                <a:r>
                  <a:rPr lang="en-US" sz="1667" err="1">
                    <a:solidFill>
                      <a:schemeClr val="tx1"/>
                    </a:solidFill>
                  </a:rPr>
                  <a:t>TheCodeTraveler</a:t>
                </a:r>
                <a:endParaRPr lang="en-US" sz="16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42EA23-59C5-0843-95F8-5C5309AA0EB0}"/>
                </a:ext>
              </a:extLst>
            </p:cNvPr>
            <p:cNvSpPr/>
            <p:nvPr userDrawn="1"/>
          </p:nvSpPr>
          <p:spPr>
            <a:xfrm>
              <a:off x="7347310" y="6364819"/>
              <a:ext cx="4758999" cy="355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67"/>
                <a:t>https://</a:t>
              </a:r>
              <a:r>
                <a:rPr lang="en-US" sz="1667" err="1"/>
                <a:t>codetraveler.io</a:t>
              </a:r>
              <a:r>
                <a:rPr lang="en-US" sz="1667"/>
                <a:t>/</a:t>
              </a:r>
              <a:r>
                <a:rPr lang="en-US" sz="1667" err="1"/>
                <a:t>SuccessfulWorkshops</a:t>
              </a:r>
              <a:endParaRPr 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354307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FBC811-51AA-A84F-AAB5-0F8E29BD78A7}"/>
              </a:ext>
            </a:extLst>
          </p:cNvPr>
          <p:cNvGrpSpPr/>
          <p:nvPr userDrawn="1"/>
        </p:nvGrpSpPr>
        <p:grpSpPr>
          <a:xfrm>
            <a:off x="1" y="6240587"/>
            <a:ext cx="12191999" cy="605422"/>
            <a:chOff x="-61946" y="6364818"/>
            <a:chExt cx="12168255" cy="617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AB6709-3F73-C34E-A277-90A9FC586113}"/>
                </a:ext>
              </a:extLst>
            </p:cNvPr>
            <p:cNvGrpSpPr/>
            <p:nvPr userDrawn="1"/>
          </p:nvGrpSpPr>
          <p:grpSpPr>
            <a:xfrm>
              <a:off x="-61946" y="6364818"/>
              <a:ext cx="2408859" cy="617474"/>
              <a:chOff x="8703664" y="6310423"/>
              <a:chExt cx="2457159" cy="62976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8EFF99A-E493-0F4D-86CC-4C163BA725F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3684" y="6310423"/>
                <a:ext cx="377139" cy="37713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528D19-BB8C-4D49-AF92-D1348C239EE4}"/>
                  </a:ext>
                </a:extLst>
              </p:cNvPr>
              <p:cNvSpPr txBox="1"/>
              <p:nvPr userDrawn="1"/>
            </p:nvSpPr>
            <p:spPr>
              <a:xfrm>
                <a:off x="8703664" y="6310423"/>
                <a:ext cx="2080020" cy="62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8787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67">
                    <a:solidFill>
                      <a:schemeClr val="tx1"/>
                    </a:solidFill>
                  </a:rPr>
                  <a:t>@</a:t>
                </a:r>
                <a:r>
                  <a:rPr lang="en-US" sz="1667" err="1">
                    <a:solidFill>
                      <a:schemeClr val="tx1"/>
                    </a:solidFill>
                  </a:rPr>
                  <a:t>TheCodeTraveler</a:t>
                </a:r>
                <a:endParaRPr lang="en-US" sz="16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34BE24-65E8-274E-9088-6749DCEADBF6}"/>
                </a:ext>
              </a:extLst>
            </p:cNvPr>
            <p:cNvSpPr/>
            <p:nvPr userDrawn="1"/>
          </p:nvSpPr>
          <p:spPr>
            <a:xfrm>
              <a:off x="7347310" y="6364819"/>
              <a:ext cx="4758999" cy="355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67"/>
                <a:t>https://</a:t>
              </a:r>
              <a:r>
                <a:rPr lang="en-US" sz="1667" err="1"/>
                <a:t>codetraveler.io</a:t>
              </a:r>
              <a:r>
                <a:rPr lang="en-US" sz="1667"/>
                <a:t>/</a:t>
              </a:r>
              <a:r>
                <a:rPr lang="en-US" sz="1667" err="1"/>
                <a:t>SuccessfulWorkshops</a:t>
              </a:r>
              <a:endParaRPr 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221193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A400C9-A3A0-5440-BF9C-9EDC367305A6}"/>
              </a:ext>
            </a:extLst>
          </p:cNvPr>
          <p:cNvGrpSpPr/>
          <p:nvPr userDrawn="1"/>
        </p:nvGrpSpPr>
        <p:grpSpPr>
          <a:xfrm>
            <a:off x="1" y="6240587"/>
            <a:ext cx="12191999" cy="605422"/>
            <a:chOff x="-61946" y="6364818"/>
            <a:chExt cx="12168255" cy="6174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102101-2D66-4E4E-85DC-E664402F5721}"/>
                </a:ext>
              </a:extLst>
            </p:cNvPr>
            <p:cNvGrpSpPr/>
            <p:nvPr userDrawn="1"/>
          </p:nvGrpSpPr>
          <p:grpSpPr>
            <a:xfrm>
              <a:off x="-61946" y="6364818"/>
              <a:ext cx="2408859" cy="617474"/>
              <a:chOff x="8703664" y="6310423"/>
              <a:chExt cx="2457159" cy="62976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94EAF6D-2D44-F541-9BB6-B99428FA30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3684" y="6310423"/>
                <a:ext cx="377139" cy="37713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8A7C1E-3D3B-0848-B03F-7D4A62172990}"/>
                  </a:ext>
                </a:extLst>
              </p:cNvPr>
              <p:cNvSpPr txBox="1"/>
              <p:nvPr userDrawn="1"/>
            </p:nvSpPr>
            <p:spPr>
              <a:xfrm>
                <a:off x="8703664" y="6310423"/>
                <a:ext cx="2080020" cy="629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8787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67">
                    <a:solidFill>
                      <a:schemeClr val="tx1"/>
                    </a:solidFill>
                  </a:rPr>
                  <a:t>@</a:t>
                </a:r>
                <a:r>
                  <a:rPr lang="en-US" sz="1667" err="1">
                    <a:solidFill>
                      <a:schemeClr val="tx1"/>
                    </a:solidFill>
                  </a:rPr>
                  <a:t>TheCodeTraveler</a:t>
                </a:r>
                <a:endParaRPr lang="en-US" sz="16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C275DA-877F-5949-B869-F2B4D44F4697}"/>
                </a:ext>
              </a:extLst>
            </p:cNvPr>
            <p:cNvSpPr/>
            <p:nvPr userDrawn="1"/>
          </p:nvSpPr>
          <p:spPr>
            <a:xfrm>
              <a:off x="7347310" y="6364819"/>
              <a:ext cx="4758999" cy="355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67"/>
                <a:t>https://</a:t>
              </a:r>
              <a:r>
                <a:rPr lang="en-US" sz="1667" err="1"/>
                <a:t>codetraveler.io</a:t>
              </a:r>
              <a:r>
                <a:rPr lang="en-US" sz="1667"/>
                <a:t>/</a:t>
              </a:r>
              <a:r>
                <a:rPr lang="en-US" sz="1667" err="1"/>
                <a:t>SuccessfulWorkshops</a:t>
              </a:r>
              <a:endParaRPr lang="en-US" sz="1667"/>
            </a:p>
          </p:txBody>
        </p:sp>
      </p:grpSp>
    </p:spTree>
    <p:extLst>
      <p:ext uri="{BB962C8B-B14F-4D97-AF65-F5344CB8AC3E}">
        <p14:creationId xmlns:p14="http://schemas.microsoft.com/office/powerpoint/2010/main" val="147246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9/8/2020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90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6" r:id="rId6"/>
    <p:sldLayoutId id="2147483771" r:id="rId7"/>
    <p:sldLayoutId id="2147483772" r:id="rId8"/>
    <p:sldLayoutId id="2147483773" r:id="rId9"/>
    <p:sldLayoutId id="2147483775" r:id="rId10"/>
    <p:sldLayoutId id="2147483774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ooper/green" TargetMode="External"/><Relationship Id="rId7" Type="http://schemas.openxmlformats.org/officeDocument/2006/relationships/hyperlink" Target="http://2020.makethetalkhappen.dev/" TargetMode="External"/><Relationship Id="rId2" Type="http://schemas.openxmlformats.org/officeDocument/2006/relationships/hyperlink" Target="http://Whttps:/github.com/jlooper/league-workshop-templ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AcademicContent" TargetMode="External"/><Relationship Id="rId5" Type="http://schemas.openxmlformats.org/officeDocument/2006/relationships/hyperlink" Target="https://howdoieven.dev" TargetMode="External"/><Relationship Id="rId4" Type="http://schemas.openxmlformats.org/officeDocument/2006/relationships/hyperlink" Target="https://workshops.frontendfoxe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76D8-5616-D141-88D7-3EB9AE0D3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makes a great workshop?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E0FB3-E8E2-814F-96B5-0F64400F3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/>
              <a:t>A Cloud Advocate round table</a:t>
            </a: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F84B-E78B-48FA-9877-DBF9AC6D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3" r="14810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1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DDBC6C-9698-AB4B-87AB-863E3040E99D}"/>
              </a:ext>
            </a:extLst>
          </p:cNvPr>
          <p:cNvSpPr txBox="1"/>
          <p:nvPr/>
        </p:nvSpPr>
        <p:spPr>
          <a:xfrm>
            <a:off x="209555" y="2254858"/>
            <a:ext cx="10873516" cy="118578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9257" indent="-339257">
              <a:lnSpc>
                <a:spcPct val="90000"/>
              </a:lnSpc>
              <a:spcAft>
                <a:spcPts val="588"/>
              </a:spcAft>
              <a:tabLst>
                <a:tab pos="278565" algn="l"/>
              </a:tabLst>
            </a:pPr>
            <a:r>
              <a:rPr lang="en-US" sz="6470" spc="-147">
                <a:solidFill>
                  <a:srgbClr val="ED8428"/>
                </a:solidFill>
                <a:latin typeface="+mj-lt"/>
              </a:rPr>
              <a:t>Avoid Jargon</a:t>
            </a:r>
          </a:p>
        </p:txBody>
      </p:sp>
    </p:spTree>
    <p:extLst>
      <p:ext uri="{BB962C8B-B14F-4D97-AF65-F5344CB8AC3E}">
        <p14:creationId xmlns:p14="http://schemas.microsoft.com/office/powerpoint/2010/main" val="155758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39" y="1793337"/>
            <a:ext cx="11653523" cy="284226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1. In the </a:t>
            </a:r>
            <a:r>
              <a:rPr lang="en-US" err="1">
                <a:solidFill>
                  <a:schemeClr val="accent1"/>
                </a:solidFill>
              </a:rPr>
              <a:t>AppDelegate</a:t>
            </a:r>
            <a:r>
              <a:rPr lang="en-US"/>
              <a:t>, create an </a:t>
            </a:r>
            <a:r>
              <a:rPr lang="en-US">
                <a:solidFill>
                  <a:schemeClr val="accent1"/>
                </a:solidFill>
              </a:rPr>
              <a:t>int property </a:t>
            </a:r>
            <a:r>
              <a:rPr lang="en-US"/>
              <a:t>called </a:t>
            </a:r>
            <a:r>
              <a:rPr lang="en-US" err="1"/>
              <a:t>ScreenWidth</a:t>
            </a:r>
            <a:r>
              <a:rPr lang="en-US"/>
              <a:t>, then </a:t>
            </a:r>
            <a:r>
              <a:rPr lang="en-US">
                <a:solidFill>
                  <a:schemeClr val="accent1"/>
                </a:solidFill>
              </a:rPr>
              <a:t>add this </a:t>
            </a:r>
            <a:r>
              <a:rPr lang="en-US"/>
              <a:t>in the `</a:t>
            </a:r>
            <a:r>
              <a:rPr lang="en-US" err="1">
                <a:solidFill>
                  <a:schemeClr val="accent1"/>
                </a:solidFill>
              </a:rPr>
              <a:t>FinishedLaunching</a:t>
            </a:r>
            <a:r>
              <a:rPr lang="en-US"/>
              <a:t>` </a:t>
            </a:r>
            <a:r>
              <a:rPr lang="en-US">
                <a:solidFill>
                  <a:schemeClr val="accent1"/>
                </a:solidFill>
              </a:rPr>
              <a:t>method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	 </a:t>
            </a:r>
          </a:p>
          <a:p>
            <a:pPr marL="0" indent="0">
              <a:buNone/>
            </a:pPr>
            <a:r>
              <a:rPr lang="en-US" err="1"/>
              <a:t>ScreenWidth</a:t>
            </a:r>
            <a:r>
              <a:rPr lang="en-US"/>
              <a:t> = (int)</a:t>
            </a:r>
            <a:r>
              <a:rPr lang="en-US" err="1"/>
              <a:t>UIScreen.MainScreen.Bounds.Width</a:t>
            </a:r>
            <a:r>
              <a:rPr lang="en-US"/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Jargon</a:t>
            </a:r>
            <a:br>
              <a:rPr lang="en-US"/>
            </a:br>
            <a:r>
              <a:rPr lang="en-US" sz="3529">
                <a:solidFill>
                  <a:schemeClr val="accent1"/>
                </a:solidFill>
              </a:rPr>
              <a:t>Example</a:t>
            </a:r>
            <a:endParaRPr lang="en-US" sz="392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2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BA294-716E-4802-86FC-604324265C23}"/>
              </a:ext>
            </a:extLst>
          </p:cNvPr>
          <p:cNvSpPr/>
          <p:nvPr/>
        </p:nvSpPr>
        <p:spPr bwMode="auto">
          <a:xfrm>
            <a:off x="1" y="1486747"/>
            <a:ext cx="12192000" cy="38845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4EB39-4DCA-4CDA-9D77-A4A777DE266D}"/>
              </a:ext>
            </a:extLst>
          </p:cNvPr>
          <p:cNvSpPr txBox="1"/>
          <p:nvPr/>
        </p:nvSpPr>
        <p:spPr>
          <a:xfrm>
            <a:off x="642749" y="1860256"/>
            <a:ext cx="10458290" cy="118578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9257" indent="-339257">
              <a:lnSpc>
                <a:spcPct val="90000"/>
              </a:lnSpc>
              <a:spcAft>
                <a:spcPts val="588"/>
              </a:spcAft>
              <a:tabLst>
                <a:tab pos="278565" algn="l"/>
              </a:tabLst>
            </a:pPr>
            <a:r>
              <a:rPr lang="en-US" sz="6470" spc="-147">
                <a:solidFill>
                  <a:srgbClr val="FFFFFF"/>
                </a:solidFill>
                <a:latin typeface="+mj-lt"/>
              </a:rPr>
              <a:t>Lead the Workshop</a:t>
            </a:r>
          </a:p>
        </p:txBody>
      </p:sp>
    </p:spTree>
    <p:extLst>
      <p:ext uri="{BB962C8B-B14F-4D97-AF65-F5344CB8AC3E}">
        <p14:creationId xmlns:p14="http://schemas.microsoft.com/office/powerpoint/2010/main" val="393898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39" y="1793337"/>
            <a:ext cx="11653523" cy="3258644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Walkthrough the workshop step-by-step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Go slowly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Explain each step</a:t>
            </a:r>
          </a:p>
          <a:p>
            <a:r>
              <a:rPr lang="en-US">
                <a:solidFill>
                  <a:schemeClr val="tx1"/>
                </a:solidFill>
              </a:rPr>
              <a:t>Ensure each developer completes each step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Pause periodically and offer assistance</a:t>
            </a:r>
          </a:p>
          <a:p>
            <a:r>
              <a:rPr lang="en-US">
                <a:solidFill>
                  <a:schemeClr val="tx1"/>
                </a:solidFill>
              </a:rPr>
              <a:t>Allow experienced </a:t>
            </a:r>
            <a:r>
              <a:rPr lang="en-US" err="1">
                <a:solidFill>
                  <a:schemeClr val="tx1"/>
                </a:solidFill>
              </a:rPr>
              <a:t>devs</a:t>
            </a:r>
            <a:r>
              <a:rPr lang="en-US">
                <a:solidFill>
                  <a:schemeClr val="tx1"/>
                </a:solidFill>
              </a:rPr>
              <a:t> to work at a faster 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744772"/>
            <a:ext cx="11655840" cy="899537"/>
          </a:xfrm>
        </p:spPr>
        <p:txBody>
          <a:bodyPr>
            <a:normAutofit fontScale="90000"/>
          </a:bodyPr>
          <a:lstStyle/>
          <a:p>
            <a:r>
              <a:rPr lang="en-US"/>
              <a:t>Lead the Workshop</a:t>
            </a:r>
            <a:br>
              <a:rPr lang="en-US"/>
            </a:br>
            <a:r>
              <a:rPr lang="en-US" sz="3529">
                <a:solidFill>
                  <a:schemeClr val="accent1"/>
                </a:solidFill>
              </a:rPr>
              <a:t>Recommendations</a:t>
            </a:r>
            <a:endParaRPr lang="en-US" sz="392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4EB39-4DCA-4CDA-9D77-A4A777DE266D}"/>
              </a:ext>
            </a:extLst>
          </p:cNvPr>
          <p:cNvSpPr txBox="1"/>
          <p:nvPr/>
        </p:nvSpPr>
        <p:spPr>
          <a:xfrm>
            <a:off x="642749" y="1860257"/>
            <a:ext cx="11265472" cy="118573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9257" indent="-339257">
              <a:lnSpc>
                <a:spcPct val="90000"/>
              </a:lnSpc>
              <a:spcAft>
                <a:spcPts val="588"/>
              </a:spcAft>
              <a:tabLst>
                <a:tab pos="278565" algn="l"/>
              </a:tabLst>
            </a:pPr>
            <a:r>
              <a:rPr lang="en-US" sz="6470" spc="-147">
                <a:solidFill>
                  <a:schemeClr val="accent1"/>
                </a:solidFill>
                <a:latin typeface="+mj-lt"/>
              </a:rPr>
              <a:t>Include a Completed Solution</a:t>
            </a:r>
          </a:p>
        </p:txBody>
      </p:sp>
    </p:spTree>
    <p:extLst>
      <p:ext uri="{BB962C8B-B14F-4D97-AF65-F5344CB8AC3E}">
        <p14:creationId xmlns:p14="http://schemas.microsoft.com/office/powerpoint/2010/main" val="208429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39" y="1793336"/>
            <a:ext cx="11653523" cy="126725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Allows </a:t>
            </a:r>
            <a:r>
              <a:rPr lang="en-US" err="1">
                <a:solidFill>
                  <a:schemeClr val="tx1"/>
                </a:solidFill>
              </a:rPr>
              <a:t>devs</a:t>
            </a:r>
            <a:r>
              <a:rPr lang="en-US">
                <a:solidFill>
                  <a:schemeClr val="tx1"/>
                </a:solidFill>
              </a:rPr>
              <a:t> to check their work</a:t>
            </a:r>
          </a:p>
          <a:p>
            <a:r>
              <a:rPr lang="en-US">
                <a:solidFill>
                  <a:schemeClr val="tx1"/>
                </a:solidFill>
              </a:rPr>
              <a:t>Helps avoid blockers due to typos/grammatical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671199"/>
            <a:ext cx="11655840" cy="899537"/>
          </a:xfrm>
        </p:spPr>
        <p:txBody>
          <a:bodyPr>
            <a:normAutofit fontScale="90000"/>
          </a:bodyPr>
          <a:lstStyle/>
          <a:p>
            <a:r>
              <a:rPr lang="en-US"/>
              <a:t>Include a Completed Solution</a:t>
            </a:r>
            <a:br>
              <a:rPr lang="en-US"/>
            </a:br>
            <a:r>
              <a:rPr lang="en-US" sz="3529">
                <a:solidFill>
                  <a:schemeClr val="accent1"/>
                </a:solidFill>
              </a:rPr>
              <a:t>Recommendations</a:t>
            </a:r>
            <a:endParaRPr lang="en-US" sz="392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6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5B1E-E1FE-BB40-9972-06F91150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E4E5-B971-484A-B66E-E58531A4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24" y="1959864"/>
            <a:ext cx="11029615" cy="3536164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  <a:hlinkClick r:id="rId2"/>
              </a:rPr>
              <a:t>https://github.com/jlooper/league-workshop-template</a:t>
            </a:r>
          </a:p>
          <a:p>
            <a:pPr marL="305435" indent="-305435"/>
            <a:r>
              <a:rPr lang="en-US">
                <a:ea typeface="+mn-lt"/>
                <a:cs typeface="+mn-lt"/>
                <a:hlinkClick r:id="rId3"/>
              </a:rPr>
              <a:t>https://github.com/jlooper/green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>
                <a:hlinkClick r:id="rId4"/>
              </a:rPr>
              <a:t>https://workshops.frontendfoxes.org</a:t>
            </a:r>
            <a:endParaRPr lang="en-US"/>
          </a:p>
          <a:p>
            <a:pPr marL="305435" indent="-305435"/>
            <a:r>
              <a:rPr lang="en-US">
                <a:hlinkClick r:id="rId5"/>
              </a:rPr>
              <a:t>https://howdoieven.dev</a:t>
            </a:r>
          </a:p>
          <a:p>
            <a:pPr marL="305435" indent="-305435"/>
            <a:r>
              <a:rPr lang="en-US">
                <a:ea typeface="+mn-lt"/>
                <a:cs typeface="+mn-lt"/>
                <a:hlinkClick r:id="rId6"/>
              </a:rPr>
              <a:t>https://github.com/microsoft/AcademicContent</a:t>
            </a:r>
          </a:p>
          <a:p>
            <a:pPr marL="305435" indent="-305435"/>
            <a:r>
              <a:rPr lang="en-US">
                <a:ea typeface="+mn-lt"/>
                <a:cs typeface="+mn-lt"/>
                <a:hlinkClick r:id="rId7"/>
              </a:rPr>
              <a:t>http://2020.makethetalkhappen.dev/</a:t>
            </a:r>
          </a:p>
          <a:p>
            <a:pPr marL="305435" indent="-305435"/>
            <a:r>
              <a:rPr lang="en-US" u="sng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</a:t>
            </a:r>
            <a:r>
              <a:rPr lang="en-US" u="sng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codetraveler.io</a:t>
            </a:r>
            <a:r>
              <a:rPr lang="en-US" u="sng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/</a:t>
            </a:r>
            <a:r>
              <a:rPr lang="en-US" u="sng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SuccessfulWorkshops</a:t>
            </a:r>
            <a:endParaRPr lang="en-US" u="sng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739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5B1E-E1FE-BB40-9972-06F91150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panelists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E4E5-B971-484A-B66E-E58531A4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Jen Looper – Cloud Advocate Lead, Academic Team (@jenlooper and @FrontEndFoxes on Twitter)</a:t>
            </a:r>
          </a:p>
          <a:p>
            <a:pPr marL="305435" indent="-305435"/>
            <a:r>
              <a:rPr lang="en-US"/>
              <a:t>Nitya Narasimhan – Senior Cloud Advocate, Mobile &amp; Fusion Dev Team (@nitya on Twitter)</a:t>
            </a:r>
          </a:p>
          <a:p>
            <a:pPr marL="305435" indent="-305435"/>
            <a:r>
              <a:rPr lang="en-US"/>
              <a:t>Brandon Minnick – Cloud Advocate, Xamarin, .NET (@TheCodeTraveler on Twitter)</a:t>
            </a:r>
          </a:p>
          <a:p>
            <a:pPr marL="305435" indent="-305435"/>
            <a:r>
              <a:rPr lang="en-US"/>
              <a:t>Brian Clark – Cloud Advocate, Academic Team (@_clarkio on Twitter)</a:t>
            </a:r>
          </a:p>
        </p:txBody>
      </p:sp>
    </p:spTree>
    <p:extLst>
      <p:ext uri="{BB962C8B-B14F-4D97-AF65-F5344CB8AC3E}">
        <p14:creationId xmlns:p14="http://schemas.microsoft.com/office/powerpoint/2010/main" val="262624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Attendee Spectrum</a:t>
            </a:r>
            <a:endParaRPr lang="en-US" sz="3921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EE93D-DE48-CC4B-B6EB-73E5E7506BA7}"/>
              </a:ext>
            </a:extLst>
          </p:cNvPr>
          <p:cNvGrpSpPr/>
          <p:nvPr/>
        </p:nvGrpSpPr>
        <p:grpSpPr>
          <a:xfrm>
            <a:off x="838216" y="3159762"/>
            <a:ext cx="10175004" cy="538476"/>
            <a:chOff x="500063" y="3222625"/>
            <a:chExt cx="11172825" cy="549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210B98-F404-5640-B7ED-DC92082B94B3}"/>
                </a:ext>
              </a:extLst>
            </p:cNvPr>
            <p:cNvCxnSpPr/>
            <p:nvPr/>
          </p:nvCxnSpPr>
          <p:spPr>
            <a:xfrm>
              <a:off x="500063" y="3497262"/>
              <a:ext cx="11172825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7A5C338-1397-024E-92F0-36A8E7AC8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63" y="3222625"/>
              <a:ext cx="0" cy="549274"/>
            </a:xfrm>
            <a:prstGeom prst="line">
              <a:avLst/>
            </a:prstGeom>
            <a:ln w="762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94CC5-CEFE-5242-9B72-D51486FCE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2888" y="3222625"/>
              <a:ext cx="0" cy="549274"/>
            </a:xfrm>
            <a:prstGeom prst="line">
              <a:avLst/>
            </a:prstGeom>
            <a:ln w="762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A9BEC09-AB3B-524F-8239-E7CE760CCDA5}"/>
              </a:ext>
            </a:extLst>
          </p:cNvPr>
          <p:cNvSpPr txBox="1"/>
          <p:nvPr/>
        </p:nvSpPr>
        <p:spPr>
          <a:xfrm>
            <a:off x="10116795" y="3939826"/>
            <a:ext cx="1792850" cy="8061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Experienced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B2A23-00A9-E04D-BB68-A2194446718A}"/>
              </a:ext>
            </a:extLst>
          </p:cNvPr>
          <p:cNvSpPr txBox="1"/>
          <p:nvPr/>
        </p:nvSpPr>
        <p:spPr>
          <a:xfrm>
            <a:off x="0" y="3967477"/>
            <a:ext cx="1792850" cy="8061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Novice Developer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ED6570-D251-2945-9E02-F69231B47462}"/>
              </a:ext>
            </a:extLst>
          </p:cNvPr>
          <p:cNvGrpSpPr/>
          <p:nvPr/>
        </p:nvGrpSpPr>
        <p:grpSpPr>
          <a:xfrm rot="16200000">
            <a:off x="3952926" y="3262597"/>
            <a:ext cx="4286149" cy="538476"/>
            <a:chOff x="500063" y="3222625"/>
            <a:chExt cx="11172825" cy="54927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3A5E19-E770-8940-9593-445C756DA6FC}"/>
                </a:ext>
              </a:extLst>
            </p:cNvPr>
            <p:cNvCxnSpPr/>
            <p:nvPr/>
          </p:nvCxnSpPr>
          <p:spPr>
            <a:xfrm>
              <a:off x="500063" y="3497262"/>
              <a:ext cx="11172825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DBB4DE-E0E7-654B-A814-7A15D91FB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63" y="3222625"/>
              <a:ext cx="0" cy="549274"/>
            </a:xfrm>
            <a:prstGeom prst="line">
              <a:avLst/>
            </a:prstGeom>
            <a:ln w="762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FF4783-9CD4-714B-9FDF-75D37CC87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2888" y="3222625"/>
              <a:ext cx="0" cy="549274"/>
            </a:xfrm>
            <a:prstGeom prst="line">
              <a:avLst/>
            </a:prstGeom>
            <a:ln w="762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B4FD0B-53DA-9F49-8571-224B39EACC2C}"/>
              </a:ext>
            </a:extLst>
          </p:cNvPr>
          <p:cNvSpPr txBox="1"/>
          <p:nvPr/>
        </p:nvSpPr>
        <p:spPr>
          <a:xfrm>
            <a:off x="6499857" y="921024"/>
            <a:ext cx="1792850" cy="8061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Expert with workshop’s technology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55ACC-E5F5-5449-9DB6-1C6003B774C5}"/>
              </a:ext>
            </a:extLst>
          </p:cNvPr>
          <p:cNvSpPr txBox="1"/>
          <p:nvPr/>
        </p:nvSpPr>
        <p:spPr>
          <a:xfrm>
            <a:off x="3899294" y="5265419"/>
            <a:ext cx="1792850" cy="8061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Novice with workshop’s technology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5A3478-108C-E44F-A85E-A8DC4D06CB18}"/>
              </a:ext>
            </a:extLst>
          </p:cNvPr>
          <p:cNvSpPr/>
          <p:nvPr/>
        </p:nvSpPr>
        <p:spPr bwMode="auto">
          <a:xfrm>
            <a:off x="6752291" y="3967477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7F3BB8-ACD8-5847-8039-A99FCA1BDBA2}"/>
              </a:ext>
            </a:extLst>
          </p:cNvPr>
          <p:cNvSpPr/>
          <p:nvPr/>
        </p:nvSpPr>
        <p:spPr bwMode="auto">
          <a:xfrm>
            <a:off x="6983673" y="3028929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82F25D-EFE9-E14B-9F8E-2654C7ED4998}"/>
              </a:ext>
            </a:extLst>
          </p:cNvPr>
          <p:cNvSpPr/>
          <p:nvPr/>
        </p:nvSpPr>
        <p:spPr bwMode="auto">
          <a:xfrm>
            <a:off x="977977" y="5436514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BCFE3F-D49C-CF40-81F5-AFACF3BBBFC3}"/>
              </a:ext>
            </a:extLst>
          </p:cNvPr>
          <p:cNvSpPr/>
          <p:nvPr/>
        </p:nvSpPr>
        <p:spPr bwMode="auto">
          <a:xfrm>
            <a:off x="2731496" y="4077399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8DBC5A-802F-8D47-BA50-B9964BB3A4A4}"/>
              </a:ext>
            </a:extLst>
          </p:cNvPr>
          <p:cNvSpPr/>
          <p:nvPr/>
        </p:nvSpPr>
        <p:spPr bwMode="auto">
          <a:xfrm>
            <a:off x="7396282" y="3639692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C58500-704E-154A-92EE-E51D95753878}"/>
              </a:ext>
            </a:extLst>
          </p:cNvPr>
          <p:cNvSpPr/>
          <p:nvPr/>
        </p:nvSpPr>
        <p:spPr bwMode="auto">
          <a:xfrm>
            <a:off x="2205670" y="4953287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C61025-9DD6-E34A-9214-8B631F7CAFAD}"/>
              </a:ext>
            </a:extLst>
          </p:cNvPr>
          <p:cNvSpPr/>
          <p:nvPr/>
        </p:nvSpPr>
        <p:spPr bwMode="auto">
          <a:xfrm>
            <a:off x="4793555" y="3668459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5A8AA2-F4DA-0C4D-B03C-B20B7ED66472}"/>
              </a:ext>
            </a:extLst>
          </p:cNvPr>
          <p:cNvSpPr/>
          <p:nvPr/>
        </p:nvSpPr>
        <p:spPr bwMode="auto">
          <a:xfrm>
            <a:off x="10506332" y="1745361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192E94-457A-4B45-9033-336A87D89830}"/>
              </a:ext>
            </a:extLst>
          </p:cNvPr>
          <p:cNvSpPr/>
          <p:nvPr/>
        </p:nvSpPr>
        <p:spPr bwMode="auto">
          <a:xfrm>
            <a:off x="3844023" y="3928190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A78D7B-B799-4D4D-AA4D-41F53CC027AA}"/>
              </a:ext>
            </a:extLst>
          </p:cNvPr>
          <p:cNvSpPr/>
          <p:nvPr/>
        </p:nvSpPr>
        <p:spPr bwMode="auto">
          <a:xfrm>
            <a:off x="8736765" y="3889938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CA814F-DC35-144A-B993-5AF9BCD4DA10}"/>
              </a:ext>
            </a:extLst>
          </p:cNvPr>
          <p:cNvSpPr/>
          <p:nvPr/>
        </p:nvSpPr>
        <p:spPr bwMode="auto">
          <a:xfrm>
            <a:off x="8633946" y="3059360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047D8A-C3D9-BD40-957E-BF35319103CB}"/>
              </a:ext>
            </a:extLst>
          </p:cNvPr>
          <p:cNvSpPr/>
          <p:nvPr/>
        </p:nvSpPr>
        <p:spPr bwMode="auto">
          <a:xfrm>
            <a:off x="7812206" y="3043377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5AD108-D457-144F-B184-22FEF4446EE3}"/>
              </a:ext>
            </a:extLst>
          </p:cNvPr>
          <p:cNvSpPr/>
          <p:nvPr/>
        </p:nvSpPr>
        <p:spPr bwMode="auto">
          <a:xfrm>
            <a:off x="6323744" y="3613821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7832FF-E8C2-E846-B5FE-01BD6102D000}"/>
              </a:ext>
            </a:extLst>
          </p:cNvPr>
          <p:cNvSpPr/>
          <p:nvPr/>
        </p:nvSpPr>
        <p:spPr bwMode="auto">
          <a:xfrm>
            <a:off x="9685126" y="3540561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1A3CD7-3517-3649-A25A-04B8505D830C}"/>
              </a:ext>
            </a:extLst>
          </p:cNvPr>
          <p:cNvSpPr/>
          <p:nvPr/>
        </p:nvSpPr>
        <p:spPr bwMode="auto">
          <a:xfrm>
            <a:off x="8004435" y="3689135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15EE9A4-EAC5-ED4C-B176-4ECEBCA1C7E1}"/>
              </a:ext>
            </a:extLst>
          </p:cNvPr>
          <p:cNvSpPr/>
          <p:nvPr/>
        </p:nvSpPr>
        <p:spPr bwMode="auto">
          <a:xfrm>
            <a:off x="9885929" y="2587180"/>
            <a:ext cx="200803" cy="2008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84FA30-A531-40CE-9072-F02696F4ADA0}"/>
              </a:ext>
            </a:extLst>
          </p:cNvPr>
          <p:cNvSpPr/>
          <p:nvPr/>
        </p:nvSpPr>
        <p:spPr bwMode="auto">
          <a:xfrm>
            <a:off x="1" y="1486747"/>
            <a:ext cx="12192000" cy="38845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9D732-D609-7244-8FFA-882A84A57844}"/>
              </a:ext>
            </a:extLst>
          </p:cNvPr>
          <p:cNvSpPr txBox="1"/>
          <p:nvPr/>
        </p:nvSpPr>
        <p:spPr>
          <a:xfrm>
            <a:off x="209555" y="2254858"/>
            <a:ext cx="10873516" cy="20819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9257" indent="-339257">
              <a:lnSpc>
                <a:spcPct val="90000"/>
              </a:lnSpc>
              <a:spcAft>
                <a:spcPts val="588"/>
              </a:spcAft>
              <a:tabLst>
                <a:tab pos="278565" algn="l"/>
              </a:tabLst>
            </a:pPr>
            <a:r>
              <a:rPr lang="en-US" sz="6470" spc="-147">
                <a:solidFill>
                  <a:schemeClr val="bg1"/>
                </a:solidFill>
                <a:latin typeface="+mj-lt"/>
              </a:rPr>
              <a:t>How do we ensure every attendee is successful?</a:t>
            </a:r>
          </a:p>
        </p:txBody>
      </p:sp>
    </p:spTree>
    <p:extLst>
      <p:ext uri="{BB962C8B-B14F-4D97-AF65-F5344CB8AC3E}">
        <p14:creationId xmlns:p14="http://schemas.microsoft.com/office/powerpoint/2010/main" val="282362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B9E2F-ADF9-2F4D-BCC7-B5DD5AB6ACB1}"/>
              </a:ext>
            </a:extLst>
          </p:cNvPr>
          <p:cNvSpPr txBox="1"/>
          <p:nvPr/>
        </p:nvSpPr>
        <p:spPr>
          <a:xfrm>
            <a:off x="209555" y="2254858"/>
            <a:ext cx="10873516" cy="118578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9257" indent="-339257">
              <a:lnSpc>
                <a:spcPct val="90000"/>
              </a:lnSpc>
              <a:spcAft>
                <a:spcPts val="588"/>
              </a:spcAft>
              <a:tabLst>
                <a:tab pos="278565" algn="l"/>
              </a:tabLst>
            </a:pPr>
            <a:r>
              <a:rPr lang="en-US" sz="6470" spc="-147">
                <a:solidFill>
                  <a:schemeClr val="tx2"/>
                </a:solidFill>
                <a:latin typeface="+mj-lt"/>
              </a:rPr>
              <a:t>Oversimplify Each Step</a:t>
            </a:r>
          </a:p>
        </p:txBody>
      </p:sp>
    </p:spTree>
    <p:extLst>
      <p:ext uri="{BB962C8B-B14F-4D97-AF65-F5344CB8AC3E}">
        <p14:creationId xmlns:p14="http://schemas.microsoft.com/office/powerpoint/2010/main" val="409252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39" y="1793336"/>
            <a:ext cx="11653523" cy="385606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Include the location of the action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“On the Azure Portal, on the left-hand menu, select </a:t>
            </a:r>
            <a:r>
              <a:rPr lang="en-US" b="1">
                <a:solidFill>
                  <a:schemeClr val="tx1"/>
                </a:solidFill>
              </a:rPr>
              <a:t>Create New Resource”</a:t>
            </a:r>
          </a:p>
          <a:p>
            <a:r>
              <a:rPr lang="en-US">
                <a:solidFill>
                  <a:schemeClr val="tx1"/>
                </a:solidFill>
              </a:rPr>
              <a:t>One action per step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Bad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1. In the Solution Explorer, right-click </a:t>
            </a:r>
            <a:r>
              <a:rPr lang="en-US" b="1" err="1">
                <a:solidFill>
                  <a:schemeClr val="tx1"/>
                </a:solidFill>
              </a:rPr>
              <a:t>MyBackend.Functions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and select </a:t>
            </a:r>
            <a:r>
              <a:rPr lang="en-US" b="1">
                <a:solidFill>
                  <a:schemeClr val="tx1"/>
                </a:solidFill>
              </a:rPr>
              <a:t>Publish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Better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1. In the Solution Explorer, right-click </a:t>
            </a:r>
            <a:r>
              <a:rPr lang="en-US" b="1" err="1">
                <a:solidFill>
                  <a:schemeClr val="tx1"/>
                </a:solidFill>
              </a:rPr>
              <a:t>MyBackend.Functions</a:t>
            </a:r>
            <a:endParaRPr lang="en-US" b="1">
              <a:solidFill>
                <a:schemeClr val="tx1"/>
              </a:solidFill>
            </a:endParaRPr>
          </a:p>
          <a:p>
            <a:pPr lvl="2"/>
            <a:r>
              <a:rPr lang="en-US">
                <a:solidFill>
                  <a:schemeClr val="tx1"/>
                </a:solidFill>
              </a:rPr>
              <a:t>2. On the right-click menu, select </a:t>
            </a:r>
            <a:r>
              <a:rPr lang="en-US" b="1">
                <a:solidFill>
                  <a:schemeClr val="tx1"/>
                </a:solidFill>
              </a:rPr>
              <a:t>Publish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758833"/>
            <a:ext cx="11655840" cy="899537"/>
          </a:xfrm>
        </p:spPr>
        <p:txBody>
          <a:bodyPr>
            <a:normAutofit fontScale="90000"/>
          </a:bodyPr>
          <a:lstStyle/>
          <a:p>
            <a:r>
              <a:rPr lang="en-US"/>
              <a:t>Oversimplify Each Step</a:t>
            </a:r>
            <a:br>
              <a:rPr lang="en-US"/>
            </a:br>
            <a:r>
              <a:rPr lang="en-US" sz="3529">
                <a:solidFill>
                  <a:schemeClr val="accent1"/>
                </a:solidFill>
              </a:rPr>
              <a:t>Recommendations</a:t>
            </a:r>
            <a:endParaRPr lang="en-US" sz="392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4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84FA30-A531-40CE-9072-F02696F4ADA0}"/>
              </a:ext>
            </a:extLst>
          </p:cNvPr>
          <p:cNvSpPr/>
          <p:nvPr/>
        </p:nvSpPr>
        <p:spPr bwMode="auto">
          <a:xfrm>
            <a:off x="1" y="1486747"/>
            <a:ext cx="12192000" cy="38845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9D732-D609-7244-8FFA-882A84A57844}"/>
              </a:ext>
            </a:extLst>
          </p:cNvPr>
          <p:cNvSpPr txBox="1"/>
          <p:nvPr/>
        </p:nvSpPr>
        <p:spPr>
          <a:xfrm>
            <a:off x="209555" y="2254858"/>
            <a:ext cx="10873516" cy="118578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9257" indent="-339257">
              <a:lnSpc>
                <a:spcPct val="90000"/>
              </a:lnSpc>
              <a:spcAft>
                <a:spcPts val="588"/>
              </a:spcAft>
              <a:tabLst>
                <a:tab pos="278565" algn="l"/>
              </a:tabLst>
            </a:pPr>
            <a:r>
              <a:rPr lang="en-US" sz="6470" spc="-147">
                <a:solidFill>
                  <a:schemeClr val="bg1"/>
                </a:solidFill>
                <a:latin typeface="+mj-lt"/>
              </a:rPr>
              <a:t>Include Screenshots</a:t>
            </a:r>
          </a:p>
        </p:txBody>
      </p:sp>
    </p:spTree>
    <p:extLst>
      <p:ext uri="{BB962C8B-B14F-4D97-AF65-F5344CB8AC3E}">
        <p14:creationId xmlns:p14="http://schemas.microsoft.com/office/powerpoint/2010/main" val="267716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39" y="1793337"/>
            <a:ext cx="11653523" cy="2793986"/>
          </a:xfrm>
        </p:spPr>
        <p:txBody>
          <a:bodyPr/>
          <a:lstStyle/>
          <a:p>
            <a:r>
              <a:rPr lang="en-US"/>
              <a:t>When</a:t>
            </a:r>
          </a:p>
          <a:p>
            <a:pPr lvl="1"/>
            <a:r>
              <a:rPr lang="en-US"/>
              <a:t>Every time the user is navigating a GUI</a:t>
            </a:r>
          </a:p>
          <a:p>
            <a:r>
              <a:rPr lang="en-US"/>
              <a:t>How</a:t>
            </a:r>
          </a:p>
          <a:p>
            <a:pPr lvl="1"/>
            <a:r>
              <a:rPr lang="en-US"/>
              <a:t>Boxes &amp; Arrows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03337"/>
            <a:ext cx="11655840" cy="899537"/>
          </a:xfrm>
        </p:spPr>
        <p:txBody>
          <a:bodyPr/>
          <a:lstStyle/>
          <a:p>
            <a:r>
              <a:rPr lang="en-US"/>
              <a:t>Include Screenshots</a:t>
            </a:r>
            <a:endParaRPr lang="en-US" sz="3921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B082DF-B544-A94E-9106-AE8FC7CD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40" y="456357"/>
            <a:ext cx="5776960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1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39" y="1793337"/>
            <a:ext cx="11653523" cy="3258644"/>
          </a:xfrm>
        </p:spPr>
        <p:txBody>
          <a:bodyPr/>
          <a:lstStyle/>
          <a:p>
            <a:r>
              <a:rPr lang="en-US"/>
              <a:t>When</a:t>
            </a:r>
          </a:p>
          <a:p>
            <a:pPr lvl="1"/>
            <a:r>
              <a:rPr lang="en-US"/>
              <a:t>Every time the user is navigating a GUI</a:t>
            </a:r>
          </a:p>
          <a:p>
            <a:r>
              <a:rPr lang="en-US"/>
              <a:t>How</a:t>
            </a:r>
          </a:p>
          <a:p>
            <a:pPr lvl="1"/>
            <a:r>
              <a:rPr lang="en-US"/>
              <a:t>Boxes &amp; Arrows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03337"/>
            <a:ext cx="11655840" cy="899537"/>
          </a:xfrm>
        </p:spPr>
        <p:txBody>
          <a:bodyPr/>
          <a:lstStyle/>
          <a:p>
            <a:r>
              <a:rPr lang="en-US"/>
              <a:t>Include Screenshots</a:t>
            </a:r>
            <a:endParaRPr lang="en-US" sz="3921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082DF-B544-A94E-9106-AE8FC7CD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5040" y="414315"/>
            <a:ext cx="5776960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1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DividendVTI</vt:lpstr>
      <vt:lpstr>What makes a great workshop?</vt:lpstr>
      <vt:lpstr>Our panelists</vt:lpstr>
      <vt:lpstr>Attendee Spectrum</vt:lpstr>
      <vt:lpstr>PowerPoint Presentation</vt:lpstr>
      <vt:lpstr>PowerPoint Presentation</vt:lpstr>
      <vt:lpstr>Oversimplify Each Step Recommendations</vt:lpstr>
      <vt:lpstr>PowerPoint Presentation</vt:lpstr>
      <vt:lpstr>Include Screenshots</vt:lpstr>
      <vt:lpstr>Include Screenshots</vt:lpstr>
      <vt:lpstr>PowerPoint Presentation</vt:lpstr>
      <vt:lpstr>Avoid Jargon Example</vt:lpstr>
      <vt:lpstr>PowerPoint Presentation</vt:lpstr>
      <vt:lpstr>Lead the Workshop Recommendations</vt:lpstr>
      <vt:lpstr>PowerPoint Presentation</vt:lpstr>
      <vt:lpstr>Include a Completed Solution Recommendations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great workshop?</dc:title>
  <dc:creator>Jen Looper</dc:creator>
  <cp:revision>1</cp:revision>
  <dcterms:created xsi:type="dcterms:W3CDTF">2020-09-02T21:13:10Z</dcterms:created>
  <dcterms:modified xsi:type="dcterms:W3CDTF">2020-09-08T16:15:56Z</dcterms:modified>
</cp:coreProperties>
</file>