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90" r:id="rId10"/>
    <p:sldId id="264" r:id="rId11"/>
    <p:sldId id="265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94684"/>
  </p:normalViewPr>
  <p:slideViewPr>
    <p:cSldViewPr snapToGrid="0" snapToObjects="1">
      <p:cViewPr varScale="1">
        <p:scale>
          <a:sx n="66" d="100"/>
          <a:sy n="66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 Looper" userId="2b986e68-6611-4d1c-b88e-fd726ea7d214" providerId="ADAL" clId="{1FD6E8CD-DB45-5E4A-9245-81996D7144FA}"/>
    <pc:docChg chg="modSld">
      <pc:chgData name="Jen Looper" userId="2b986e68-6611-4d1c-b88e-fd726ea7d214" providerId="ADAL" clId="{1FD6E8CD-DB45-5E4A-9245-81996D7144FA}" dt="2021-04-01T16:52:13.370" v="0" actId="1036"/>
      <pc:docMkLst>
        <pc:docMk/>
      </pc:docMkLst>
      <pc:sldChg chg="modSp mod">
        <pc:chgData name="Jen Looper" userId="2b986e68-6611-4d1c-b88e-fd726ea7d214" providerId="ADAL" clId="{1FD6E8CD-DB45-5E4A-9245-81996D7144FA}" dt="2021-04-01T16:52:13.370" v="0" actId="1036"/>
        <pc:sldMkLst>
          <pc:docMk/>
          <pc:sldMk cId="3373887534" sldId="283"/>
        </pc:sldMkLst>
        <pc:picChg chg="mod">
          <ac:chgData name="Jen Looper" userId="2b986e68-6611-4d1c-b88e-fd726ea7d214" providerId="ADAL" clId="{1FD6E8CD-DB45-5E4A-9245-81996D7144FA}" dt="2021-04-01T16:52:13.370" v="0" actId="1036"/>
          <ac:picMkLst>
            <pc:docMk/>
            <pc:sldMk cId="3373887534" sldId="283"/>
            <ac:picMk id="4" creationId="{97B2407F-8D98-7845-B74A-18C6122F51BE}"/>
          </ac:picMkLst>
        </pc:picChg>
      </pc:sldChg>
    </pc:docChg>
  </pc:docChgLst>
  <pc:docChgLst>
    <pc:chgData name="Jen Looper" userId="2b986e68-6611-4d1c-b88e-fd726ea7d214" providerId="ADAL" clId="{27012DF4-3A27-0D49-BF56-A976C58CB81F}"/>
    <pc:docChg chg="undo custSel mod addSld modSld modShowInfo">
      <pc:chgData name="Jen Looper" userId="2b986e68-6611-4d1c-b88e-fd726ea7d214" providerId="ADAL" clId="{27012DF4-3A27-0D49-BF56-A976C58CB81F}" dt="2020-09-17T13:01:36.230" v="172" actId="2744"/>
      <pc:docMkLst>
        <pc:docMk/>
      </pc:docMkLst>
      <pc:sldChg chg="modSp mod">
        <pc:chgData name="Jen Looper" userId="2b986e68-6611-4d1c-b88e-fd726ea7d214" providerId="ADAL" clId="{27012DF4-3A27-0D49-BF56-A976C58CB81F}" dt="2020-09-02T19:32:13.771" v="119" actId="1076"/>
        <pc:sldMkLst>
          <pc:docMk/>
          <pc:sldMk cId="2131134584" sldId="257"/>
        </pc:sldMkLst>
        <pc:spChg chg="mod">
          <ac:chgData name="Jen Looper" userId="2b986e68-6611-4d1c-b88e-fd726ea7d214" providerId="ADAL" clId="{27012DF4-3A27-0D49-BF56-A976C58CB81F}" dt="2020-09-02T19:32:13.771" v="119" actId="1076"/>
          <ac:spMkLst>
            <pc:docMk/>
            <pc:sldMk cId="2131134584" sldId="257"/>
            <ac:spMk id="2" creationId="{3C95938C-5F71-6149-A2AC-DF1F4E24F9D0}"/>
          </ac:spMkLst>
        </pc:spChg>
      </pc:sldChg>
      <pc:sldChg chg="addSp delSp modSp add mod">
        <pc:chgData name="Jen Looper" userId="2b986e68-6611-4d1c-b88e-fd726ea7d214" providerId="ADAL" clId="{27012DF4-3A27-0D49-BF56-A976C58CB81F}" dt="2020-09-02T19:33:55.801" v="171" actId="1076"/>
        <pc:sldMkLst>
          <pc:docMk/>
          <pc:sldMk cId="864709662" sldId="290"/>
        </pc:sldMkLst>
        <pc:spChg chg="mod ord">
          <ac:chgData name="Jen Looper" userId="2b986e68-6611-4d1c-b88e-fd726ea7d214" providerId="ADAL" clId="{27012DF4-3A27-0D49-BF56-A976C58CB81F}" dt="2020-09-02T19:33:46.432" v="169" actId="14100"/>
          <ac:spMkLst>
            <pc:docMk/>
            <pc:sldMk cId="864709662" sldId="290"/>
            <ac:spMk id="2" creationId="{C2AC97AD-8CBE-3D45-BF9F-9ED95488C822}"/>
          </ac:spMkLst>
        </pc:spChg>
        <pc:spChg chg="add del mod">
          <ac:chgData name="Jen Looper" userId="2b986e68-6611-4d1c-b88e-fd726ea7d214" providerId="ADAL" clId="{27012DF4-3A27-0D49-BF56-A976C58CB81F}" dt="2020-09-02T19:32:46.583" v="153" actId="478"/>
          <ac:spMkLst>
            <pc:docMk/>
            <pc:sldMk cId="864709662" sldId="290"/>
            <ac:spMk id="4" creationId="{414F0045-F988-1E48-B0C2-D35BDB90381E}"/>
          </ac:spMkLst>
        </pc:spChg>
        <pc:spChg chg="add del">
          <ac:chgData name="Jen Looper" userId="2b986e68-6611-4d1c-b88e-fd726ea7d214" providerId="ADAL" clId="{27012DF4-3A27-0D49-BF56-A976C58CB81F}" dt="2020-09-02T19:33:12.933" v="162" actId="26606"/>
          <ac:spMkLst>
            <pc:docMk/>
            <pc:sldMk cId="864709662" sldId="290"/>
            <ac:spMk id="9" creationId="{E5F17139-31EE-46AC-B04F-DBBD852DD6CB}"/>
          </ac:spMkLst>
        </pc:spChg>
        <pc:spChg chg="add del">
          <ac:chgData name="Jen Looper" userId="2b986e68-6611-4d1c-b88e-fd726ea7d214" providerId="ADAL" clId="{27012DF4-3A27-0D49-BF56-A976C58CB81F}" dt="2020-09-02T19:33:12.933" v="162" actId="26606"/>
          <ac:spMkLst>
            <pc:docMk/>
            <pc:sldMk cId="864709662" sldId="290"/>
            <ac:spMk id="11" creationId="{C1D72A4A-771D-4FE0-A07E-D0DAF4D69C4C}"/>
          </ac:spMkLst>
        </pc:spChg>
        <pc:spChg chg="add del">
          <ac:chgData name="Jen Looper" userId="2b986e68-6611-4d1c-b88e-fd726ea7d214" providerId="ADAL" clId="{27012DF4-3A27-0D49-BF56-A976C58CB81F}" dt="2020-09-02T19:33:12.933" v="162" actId="26606"/>
          <ac:spMkLst>
            <pc:docMk/>
            <pc:sldMk cId="864709662" sldId="290"/>
            <ac:spMk id="13" creationId="{05BB7246-8AFD-47FC-A1F4-491E0167E208}"/>
          </ac:spMkLst>
        </pc:spChg>
        <pc:spChg chg="add del">
          <ac:chgData name="Jen Looper" userId="2b986e68-6611-4d1c-b88e-fd726ea7d214" providerId="ADAL" clId="{27012DF4-3A27-0D49-BF56-A976C58CB81F}" dt="2020-09-02T19:33:12.933" v="162" actId="26606"/>
          <ac:spMkLst>
            <pc:docMk/>
            <pc:sldMk cId="864709662" sldId="290"/>
            <ac:spMk id="15" creationId="{0A6DF2E7-0906-4F1E-9B28-48B1A4D8E038}"/>
          </ac:spMkLst>
        </pc:spChg>
        <pc:spChg chg="add del">
          <ac:chgData name="Jen Looper" userId="2b986e68-6611-4d1c-b88e-fd726ea7d214" providerId="ADAL" clId="{27012DF4-3A27-0D49-BF56-A976C58CB81F}" dt="2020-09-02T19:33:12.933" v="162" actId="26606"/>
          <ac:spMkLst>
            <pc:docMk/>
            <pc:sldMk cId="864709662" sldId="290"/>
            <ac:spMk id="17" creationId="{684FEC42-F70A-4505-A5DF-EC67268FE9B9}"/>
          </ac:spMkLst>
        </pc:spChg>
        <pc:spChg chg="add del">
          <ac:chgData name="Jen Looper" userId="2b986e68-6611-4d1c-b88e-fd726ea7d214" providerId="ADAL" clId="{27012DF4-3A27-0D49-BF56-A976C58CB81F}" dt="2020-09-02T19:33:12.933" v="162" actId="26606"/>
          <ac:spMkLst>
            <pc:docMk/>
            <pc:sldMk cId="864709662" sldId="290"/>
            <ac:spMk id="19" creationId="{7D10AF26-17A2-4FA8-824A-F78507AF664C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31" creationId="{7D6BF779-0B8C-4CC2-9268-9506AD0C5331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33" creationId="{3A397E3E-B90C-4D82-BAAA-36F7AC6A4565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35" creationId="{DDA28611-3C49-4908-AE9E-F37B271377B9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37" creationId="{C66D63E6-0ECD-4AC2-8C8E-C6EFA54A3B64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39" creationId="{2C49298F-FE84-4637-A2D4-B110A65356E8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41" creationId="{2C1D3151-5F97-4860-B56C-C98BD62CC255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43" creationId="{287DFBF2-49F6-42E9-A0A3-263E1B29EEA2}"/>
          </ac:spMkLst>
        </pc:spChg>
        <pc:spChg chg="add del">
          <ac:chgData name="Jen Looper" userId="2b986e68-6611-4d1c-b88e-fd726ea7d214" providerId="ADAL" clId="{27012DF4-3A27-0D49-BF56-A976C58CB81F}" dt="2020-09-02T19:33:11.968" v="159" actId="26606"/>
          <ac:spMkLst>
            <pc:docMk/>
            <pc:sldMk cId="864709662" sldId="290"/>
            <ac:spMk id="45" creationId="{8DE96824-E506-4448-8704-5EC7BF7BC51B}"/>
          </ac:spMkLst>
        </pc:spChg>
        <pc:spChg chg="add del">
          <ac:chgData name="Jen Looper" userId="2b986e68-6611-4d1c-b88e-fd726ea7d214" providerId="ADAL" clId="{27012DF4-3A27-0D49-BF56-A976C58CB81F}" dt="2020-09-02T19:33:12.903" v="161" actId="26606"/>
          <ac:spMkLst>
            <pc:docMk/>
            <pc:sldMk cId="864709662" sldId="290"/>
            <ac:spMk id="47" creationId="{4AF0D540-FCE1-4A05-A889-995E50EDE4EE}"/>
          </ac:spMkLst>
        </pc:spChg>
        <pc:spChg chg="add del">
          <ac:chgData name="Jen Looper" userId="2b986e68-6611-4d1c-b88e-fd726ea7d214" providerId="ADAL" clId="{27012DF4-3A27-0D49-BF56-A976C58CB81F}" dt="2020-09-02T19:33:12.903" v="161" actId="26606"/>
          <ac:spMkLst>
            <pc:docMk/>
            <pc:sldMk cId="864709662" sldId="290"/>
            <ac:spMk id="49" creationId="{98815DD1-EC9D-4BE1-846B-8BEF57D39839}"/>
          </ac:spMkLst>
        </pc:spChg>
        <pc:spChg chg="add del">
          <ac:chgData name="Jen Looper" userId="2b986e68-6611-4d1c-b88e-fd726ea7d214" providerId="ADAL" clId="{27012DF4-3A27-0D49-BF56-A976C58CB81F}" dt="2020-09-02T19:33:12.903" v="161" actId="26606"/>
          <ac:spMkLst>
            <pc:docMk/>
            <pc:sldMk cId="864709662" sldId="290"/>
            <ac:spMk id="51" creationId="{E5155E3F-4269-4EB6-A266-DF4A6B2AC0BD}"/>
          </ac:spMkLst>
        </pc:spChg>
        <pc:spChg chg="add del">
          <ac:chgData name="Jen Looper" userId="2b986e68-6611-4d1c-b88e-fd726ea7d214" providerId="ADAL" clId="{27012DF4-3A27-0D49-BF56-A976C58CB81F}" dt="2020-09-02T19:33:12.903" v="161" actId="26606"/>
          <ac:spMkLst>
            <pc:docMk/>
            <pc:sldMk cId="864709662" sldId="290"/>
            <ac:spMk id="56" creationId="{7D6BF779-0B8C-4CC2-9268-9506AD0C5331}"/>
          </ac:spMkLst>
        </pc:spChg>
        <pc:spChg chg="add del">
          <ac:chgData name="Jen Looper" userId="2b986e68-6611-4d1c-b88e-fd726ea7d214" providerId="ADAL" clId="{27012DF4-3A27-0D49-BF56-A976C58CB81F}" dt="2020-09-02T19:33:12.903" v="161" actId="26606"/>
          <ac:spMkLst>
            <pc:docMk/>
            <pc:sldMk cId="864709662" sldId="290"/>
            <ac:spMk id="57" creationId="{489B7BFD-8F45-4093-AD9C-91B15B0503D9}"/>
          </ac:spMkLst>
        </pc:spChg>
        <pc:spChg chg="add del">
          <ac:chgData name="Jen Looper" userId="2b986e68-6611-4d1c-b88e-fd726ea7d214" providerId="ADAL" clId="{27012DF4-3A27-0D49-BF56-A976C58CB81F}" dt="2020-09-02T19:33:12.903" v="161" actId="26606"/>
          <ac:spMkLst>
            <pc:docMk/>
            <pc:sldMk cId="864709662" sldId="290"/>
            <ac:spMk id="60" creationId="{FDDE3270-A872-4E10-80BC-B93D6F0E3F66}"/>
          </ac:spMkLst>
        </pc:spChg>
        <pc:spChg chg="add del">
          <ac:chgData name="Jen Looper" userId="2b986e68-6611-4d1c-b88e-fd726ea7d214" providerId="ADAL" clId="{27012DF4-3A27-0D49-BF56-A976C58CB81F}" dt="2020-09-02T19:33:12.903" v="161" actId="26606"/>
          <ac:spMkLst>
            <pc:docMk/>
            <pc:sldMk cId="864709662" sldId="290"/>
            <ac:spMk id="63" creationId="{63DD1BD1-81FE-4F15-A934-E9AE94AE94DD}"/>
          </ac:spMkLst>
        </pc:spChg>
        <pc:spChg chg="add del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71" creationId="{7D6BF779-0B8C-4CC2-9268-9506AD0C5331}"/>
          </ac:spMkLst>
        </pc:spChg>
        <pc:spChg chg="add del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72" creationId="{3A397E3E-B90C-4D82-BAAA-36F7AC6A4565}"/>
          </ac:spMkLst>
        </pc:spChg>
        <pc:spChg chg="add del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80" creationId="{90A7F83A-9728-4030-8E45-9ECF1ABCCC12}"/>
          </ac:spMkLst>
        </pc:spChg>
        <pc:spChg chg="add del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81" creationId="{A2B5CBEA-F125-49B6-8335-227C325B112B}"/>
          </ac:spMkLst>
        </pc:spChg>
        <pc:spChg chg="add del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82" creationId="{FEA9761C-7BB2-45E5-A5DB-A0B35362454A}"/>
          </ac:spMkLst>
        </pc:spChg>
        <pc:spChg chg="add del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83" creationId="{4D1A5E71-B6B6-486A-8CDC-C7ABD9B903F6}"/>
          </ac:spMkLst>
        </pc:spChg>
        <pc:spChg chg="add del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84" creationId="{8E44D629-6B8E-4D88-A77E-149C0ED03498}"/>
          </ac:spMkLst>
        </pc:spChg>
        <pc:spChg chg="add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102" creationId="{7D6BF779-0B8C-4CC2-9268-9506AD0C5331}"/>
          </ac:spMkLst>
        </pc:spChg>
        <pc:spChg chg="add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104" creationId="{3A397E3E-B90C-4D82-BAAA-36F7AC6A4565}"/>
          </ac:spMkLst>
        </pc:spChg>
        <pc:spChg chg="add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118" creationId="{90A7F83A-9728-4030-8E45-9ECF1ABCCC12}"/>
          </ac:spMkLst>
        </pc:spChg>
        <pc:spChg chg="add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120" creationId="{A2B5CBEA-F125-49B6-8335-227C325B112B}"/>
          </ac:spMkLst>
        </pc:spChg>
        <pc:spChg chg="add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122" creationId="{FEA9761C-7BB2-45E5-A5DB-A0B35362454A}"/>
          </ac:spMkLst>
        </pc:spChg>
        <pc:spChg chg="add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124" creationId="{4D1A5E71-B6B6-486A-8CDC-C7ABD9B903F6}"/>
          </ac:spMkLst>
        </pc:spChg>
        <pc:spChg chg="add">
          <ac:chgData name="Jen Looper" userId="2b986e68-6611-4d1c-b88e-fd726ea7d214" providerId="ADAL" clId="{27012DF4-3A27-0D49-BF56-A976C58CB81F}" dt="2020-09-02T19:33:38.862" v="166" actId="26606"/>
          <ac:spMkLst>
            <pc:docMk/>
            <pc:sldMk cId="864709662" sldId="290"/>
            <ac:spMk id="126" creationId="{8E44D629-6B8E-4D88-A77E-149C0ED03498}"/>
          </ac:spMkLst>
        </pc:spChg>
        <pc:grpChg chg="add del">
          <ac:chgData name="Jen Looper" userId="2b986e68-6611-4d1c-b88e-fd726ea7d214" providerId="ADAL" clId="{27012DF4-3A27-0D49-BF56-A976C58CB81F}" dt="2020-09-02T19:33:11.968" v="159" actId="26606"/>
          <ac:grpSpMkLst>
            <pc:docMk/>
            <pc:sldMk cId="864709662" sldId="290"/>
            <ac:grpSpMk id="24" creationId="{8A351602-3772-4279-B0D3-A523F6F6EAB3}"/>
          </ac:grpSpMkLst>
        </pc:grpChg>
        <pc:grpChg chg="add del">
          <ac:chgData name="Jen Looper" userId="2b986e68-6611-4d1c-b88e-fd726ea7d214" providerId="ADAL" clId="{27012DF4-3A27-0D49-BF56-A976C58CB81F}" dt="2020-09-02T19:33:12.903" v="161" actId="26606"/>
          <ac:grpSpMkLst>
            <pc:docMk/>
            <pc:sldMk cId="864709662" sldId="290"/>
            <ac:grpSpMk id="48" creationId="{8A351602-3772-4279-B0D3-A523F6F6EAB3}"/>
          </ac:grpSpMkLst>
        </pc:grpChg>
        <pc:grpChg chg="add del">
          <ac:chgData name="Jen Looper" userId="2b986e68-6611-4d1c-b88e-fd726ea7d214" providerId="ADAL" clId="{27012DF4-3A27-0D49-BF56-A976C58CB81F}" dt="2020-09-02T19:33:12.903" v="161" actId="26606"/>
          <ac:grpSpMkLst>
            <pc:docMk/>
            <pc:sldMk cId="864709662" sldId="290"/>
            <ac:grpSpMk id="58" creationId="{869C5CC6-6F40-4DCF-B250-2BE981CE3DF9}"/>
          </ac:grpSpMkLst>
        </pc:grpChg>
        <pc:grpChg chg="add del">
          <ac:chgData name="Jen Looper" userId="2b986e68-6611-4d1c-b88e-fd726ea7d214" providerId="ADAL" clId="{27012DF4-3A27-0D49-BF56-A976C58CB81F}" dt="2020-09-02T19:33:12.903" v="161" actId="26606"/>
          <ac:grpSpMkLst>
            <pc:docMk/>
            <pc:sldMk cId="864709662" sldId="290"/>
            <ac:grpSpMk id="61" creationId="{F0E417D8-88AA-4184-A08D-DEF97C6C9E62}"/>
          </ac:grpSpMkLst>
        </pc:grpChg>
        <pc:grpChg chg="add del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64" creationId="{8B6BCBAB-41A5-4D6D-8C9B-55E3AA6FCC21}"/>
          </ac:grpSpMkLst>
        </pc:grpChg>
        <pc:grpChg chg="add del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70" creationId="{8A351602-3772-4279-B0D3-A523F6F6EAB3}"/>
          </ac:grpSpMkLst>
        </pc:grpChg>
        <pc:grpChg chg="add del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73" creationId="{0F0C2E5D-B08F-4A99-9D15-59D33148FE02}"/>
          </ac:grpSpMkLst>
        </pc:grpChg>
        <pc:grpChg chg="add del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78" creationId="{BB7A900B-006E-46F4-831E-5AABAEE45EE1}"/>
          </ac:grpSpMkLst>
        </pc:grpChg>
        <pc:grpChg chg="add del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85" creationId="{FB9739EB-7F66-433D-841F-AB3CD18700B7}"/>
          </ac:grpSpMkLst>
        </pc:grpChg>
        <pc:grpChg chg="add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95" creationId="{8A351602-3772-4279-B0D3-A523F6F6EAB3}"/>
          </ac:grpSpMkLst>
        </pc:grpChg>
        <pc:grpChg chg="add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106" creationId="{0F0C2E5D-B08F-4A99-9D15-59D33148FE02}"/>
          </ac:grpSpMkLst>
        </pc:grpChg>
        <pc:grpChg chg="add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114" creationId="{BB7A900B-006E-46F4-831E-5AABAEE45EE1}"/>
          </ac:grpSpMkLst>
        </pc:grpChg>
        <pc:grpChg chg="add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128" creationId="{FB9739EB-7F66-433D-841F-AB3CD18700B7}"/>
          </ac:grpSpMkLst>
        </pc:grpChg>
        <pc:grpChg chg="add">
          <ac:chgData name="Jen Looper" userId="2b986e68-6611-4d1c-b88e-fd726ea7d214" providerId="ADAL" clId="{27012DF4-3A27-0D49-BF56-A976C58CB81F}" dt="2020-09-02T19:33:38.862" v="166" actId="26606"/>
          <ac:grpSpMkLst>
            <pc:docMk/>
            <pc:sldMk cId="864709662" sldId="290"/>
            <ac:grpSpMk id="135" creationId="{8B6BCBAB-41A5-4D6D-8C9B-55E3AA6FCC21}"/>
          </ac:grpSpMkLst>
        </pc:grpChg>
        <pc:graphicFrameChg chg="del">
          <ac:chgData name="Jen Looper" userId="2b986e68-6611-4d1c-b88e-fd726ea7d214" providerId="ADAL" clId="{27012DF4-3A27-0D49-BF56-A976C58CB81F}" dt="2020-09-02T19:32:41.991" v="152" actId="478"/>
          <ac:graphicFrameMkLst>
            <pc:docMk/>
            <pc:sldMk cId="864709662" sldId="290"/>
            <ac:graphicFrameMk id="5" creationId="{7E9CD39D-71D0-4BE4-8AC6-5B617FB56BB2}"/>
          </ac:graphicFrameMkLst>
        </pc:graphicFrameChg>
        <pc:picChg chg="add mod">
          <ac:chgData name="Jen Looper" userId="2b986e68-6611-4d1c-b88e-fd726ea7d214" providerId="ADAL" clId="{27012DF4-3A27-0D49-BF56-A976C58CB81F}" dt="2020-09-02T19:33:55.801" v="171" actId="1076"/>
          <ac:picMkLst>
            <pc:docMk/>
            <pc:sldMk cId="864709662" sldId="290"/>
            <ac:picMk id="7" creationId="{875534C3-877A-2F40-B451-AE8E2F1D3F9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6AD63-1444-49EB-BD07-16F0287C2C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73624616-0511-4BB6-B3E3-13F26EE9A97B}">
      <dgm:prSet/>
      <dgm:spPr/>
      <dgm:t>
        <a:bodyPr/>
        <a:lstStyle/>
        <a:p>
          <a:pPr>
            <a:defRPr cap="all"/>
          </a:pPr>
          <a:r>
            <a:rPr lang="en-US"/>
            <a:t>1. Build applications that are carbon efficient</a:t>
          </a:r>
        </a:p>
      </dgm:t>
    </dgm:pt>
    <dgm:pt modelId="{E0B5C201-50F9-434D-9DD4-5BA716F01B1D}" type="parTrans" cxnId="{C92946A9-4251-452F-BF82-822176DE0DF6}">
      <dgm:prSet/>
      <dgm:spPr/>
      <dgm:t>
        <a:bodyPr/>
        <a:lstStyle/>
        <a:p>
          <a:endParaRPr lang="en-US"/>
        </a:p>
      </dgm:t>
    </dgm:pt>
    <dgm:pt modelId="{E6EE7019-9717-4746-B629-60478D74B0CC}" type="sibTrans" cxnId="{C92946A9-4251-452F-BF82-822176DE0DF6}">
      <dgm:prSet/>
      <dgm:spPr/>
      <dgm:t>
        <a:bodyPr/>
        <a:lstStyle/>
        <a:p>
          <a:endParaRPr lang="en-US"/>
        </a:p>
      </dgm:t>
    </dgm:pt>
    <dgm:pt modelId="{B8F924B1-31F2-4FFF-B6F1-B90D3D5BDDD7}">
      <dgm:prSet/>
      <dgm:spPr/>
      <dgm:t>
        <a:bodyPr/>
        <a:lstStyle/>
        <a:p>
          <a:pPr>
            <a:defRPr cap="all"/>
          </a:pPr>
          <a:r>
            <a:rPr lang="en-US"/>
            <a:t>2. Build applications that are energy efficient</a:t>
          </a:r>
        </a:p>
      </dgm:t>
    </dgm:pt>
    <dgm:pt modelId="{CF0C9C3D-ACDF-4AF2-8A9A-763A7E8F710F}" type="parTrans" cxnId="{5A2AEA92-E518-4296-BAC4-6FF74E775A13}">
      <dgm:prSet/>
      <dgm:spPr/>
      <dgm:t>
        <a:bodyPr/>
        <a:lstStyle/>
        <a:p>
          <a:endParaRPr lang="en-US"/>
        </a:p>
      </dgm:t>
    </dgm:pt>
    <dgm:pt modelId="{C7A10C6D-2BD1-4ED3-BB73-1B77ADF05868}" type="sibTrans" cxnId="{5A2AEA92-E518-4296-BAC4-6FF74E775A13}">
      <dgm:prSet/>
      <dgm:spPr/>
      <dgm:t>
        <a:bodyPr/>
        <a:lstStyle/>
        <a:p>
          <a:endParaRPr lang="en-US"/>
        </a:p>
      </dgm:t>
    </dgm:pt>
    <dgm:pt modelId="{B273B4B1-F800-4A17-A0D1-C70881E68111}">
      <dgm:prSet/>
      <dgm:spPr/>
      <dgm:t>
        <a:bodyPr/>
        <a:lstStyle/>
        <a:p>
          <a:pPr>
            <a:defRPr cap="all"/>
          </a:pPr>
          <a:r>
            <a:rPr lang="en-US"/>
            <a:t>3. Consume electricity with the lowest carbon intensity</a:t>
          </a:r>
        </a:p>
      </dgm:t>
    </dgm:pt>
    <dgm:pt modelId="{6CCD007D-6DC0-49A6-8C0A-F8AD0BBFBE21}" type="parTrans" cxnId="{AED7F29F-62B9-443E-B214-669E8E479449}">
      <dgm:prSet/>
      <dgm:spPr/>
      <dgm:t>
        <a:bodyPr/>
        <a:lstStyle/>
        <a:p>
          <a:endParaRPr lang="en-US"/>
        </a:p>
      </dgm:t>
    </dgm:pt>
    <dgm:pt modelId="{9AAEB1C7-A0D7-4071-96DB-FB2464D7454D}" type="sibTrans" cxnId="{AED7F29F-62B9-443E-B214-669E8E479449}">
      <dgm:prSet/>
      <dgm:spPr/>
      <dgm:t>
        <a:bodyPr/>
        <a:lstStyle/>
        <a:p>
          <a:endParaRPr lang="en-US"/>
        </a:p>
      </dgm:t>
    </dgm:pt>
    <dgm:pt modelId="{4EDFFBA5-6D5A-4F1B-88FE-123056132A8B}">
      <dgm:prSet/>
      <dgm:spPr/>
      <dgm:t>
        <a:bodyPr/>
        <a:lstStyle/>
        <a:p>
          <a:pPr>
            <a:defRPr cap="all"/>
          </a:pPr>
          <a:r>
            <a:rPr lang="en-US" dirty="0"/>
            <a:t>4. Build applications that run on older hardware</a:t>
          </a:r>
        </a:p>
      </dgm:t>
    </dgm:pt>
    <dgm:pt modelId="{8B667578-6A22-45DD-8F9D-A1E14B4565D5}" type="parTrans" cxnId="{3F953A47-009F-44E9-9B5D-1BCC1B05E14B}">
      <dgm:prSet/>
      <dgm:spPr/>
      <dgm:t>
        <a:bodyPr/>
        <a:lstStyle/>
        <a:p>
          <a:endParaRPr lang="en-US"/>
        </a:p>
      </dgm:t>
    </dgm:pt>
    <dgm:pt modelId="{A9E28FB0-BA84-45C9-992F-C4115102FD03}" type="sibTrans" cxnId="{3F953A47-009F-44E9-9B5D-1BCC1B05E14B}">
      <dgm:prSet/>
      <dgm:spPr/>
      <dgm:t>
        <a:bodyPr/>
        <a:lstStyle/>
        <a:p>
          <a:endParaRPr lang="en-US"/>
        </a:p>
      </dgm:t>
    </dgm:pt>
    <dgm:pt modelId="{12FD2871-680C-4D2C-B2A5-B94F8AF24535}">
      <dgm:prSet/>
      <dgm:spPr/>
      <dgm:t>
        <a:bodyPr/>
        <a:lstStyle/>
        <a:p>
          <a:pPr>
            <a:defRPr cap="all"/>
          </a:pPr>
          <a:r>
            <a:rPr lang="en-US"/>
            <a:t>5. Run servers at a high rate of utilization</a:t>
          </a:r>
        </a:p>
      </dgm:t>
    </dgm:pt>
    <dgm:pt modelId="{890F91BD-3788-4D32-8585-FC7B942BB5DE}" type="parTrans" cxnId="{BD9C47CB-4845-4F9D-A4A3-7DA5658BC3E1}">
      <dgm:prSet/>
      <dgm:spPr/>
      <dgm:t>
        <a:bodyPr/>
        <a:lstStyle/>
        <a:p>
          <a:endParaRPr lang="en-US"/>
        </a:p>
      </dgm:t>
    </dgm:pt>
    <dgm:pt modelId="{F546E4FB-2B5D-4617-A7B2-9DFD20BC9196}" type="sibTrans" cxnId="{BD9C47CB-4845-4F9D-A4A3-7DA5658BC3E1}">
      <dgm:prSet/>
      <dgm:spPr/>
      <dgm:t>
        <a:bodyPr/>
        <a:lstStyle/>
        <a:p>
          <a:endParaRPr lang="en-US"/>
        </a:p>
      </dgm:t>
    </dgm:pt>
    <dgm:pt modelId="{4D72A03E-10F6-4639-9EE3-302AA245971D}">
      <dgm:prSet/>
      <dgm:spPr/>
      <dgm:t>
        <a:bodyPr/>
        <a:lstStyle/>
        <a:p>
          <a:pPr>
            <a:defRPr cap="all"/>
          </a:pPr>
          <a:r>
            <a:rPr lang="en-US"/>
            <a:t>6. Reduce the amount of data and the distance it must travel across the network</a:t>
          </a:r>
        </a:p>
      </dgm:t>
    </dgm:pt>
    <dgm:pt modelId="{F0A2EA48-184B-4019-9E8E-136C4F8DDE69}" type="parTrans" cxnId="{31C6B024-5674-422A-8B8E-23A29F6DEDDA}">
      <dgm:prSet/>
      <dgm:spPr/>
      <dgm:t>
        <a:bodyPr/>
        <a:lstStyle/>
        <a:p>
          <a:endParaRPr lang="en-US"/>
        </a:p>
      </dgm:t>
    </dgm:pt>
    <dgm:pt modelId="{AA583237-8266-4C83-88ED-8CDA033A7921}" type="sibTrans" cxnId="{31C6B024-5674-422A-8B8E-23A29F6DEDDA}">
      <dgm:prSet/>
      <dgm:spPr/>
      <dgm:t>
        <a:bodyPr/>
        <a:lstStyle/>
        <a:p>
          <a:endParaRPr lang="en-US"/>
        </a:p>
      </dgm:t>
    </dgm:pt>
    <dgm:pt modelId="{E48E0D97-E600-45EA-8F65-CE25445FA5DF}">
      <dgm:prSet/>
      <dgm:spPr/>
      <dgm:t>
        <a:bodyPr/>
        <a:lstStyle/>
        <a:p>
          <a:pPr>
            <a:defRPr cap="all"/>
          </a:pPr>
          <a:r>
            <a:rPr lang="en-US" dirty="0"/>
            <a:t>7. Instead of shaping supply to meet demand, try shaping demand to match supply</a:t>
          </a:r>
        </a:p>
      </dgm:t>
    </dgm:pt>
    <dgm:pt modelId="{AEDBD620-7B5A-4021-AA90-4110A81E069D}" type="parTrans" cxnId="{06F8AA1E-E44B-42A5-B47E-C861C5C1547D}">
      <dgm:prSet/>
      <dgm:spPr/>
      <dgm:t>
        <a:bodyPr/>
        <a:lstStyle/>
        <a:p>
          <a:endParaRPr lang="en-US"/>
        </a:p>
      </dgm:t>
    </dgm:pt>
    <dgm:pt modelId="{6912C3C4-A8C2-4494-A2DA-1323D340753E}" type="sibTrans" cxnId="{06F8AA1E-E44B-42A5-B47E-C861C5C1547D}">
      <dgm:prSet/>
      <dgm:spPr/>
      <dgm:t>
        <a:bodyPr/>
        <a:lstStyle/>
        <a:p>
          <a:endParaRPr lang="en-US"/>
        </a:p>
      </dgm:t>
    </dgm:pt>
    <dgm:pt modelId="{B2AC59BD-C596-450A-9191-E5D3E730F7BA}">
      <dgm:prSet/>
      <dgm:spPr/>
      <dgm:t>
        <a:bodyPr/>
        <a:lstStyle/>
        <a:p>
          <a:pPr>
            <a:defRPr cap="all"/>
          </a:pPr>
          <a:r>
            <a:rPr lang="en-US"/>
            <a:t>8. Focus on end-to-end optimizations that increase overall carbon efficiency</a:t>
          </a:r>
        </a:p>
      </dgm:t>
    </dgm:pt>
    <dgm:pt modelId="{603F08B2-73E9-4A16-B26A-8BC5F630A695}" type="parTrans" cxnId="{15287E76-6055-4230-90D5-C297930A913A}">
      <dgm:prSet/>
      <dgm:spPr/>
      <dgm:t>
        <a:bodyPr/>
        <a:lstStyle/>
        <a:p>
          <a:endParaRPr lang="en-US"/>
        </a:p>
      </dgm:t>
    </dgm:pt>
    <dgm:pt modelId="{0DC99AF4-4B46-46D6-A27C-C71626DF09AA}" type="sibTrans" cxnId="{15287E76-6055-4230-90D5-C297930A913A}">
      <dgm:prSet/>
      <dgm:spPr/>
      <dgm:t>
        <a:bodyPr/>
        <a:lstStyle/>
        <a:p>
          <a:endParaRPr lang="en-US"/>
        </a:p>
      </dgm:t>
    </dgm:pt>
    <dgm:pt modelId="{107F87B5-ED28-4063-8CB9-FE48FC17D0FF}" type="pres">
      <dgm:prSet presAssocID="{FAA6AD63-1444-49EB-BD07-16F0287C2C00}" presName="root" presStyleCnt="0">
        <dgm:presLayoutVars>
          <dgm:dir/>
          <dgm:resizeHandles val="exact"/>
        </dgm:presLayoutVars>
      </dgm:prSet>
      <dgm:spPr/>
    </dgm:pt>
    <dgm:pt modelId="{C64D2A51-FB8D-451E-ABA6-4F79A7432F23}" type="pres">
      <dgm:prSet presAssocID="{73624616-0511-4BB6-B3E3-13F26EE9A97B}" presName="compNode" presStyleCnt="0"/>
      <dgm:spPr/>
    </dgm:pt>
    <dgm:pt modelId="{DDDC64BE-FE48-4CD7-9E61-F5C0E28F4341}" type="pres">
      <dgm:prSet presAssocID="{73624616-0511-4BB6-B3E3-13F26EE9A97B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6FD64D8-E760-4747-BF7C-180BC3903541}" type="pres">
      <dgm:prSet presAssocID="{73624616-0511-4BB6-B3E3-13F26EE9A97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0C4E60C-ADCB-4C3B-9A56-49B7EE97E837}" type="pres">
      <dgm:prSet presAssocID="{73624616-0511-4BB6-B3E3-13F26EE9A97B}" presName="spaceRect" presStyleCnt="0"/>
      <dgm:spPr/>
    </dgm:pt>
    <dgm:pt modelId="{9DB0D896-4158-4249-9B44-618AED2B7688}" type="pres">
      <dgm:prSet presAssocID="{73624616-0511-4BB6-B3E3-13F26EE9A97B}" presName="textRect" presStyleLbl="revTx" presStyleIdx="0" presStyleCnt="8">
        <dgm:presLayoutVars>
          <dgm:chMax val="1"/>
          <dgm:chPref val="1"/>
        </dgm:presLayoutVars>
      </dgm:prSet>
      <dgm:spPr/>
    </dgm:pt>
    <dgm:pt modelId="{0806995E-BB98-4ED0-AD21-13E3AFE45220}" type="pres">
      <dgm:prSet presAssocID="{E6EE7019-9717-4746-B629-60478D74B0CC}" presName="sibTrans" presStyleCnt="0"/>
      <dgm:spPr/>
    </dgm:pt>
    <dgm:pt modelId="{8EDB8002-1E33-4881-A3DB-B6F7F8F2A640}" type="pres">
      <dgm:prSet presAssocID="{B8F924B1-31F2-4FFF-B6F1-B90D3D5BDDD7}" presName="compNode" presStyleCnt="0"/>
      <dgm:spPr/>
    </dgm:pt>
    <dgm:pt modelId="{6BA1DFF3-9784-4306-B453-A2DEE4C881FB}" type="pres">
      <dgm:prSet presAssocID="{B8F924B1-31F2-4FFF-B6F1-B90D3D5BDDD7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5DED70D-394A-4578-9851-3D3053B4BE87}" type="pres">
      <dgm:prSet presAssocID="{B8F924B1-31F2-4FFF-B6F1-B90D3D5BDDD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0D9B17EE-FFE3-4438-8947-D10495A8595A}" type="pres">
      <dgm:prSet presAssocID="{B8F924B1-31F2-4FFF-B6F1-B90D3D5BDDD7}" presName="spaceRect" presStyleCnt="0"/>
      <dgm:spPr/>
    </dgm:pt>
    <dgm:pt modelId="{19AA9A57-0FD6-4DE2-B119-98786756DE08}" type="pres">
      <dgm:prSet presAssocID="{B8F924B1-31F2-4FFF-B6F1-B90D3D5BDDD7}" presName="textRect" presStyleLbl="revTx" presStyleIdx="1" presStyleCnt="8">
        <dgm:presLayoutVars>
          <dgm:chMax val="1"/>
          <dgm:chPref val="1"/>
        </dgm:presLayoutVars>
      </dgm:prSet>
      <dgm:spPr/>
    </dgm:pt>
    <dgm:pt modelId="{29160B53-B5FE-4D69-81E0-28CB4DF37605}" type="pres">
      <dgm:prSet presAssocID="{C7A10C6D-2BD1-4ED3-BB73-1B77ADF05868}" presName="sibTrans" presStyleCnt="0"/>
      <dgm:spPr/>
    </dgm:pt>
    <dgm:pt modelId="{E66C9D97-2DFA-4710-8D03-B828EB9EE3DD}" type="pres">
      <dgm:prSet presAssocID="{B273B4B1-F800-4A17-A0D1-C70881E68111}" presName="compNode" presStyleCnt="0"/>
      <dgm:spPr/>
    </dgm:pt>
    <dgm:pt modelId="{D430DDCE-9A30-4EC4-A646-566560E1A6A4}" type="pres">
      <dgm:prSet presAssocID="{B273B4B1-F800-4A17-A0D1-C70881E68111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62CCDED-5530-480C-AC5A-8EC1D20CDAC7}" type="pres">
      <dgm:prSet presAssocID="{B273B4B1-F800-4A17-A0D1-C70881E6811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5F517ED-8E7E-456A-84FF-C8D002B9DFD7}" type="pres">
      <dgm:prSet presAssocID="{B273B4B1-F800-4A17-A0D1-C70881E68111}" presName="spaceRect" presStyleCnt="0"/>
      <dgm:spPr/>
    </dgm:pt>
    <dgm:pt modelId="{32BE0C8E-5DF3-4805-BE0B-44772811C596}" type="pres">
      <dgm:prSet presAssocID="{B273B4B1-F800-4A17-A0D1-C70881E68111}" presName="textRect" presStyleLbl="revTx" presStyleIdx="2" presStyleCnt="8">
        <dgm:presLayoutVars>
          <dgm:chMax val="1"/>
          <dgm:chPref val="1"/>
        </dgm:presLayoutVars>
      </dgm:prSet>
      <dgm:spPr/>
    </dgm:pt>
    <dgm:pt modelId="{6B7262B0-2DCF-41A3-9B4E-B0533C533440}" type="pres">
      <dgm:prSet presAssocID="{9AAEB1C7-A0D7-4071-96DB-FB2464D7454D}" presName="sibTrans" presStyleCnt="0"/>
      <dgm:spPr/>
    </dgm:pt>
    <dgm:pt modelId="{83C0CA6D-49A4-4C08-92C8-4AF4AF070E2E}" type="pres">
      <dgm:prSet presAssocID="{4EDFFBA5-6D5A-4F1B-88FE-123056132A8B}" presName="compNode" presStyleCnt="0"/>
      <dgm:spPr/>
    </dgm:pt>
    <dgm:pt modelId="{0B34D34B-7E32-4030-8DD0-916F9E34FCD8}" type="pres">
      <dgm:prSet presAssocID="{4EDFFBA5-6D5A-4F1B-88FE-123056132A8B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97C9422-5E16-4354-9ED4-4B8F770519DF}" type="pres">
      <dgm:prSet presAssocID="{4EDFFBA5-6D5A-4F1B-88FE-123056132A8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DEB39732-EADE-4AD7-B411-2B98E14A1108}" type="pres">
      <dgm:prSet presAssocID="{4EDFFBA5-6D5A-4F1B-88FE-123056132A8B}" presName="spaceRect" presStyleCnt="0"/>
      <dgm:spPr/>
    </dgm:pt>
    <dgm:pt modelId="{EB3199C1-B489-4149-9E5A-82A32BB649FC}" type="pres">
      <dgm:prSet presAssocID="{4EDFFBA5-6D5A-4F1B-88FE-123056132A8B}" presName="textRect" presStyleLbl="revTx" presStyleIdx="3" presStyleCnt="8">
        <dgm:presLayoutVars>
          <dgm:chMax val="1"/>
          <dgm:chPref val="1"/>
        </dgm:presLayoutVars>
      </dgm:prSet>
      <dgm:spPr/>
    </dgm:pt>
    <dgm:pt modelId="{EFF7C781-CD36-4530-B7F5-DD889EB80C7A}" type="pres">
      <dgm:prSet presAssocID="{A9E28FB0-BA84-45C9-992F-C4115102FD03}" presName="sibTrans" presStyleCnt="0"/>
      <dgm:spPr/>
    </dgm:pt>
    <dgm:pt modelId="{6270B248-6FF2-4B98-AD47-8881E1192258}" type="pres">
      <dgm:prSet presAssocID="{12FD2871-680C-4D2C-B2A5-B94F8AF24535}" presName="compNode" presStyleCnt="0"/>
      <dgm:spPr/>
    </dgm:pt>
    <dgm:pt modelId="{F86D0446-DD4C-445B-BF13-E5B24C89BE89}" type="pres">
      <dgm:prSet presAssocID="{12FD2871-680C-4D2C-B2A5-B94F8AF24535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65151F8-2FA2-40E8-AABE-BE6D9CD6A914}" type="pres">
      <dgm:prSet presAssocID="{12FD2871-680C-4D2C-B2A5-B94F8AF2453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F36C32-CE41-44C6-BE2B-3DE4115763A5}" type="pres">
      <dgm:prSet presAssocID="{12FD2871-680C-4D2C-B2A5-B94F8AF24535}" presName="spaceRect" presStyleCnt="0"/>
      <dgm:spPr/>
    </dgm:pt>
    <dgm:pt modelId="{BB2CE9BF-8712-4D34-87E2-329863255BEF}" type="pres">
      <dgm:prSet presAssocID="{12FD2871-680C-4D2C-B2A5-B94F8AF24535}" presName="textRect" presStyleLbl="revTx" presStyleIdx="4" presStyleCnt="8">
        <dgm:presLayoutVars>
          <dgm:chMax val="1"/>
          <dgm:chPref val="1"/>
        </dgm:presLayoutVars>
      </dgm:prSet>
      <dgm:spPr/>
    </dgm:pt>
    <dgm:pt modelId="{19087A91-3AC3-4B41-9195-9AFDC523A0C2}" type="pres">
      <dgm:prSet presAssocID="{F546E4FB-2B5D-4617-A7B2-9DFD20BC9196}" presName="sibTrans" presStyleCnt="0"/>
      <dgm:spPr/>
    </dgm:pt>
    <dgm:pt modelId="{33D3CDE0-D837-4823-99A0-1B96BBCD5763}" type="pres">
      <dgm:prSet presAssocID="{4D72A03E-10F6-4639-9EE3-302AA245971D}" presName="compNode" presStyleCnt="0"/>
      <dgm:spPr/>
    </dgm:pt>
    <dgm:pt modelId="{C7A1CA12-8757-4E0A-B50C-55B1744570BA}" type="pres">
      <dgm:prSet presAssocID="{4D72A03E-10F6-4639-9EE3-302AA245971D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5D731BB-2183-450E-B281-CA5BE599AFDD}" type="pres">
      <dgm:prSet presAssocID="{4D72A03E-10F6-4639-9EE3-302AA245971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7D74C66-689B-4CBA-9543-6E00E0AEA7C4}" type="pres">
      <dgm:prSet presAssocID="{4D72A03E-10F6-4639-9EE3-302AA245971D}" presName="spaceRect" presStyleCnt="0"/>
      <dgm:spPr/>
    </dgm:pt>
    <dgm:pt modelId="{0E0A72A5-C80A-42B6-9008-90C9C0334131}" type="pres">
      <dgm:prSet presAssocID="{4D72A03E-10F6-4639-9EE3-302AA245971D}" presName="textRect" presStyleLbl="revTx" presStyleIdx="5" presStyleCnt="8">
        <dgm:presLayoutVars>
          <dgm:chMax val="1"/>
          <dgm:chPref val="1"/>
        </dgm:presLayoutVars>
      </dgm:prSet>
      <dgm:spPr/>
    </dgm:pt>
    <dgm:pt modelId="{7F06FC30-4FE2-4E21-ABFB-24512AE85FAB}" type="pres">
      <dgm:prSet presAssocID="{AA583237-8266-4C83-88ED-8CDA033A7921}" presName="sibTrans" presStyleCnt="0"/>
      <dgm:spPr/>
    </dgm:pt>
    <dgm:pt modelId="{3896C266-CC57-4F69-8152-E78342FA56AC}" type="pres">
      <dgm:prSet presAssocID="{E48E0D97-E600-45EA-8F65-CE25445FA5DF}" presName="compNode" presStyleCnt="0"/>
      <dgm:spPr/>
    </dgm:pt>
    <dgm:pt modelId="{712993DD-67D2-488F-8685-03E6EF7848E9}" type="pres">
      <dgm:prSet presAssocID="{E48E0D97-E600-45EA-8F65-CE25445FA5DF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36341B7-8F6A-49AE-A6B3-3AA272222A87}" type="pres">
      <dgm:prSet presAssocID="{E48E0D97-E600-45EA-8F65-CE25445FA5D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1CC0A1-CB40-47F6-AB9A-CD3EFA49C2B1}" type="pres">
      <dgm:prSet presAssocID="{E48E0D97-E600-45EA-8F65-CE25445FA5DF}" presName="spaceRect" presStyleCnt="0"/>
      <dgm:spPr/>
    </dgm:pt>
    <dgm:pt modelId="{C3E40328-A329-4582-ADBA-91A4FC7422BC}" type="pres">
      <dgm:prSet presAssocID="{E48E0D97-E600-45EA-8F65-CE25445FA5DF}" presName="textRect" presStyleLbl="revTx" presStyleIdx="6" presStyleCnt="8">
        <dgm:presLayoutVars>
          <dgm:chMax val="1"/>
          <dgm:chPref val="1"/>
        </dgm:presLayoutVars>
      </dgm:prSet>
      <dgm:spPr/>
    </dgm:pt>
    <dgm:pt modelId="{3304B029-CD9D-41B7-95AC-6C7259CF824A}" type="pres">
      <dgm:prSet presAssocID="{6912C3C4-A8C2-4494-A2DA-1323D340753E}" presName="sibTrans" presStyleCnt="0"/>
      <dgm:spPr/>
    </dgm:pt>
    <dgm:pt modelId="{08D16B0F-4DB0-4E60-BFF6-D487D420E51D}" type="pres">
      <dgm:prSet presAssocID="{B2AC59BD-C596-450A-9191-E5D3E730F7BA}" presName="compNode" presStyleCnt="0"/>
      <dgm:spPr/>
    </dgm:pt>
    <dgm:pt modelId="{34B749E4-8E43-4FFD-ACB3-4E4F44C9FCBB}" type="pres">
      <dgm:prSet presAssocID="{B2AC59BD-C596-450A-9191-E5D3E730F7BA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FCD3639-A7C7-4A54-BF64-C782B8463320}" type="pres">
      <dgm:prSet presAssocID="{B2AC59BD-C596-450A-9191-E5D3E730F7B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6300981-4ED1-4A72-8202-AF815D6997C4}" type="pres">
      <dgm:prSet presAssocID="{B2AC59BD-C596-450A-9191-E5D3E730F7BA}" presName="spaceRect" presStyleCnt="0"/>
      <dgm:spPr/>
    </dgm:pt>
    <dgm:pt modelId="{4EFAC275-9B37-4CE8-95F3-1CFB8D6D6474}" type="pres">
      <dgm:prSet presAssocID="{B2AC59BD-C596-450A-9191-E5D3E730F7B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ACE341B-1DED-4982-9998-47BD42CDB913}" type="presOf" srcId="{FAA6AD63-1444-49EB-BD07-16F0287C2C00}" destId="{107F87B5-ED28-4063-8CB9-FE48FC17D0FF}" srcOrd="0" destOrd="0" presId="urn:microsoft.com/office/officeart/2018/5/layout/IconLeafLabelList"/>
    <dgm:cxn modelId="{06F8AA1E-E44B-42A5-B47E-C861C5C1547D}" srcId="{FAA6AD63-1444-49EB-BD07-16F0287C2C00}" destId="{E48E0D97-E600-45EA-8F65-CE25445FA5DF}" srcOrd="6" destOrd="0" parTransId="{AEDBD620-7B5A-4021-AA90-4110A81E069D}" sibTransId="{6912C3C4-A8C2-4494-A2DA-1323D340753E}"/>
    <dgm:cxn modelId="{31C6B024-5674-422A-8B8E-23A29F6DEDDA}" srcId="{FAA6AD63-1444-49EB-BD07-16F0287C2C00}" destId="{4D72A03E-10F6-4639-9EE3-302AA245971D}" srcOrd="5" destOrd="0" parTransId="{F0A2EA48-184B-4019-9E8E-136C4F8DDE69}" sibTransId="{AA583237-8266-4C83-88ED-8CDA033A7921}"/>
    <dgm:cxn modelId="{3F953A47-009F-44E9-9B5D-1BCC1B05E14B}" srcId="{FAA6AD63-1444-49EB-BD07-16F0287C2C00}" destId="{4EDFFBA5-6D5A-4F1B-88FE-123056132A8B}" srcOrd="3" destOrd="0" parTransId="{8B667578-6A22-45DD-8F9D-A1E14B4565D5}" sibTransId="{A9E28FB0-BA84-45C9-992F-C4115102FD03}"/>
    <dgm:cxn modelId="{15287E76-6055-4230-90D5-C297930A913A}" srcId="{FAA6AD63-1444-49EB-BD07-16F0287C2C00}" destId="{B2AC59BD-C596-450A-9191-E5D3E730F7BA}" srcOrd="7" destOrd="0" parTransId="{603F08B2-73E9-4A16-B26A-8BC5F630A695}" sibTransId="{0DC99AF4-4B46-46D6-A27C-C71626DF09AA}"/>
    <dgm:cxn modelId="{8E567A83-D697-4995-8CD4-D9B3A53599F5}" type="presOf" srcId="{12FD2871-680C-4D2C-B2A5-B94F8AF24535}" destId="{BB2CE9BF-8712-4D34-87E2-329863255BEF}" srcOrd="0" destOrd="0" presId="urn:microsoft.com/office/officeart/2018/5/layout/IconLeafLabelList"/>
    <dgm:cxn modelId="{9BE1C98D-5F48-45F3-956D-D04FF33CCCEA}" type="presOf" srcId="{B273B4B1-F800-4A17-A0D1-C70881E68111}" destId="{32BE0C8E-5DF3-4805-BE0B-44772811C596}" srcOrd="0" destOrd="0" presId="urn:microsoft.com/office/officeart/2018/5/layout/IconLeafLabelList"/>
    <dgm:cxn modelId="{5A2AEA92-E518-4296-BAC4-6FF74E775A13}" srcId="{FAA6AD63-1444-49EB-BD07-16F0287C2C00}" destId="{B8F924B1-31F2-4FFF-B6F1-B90D3D5BDDD7}" srcOrd="1" destOrd="0" parTransId="{CF0C9C3D-ACDF-4AF2-8A9A-763A7E8F710F}" sibTransId="{C7A10C6D-2BD1-4ED3-BB73-1B77ADF05868}"/>
    <dgm:cxn modelId="{AED7F29F-62B9-443E-B214-669E8E479449}" srcId="{FAA6AD63-1444-49EB-BD07-16F0287C2C00}" destId="{B273B4B1-F800-4A17-A0D1-C70881E68111}" srcOrd="2" destOrd="0" parTransId="{6CCD007D-6DC0-49A6-8C0A-F8AD0BBFBE21}" sibTransId="{9AAEB1C7-A0D7-4071-96DB-FB2464D7454D}"/>
    <dgm:cxn modelId="{C92946A9-4251-452F-BF82-822176DE0DF6}" srcId="{FAA6AD63-1444-49EB-BD07-16F0287C2C00}" destId="{73624616-0511-4BB6-B3E3-13F26EE9A97B}" srcOrd="0" destOrd="0" parTransId="{E0B5C201-50F9-434D-9DD4-5BA716F01B1D}" sibTransId="{E6EE7019-9717-4746-B629-60478D74B0CC}"/>
    <dgm:cxn modelId="{B4906AAD-07FD-48D5-8A43-972E12E4BE99}" type="presOf" srcId="{B2AC59BD-C596-450A-9191-E5D3E730F7BA}" destId="{4EFAC275-9B37-4CE8-95F3-1CFB8D6D6474}" srcOrd="0" destOrd="0" presId="urn:microsoft.com/office/officeart/2018/5/layout/IconLeafLabelList"/>
    <dgm:cxn modelId="{67525BB4-F629-4B4E-AFAA-8F62E4E55B2E}" type="presOf" srcId="{4EDFFBA5-6D5A-4F1B-88FE-123056132A8B}" destId="{EB3199C1-B489-4149-9E5A-82A32BB649FC}" srcOrd="0" destOrd="0" presId="urn:microsoft.com/office/officeart/2018/5/layout/IconLeafLabelList"/>
    <dgm:cxn modelId="{158346BC-A263-4C22-97F2-B6E2E805B735}" type="presOf" srcId="{B8F924B1-31F2-4FFF-B6F1-B90D3D5BDDD7}" destId="{19AA9A57-0FD6-4DE2-B119-98786756DE08}" srcOrd="0" destOrd="0" presId="urn:microsoft.com/office/officeart/2018/5/layout/IconLeafLabelList"/>
    <dgm:cxn modelId="{BD9C47CB-4845-4F9D-A4A3-7DA5658BC3E1}" srcId="{FAA6AD63-1444-49EB-BD07-16F0287C2C00}" destId="{12FD2871-680C-4D2C-B2A5-B94F8AF24535}" srcOrd="4" destOrd="0" parTransId="{890F91BD-3788-4D32-8585-FC7B942BB5DE}" sibTransId="{F546E4FB-2B5D-4617-A7B2-9DFD20BC9196}"/>
    <dgm:cxn modelId="{86481AE4-2C4B-4D23-9954-58E9986F02D6}" type="presOf" srcId="{E48E0D97-E600-45EA-8F65-CE25445FA5DF}" destId="{C3E40328-A329-4582-ADBA-91A4FC7422BC}" srcOrd="0" destOrd="0" presId="urn:microsoft.com/office/officeart/2018/5/layout/IconLeafLabelList"/>
    <dgm:cxn modelId="{13A37CEE-CB12-4EF7-AD0A-BFD4FE4318D2}" type="presOf" srcId="{73624616-0511-4BB6-B3E3-13F26EE9A97B}" destId="{9DB0D896-4158-4249-9B44-618AED2B7688}" srcOrd="0" destOrd="0" presId="urn:microsoft.com/office/officeart/2018/5/layout/IconLeafLabelList"/>
    <dgm:cxn modelId="{350D3BF3-78D7-4F09-A361-2D31E4693E08}" type="presOf" srcId="{4D72A03E-10F6-4639-9EE3-302AA245971D}" destId="{0E0A72A5-C80A-42B6-9008-90C9C0334131}" srcOrd="0" destOrd="0" presId="urn:microsoft.com/office/officeart/2018/5/layout/IconLeafLabelList"/>
    <dgm:cxn modelId="{6217B934-BBB7-446F-85BB-80D278FCABD9}" type="presParOf" srcId="{107F87B5-ED28-4063-8CB9-FE48FC17D0FF}" destId="{C64D2A51-FB8D-451E-ABA6-4F79A7432F23}" srcOrd="0" destOrd="0" presId="urn:microsoft.com/office/officeart/2018/5/layout/IconLeafLabelList"/>
    <dgm:cxn modelId="{A442A27B-4EFC-49ED-876B-AD3E8F21A5EB}" type="presParOf" srcId="{C64D2A51-FB8D-451E-ABA6-4F79A7432F23}" destId="{DDDC64BE-FE48-4CD7-9E61-F5C0E28F4341}" srcOrd="0" destOrd="0" presId="urn:microsoft.com/office/officeart/2018/5/layout/IconLeafLabelList"/>
    <dgm:cxn modelId="{009DDEDC-2A4C-45A0-8F0D-876FDC442503}" type="presParOf" srcId="{C64D2A51-FB8D-451E-ABA6-4F79A7432F23}" destId="{56FD64D8-E760-4747-BF7C-180BC3903541}" srcOrd="1" destOrd="0" presId="urn:microsoft.com/office/officeart/2018/5/layout/IconLeafLabelList"/>
    <dgm:cxn modelId="{35620C84-7BAE-4AE3-9CAB-6AFA154C759A}" type="presParOf" srcId="{C64D2A51-FB8D-451E-ABA6-4F79A7432F23}" destId="{F0C4E60C-ADCB-4C3B-9A56-49B7EE97E837}" srcOrd="2" destOrd="0" presId="urn:microsoft.com/office/officeart/2018/5/layout/IconLeafLabelList"/>
    <dgm:cxn modelId="{BB3E47F3-35F3-457D-8FFA-EC743C067BFF}" type="presParOf" srcId="{C64D2A51-FB8D-451E-ABA6-4F79A7432F23}" destId="{9DB0D896-4158-4249-9B44-618AED2B7688}" srcOrd="3" destOrd="0" presId="urn:microsoft.com/office/officeart/2018/5/layout/IconLeafLabelList"/>
    <dgm:cxn modelId="{44A29186-388F-4200-8D21-49CB9E206881}" type="presParOf" srcId="{107F87B5-ED28-4063-8CB9-FE48FC17D0FF}" destId="{0806995E-BB98-4ED0-AD21-13E3AFE45220}" srcOrd="1" destOrd="0" presId="urn:microsoft.com/office/officeart/2018/5/layout/IconLeafLabelList"/>
    <dgm:cxn modelId="{ED3EAAFA-8729-4621-BEE0-9D404463011A}" type="presParOf" srcId="{107F87B5-ED28-4063-8CB9-FE48FC17D0FF}" destId="{8EDB8002-1E33-4881-A3DB-B6F7F8F2A640}" srcOrd="2" destOrd="0" presId="urn:microsoft.com/office/officeart/2018/5/layout/IconLeafLabelList"/>
    <dgm:cxn modelId="{7847708E-EE2A-41EF-A1BA-9320E0B2C07C}" type="presParOf" srcId="{8EDB8002-1E33-4881-A3DB-B6F7F8F2A640}" destId="{6BA1DFF3-9784-4306-B453-A2DEE4C881FB}" srcOrd="0" destOrd="0" presId="urn:microsoft.com/office/officeart/2018/5/layout/IconLeafLabelList"/>
    <dgm:cxn modelId="{29BDC174-18D7-45F0-9A73-EA12EE91D05F}" type="presParOf" srcId="{8EDB8002-1E33-4881-A3DB-B6F7F8F2A640}" destId="{C5DED70D-394A-4578-9851-3D3053B4BE87}" srcOrd="1" destOrd="0" presId="urn:microsoft.com/office/officeart/2018/5/layout/IconLeafLabelList"/>
    <dgm:cxn modelId="{E4CB1867-B8B4-4216-B9CE-4B1E1C8F53BA}" type="presParOf" srcId="{8EDB8002-1E33-4881-A3DB-B6F7F8F2A640}" destId="{0D9B17EE-FFE3-4438-8947-D10495A8595A}" srcOrd="2" destOrd="0" presId="urn:microsoft.com/office/officeart/2018/5/layout/IconLeafLabelList"/>
    <dgm:cxn modelId="{BCB77F5F-FA7E-40A1-BB9C-1209EFB26D79}" type="presParOf" srcId="{8EDB8002-1E33-4881-A3DB-B6F7F8F2A640}" destId="{19AA9A57-0FD6-4DE2-B119-98786756DE08}" srcOrd="3" destOrd="0" presId="urn:microsoft.com/office/officeart/2018/5/layout/IconLeafLabelList"/>
    <dgm:cxn modelId="{9BBC18FD-5863-4982-A481-8EC2A8242EF0}" type="presParOf" srcId="{107F87B5-ED28-4063-8CB9-FE48FC17D0FF}" destId="{29160B53-B5FE-4D69-81E0-28CB4DF37605}" srcOrd="3" destOrd="0" presId="urn:microsoft.com/office/officeart/2018/5/layout/IconLeafLabelList"/>
    <dgm:cxn modelId="{C07F2B4A-6B22-46E4-B358-5C3EC9875107}" type="presParOf" srcId="{107F87B5-ED28-4063-8CB9-FE48FC17D0FF}" destId="{E66C9D97-2DFA-4710-8D03-B828EB9EE3DD}" srcOrd="4" destOrd="0" presId="urn:microsoft.com/office/officeart/2018/5/layout/IconLeafLabelList"/>
    <dgm:cxn modelId="{9B04A5BA-23F3-4FD4-901D-87D16A41FD4A}" type="presParOf" srcId="{E66C9D97-2DFA-4710-8D03-B828EB9EE3DD}" destId="{D430DDCE-9A30-4EC4-A646-566560E1A6A4}" srcOrd="0" destOrd="0" presId="urn:microsoft.com/office/officeart/2018/5/layout/IconLeafLabelList"/>
    <dgm:cxn modelId="{875FEC6B-B718-44D9-AB5D-D9CD98F71BE6}" type="presParOf" srcId="{E66C9D97-2DFA-4710-8D03-B828EB9EE3DD}" destId="{C62CCDED-5530-480C-AC5A-8EC1D20CDAC7}" srcOrd="1" destOrd="0" presId="urn:microsoft.com/office/officeart/2018/5/layout/IconLeafLabelList"/>
    <dgm:cxn modelId="{E045478A-973E-422E-B5C3-B227AF3DAB4C}" type="presParOf" srcId="{E66C9D97-2DFA-4710-8D03-B828EB9EE3DD}" destId="{65F517ED-8E7E-456A-84FF-C8D002B9DFD7}" srcOrd="2" destOrd="0" presId="urn:microsoft.com/office/officeart/2018/5/layout/IconLeafLabelList"/>
    <dgm:cxn modelId="{958C5DB4-746F-4A61-85CA-FD63AB3608CA}" type="presParOf" srcId="{E66C9D97-2DFA-4710-8D03-B828EB9EE3DD}" destId="{32BE0C8E-5DF3-4805-BE0B-44772811C596}" srcOrd="3" destOrd="0" presId="urn:microsoft.com/office/officeart/2018/5/layout/IconLeafLabelList"/>
    <dgm:cxn modelId="{5B0F5B2A-6001-4A83-8BC9-E245A8FAA221}" type="presParOf" srcId="{107F87B5-ED28-4063-8CB9-FE48FC17D0FF}" destId="{6B7262B0-2DCF-41A3-9B4E-B0533C533440}" srcOrd="5" destOrd="0" presId="urn:microsoft.com/office/officeart/2018/5/layout/IconLeafLabelList"/>
    <dgm:cxn modelId="{A2DA86CE-97F7-4AC1-A1C5-70735028535A}" type="presParOf" srcId="{107F87B5-ED28-4063-8CB9-FE48FC17D0FF}" destId="{83C0CA6D-49A4-4C08-92C8-4AF4AF070E2E}" srcOrd="6" destOrd="0" presId="urn:microsoft.com/office/officeart/2018/5/layout/IconLeafLabelList"/>
    <dgm:cxn modelId="{311C250D-CDC4-4E56-A3FD-A0DF108A1847}" type="presParOf" srcId="{83C0CA6D-49A4-4C08-92C8-4AF4AF070E2E}" destId="{0B34D34B-7E32-4030-8DD0-916F9E34FCD8}" srcOrd="0" destOrd="0" presId="urn:microsoft.com/office/officeart/2018/5/layout/IconLeafLabelList"/>
    <dgm:cxn modelId="{8EA1EE77-37BA-4147-922C-03FE50E5C797}" type="presParOf" srcId="{83C0CA6D-49A4-4C08-92C8-4AF4AF070E2E}" destId="{A97C9422-5E16-4354-9ED4-4B8F770519DF}" srcOrd="1" destOrd="0" presId="urn:microsoft.com/office/officeart/2018/5/layout/IconLeafLabelList"/>
    <dgm:cxn modelId="{183E0E9C-B995-4272-95A0-A9894E80B5C1}" type="presParOf" srcId="{83C0CA6D-49A4-4C08-92C8-4AF4AF070E2E}" destId="{DEB39732-EADE-4AD7-B411-2B98E14A1108}" srcOrd="2" destOrd="0" presId="urn:microsoft.com/office/officeart/2018/5/layout/IconLeafLabelList"/>
    <dgm:cxn modelId="{3F89982C-62D3-4FB1-AE8F-5C1160F5B416}" type="presParOf" srcId="{83C0CA6D-49A4-4C08-92C8-4AF4AF070E2E}" destId="{EB3199C1-B489-4149-9E5A-82A32BB649FC}" srcOrd="3" destOrd="0" presId="urn:microsoft.com/office/officeart/2018/5/layout/IconLeafLabelList"/>
    <dgm:cxn modelId="{53CD489C-27FF-4D2F-802A-7B4E8837AF58}" type="presParOf" srcId="{107F87B5-ED28-4063-8CB9-FE48FC17D0FF}" destId="{EFF7C781-CD36-4530-B7F5-DD889EB80C7A}" srcOrd="7" destOrd="0" presId="urn:microsoft.com/office/officeart/2018/5/layout/IconLeafLabelList"/>
    <dgm:cxn modelId="{C49EBCA4-EF2D-41A1-89B2-CE795C206BF9}" type="presParOf" srcId="{107F87B5-ED28-4063-8CB9-FE48FC17D0FF}" destId="{6270B248-6FF2-4B98-AD47-8881E1192258}" srcOrd="8" destOrd="0" presId="urn:microsoft.com/office/officeart/2018/5/layout/IconLeafLabelList"/>
    <dgm:cxn modelId="{72FFEA3A-FAC9-4012-8A14-3D18DB0755A4}" type="presParOf" srcId="{6270B248-6FF2-4B98-AD47-8881E1192258}" destId="{F86D0446-DD4C-445B-BF13-E5B24C89BE89}" srcOrd="0" destOrd="0" presId="urn:microsoft.com/office/officeart/2018/5/layout/IconLeafLabelList"/>
    <dgm:cxn modelId="{7E6D59E3-EF92-4D3A-95DA-21FCC0D8E7A5}" type="presParOf" srcId="{6270B248-6FF2-4B98-AD47-8881E1192258}" destId="{465151F8-2FA2-40E8-AABE-BE6D9CD6A914}" srcOrd="1" destOrd="0" presId="urn:microsoft.com/office/officeart/2018/5/layout/IconLeafLabelList"/>
    <dgm:cxn modelId="{2C357009-52E5-4EC9-AB53-DD414C749D56}" type="presParOf" srcId="{6270B248-6FF2-4B98-AD47-8881E1192258}" destId="{2DF36C32-CE41-44C6-BE2B-3DE4115763A5}" srcOrd="2" destOrd="0" presId="urn:microsoft.com/office/officeart/2018/5/layout/IconLeafLabelList"/>
    <dgm:cxn modelId="{BCD5DA6D-DD33-40D1-8CCE-06D3D5CE6F1A}" type="presParOf" srcId="{6270B248-6FF2-4B98-AD47-8881E1192258}" destId="{BB2CE9BF-8712-4D34-87E2-329863255BEF}" srcOrd="3" destOrd="0" presId="urn:microsoft.com/office/officeart/2018/5/layout/IconLeafLabelList"/>
    <dgm:cxn modelId="{46B35FAC-B990-4FEC-9D9D-F7E845FB01BE}" type="presParOf" srcId="{107F87B5-ED28-4063-8CB9-FE48FC17D0FF}" destId="{19087A91-3AC3-4B41-9195-9AFDC523A0C2}" srcOrd="9" destOrd="0" presId="urn:microsoft.com/office/officeart/2018/5/layout/IconLeafLabelList"/>
    <dgm:cxn modelId="{D434703B-1F29-4191-A838-801F5BC5E30F}" type="presParOf" srcId="{107F87B5-ED28-4063-8CB9-FE48FC17D0FF}" destId="{33D3CDE0-D837-4823-99A0-1B96BBCD5763}" srcOrd="10" destOrd="0" presId="urn:microsoft.com/office/officeart/2018/5/layout/IconLeafLabelList"/>
    <dgm:cxn modelId="{0D578442-6E51-4B45-98E0-FCC3F2D14994}" type="presParOf" srcId="{33D3CDE0-D837-4823-99A0-1B96BBCD5763}" destId="{C7A1CA12-8757-4E0A-B50C-55B1744570BA}" srcOrd="0" destOrd="0" presId="urn:microsoft.com/office/officeart/2018/5/layout/IconLeafLabelList"/>
    <dgm:cxn modelId="{68351BF8-3910-4D71-97CA-E896CB561E06}" type="presParOf" srcId="{33D3CDE0-D837-4823-99A0-1B96BBCD5763}" destId="{05D731BB-2183-450E-B281-CA5BE599AFDD}" srcOrd="1" destOrd="0" presId="urn:microsoft.com/office/officeart/2018/5/layout/IconLeafLabelList"/>
    <dgm:cxn modelId="{156B1576-3A6F-4A4F-99D6-3134E5DE01BF}" type="presParOf" srcId="{33D3CDE0-D837-4823-99A0-1B96BBCD5763}" destId="{C7D74C66-689B-4CBA-9543-6E00E0AEA7C4}" srcOrd="2" destOrd="0" presId="urn:microsoft.com/office/officeart/2018/5/layout/IconLeafLabelList"/>
    <dgm:cxn modelId="{E7CB4360-742F-42A5-8D71-73F484026049}" type="presParOf" srcId="{33D3CDE0-D837-4823-99A0-1B96BBCD5763}" destId="{0E0A72A5-C80A-42B6-9008-90C9C0334131}" srcOrd="3" destOrd="0" presId="urn:microsoft.com/office/officeart/2018/5/layout/IconLeafLabelList"/>
    <dgm:cxn modelId="{09B1BD7E-AFFF-4138-8784-E50D367F8E9E}" type="presParOf" srcId="{107F87B5-ED28-4063-8CB9-FE48FC17D0FF}" destId="{7F06FC30-4FE2-4E21-ABFB-24512AE85FAB}" srcOrd="11" destOrd="0" presId="urn:microsoft.com/office/officeart/2018/5/layout/IconLeafLabelList"/>
    <dgm:cxn modelId="{6E77DEB6-DEC6-421E-88BA-395ED563F73D}" type="presParOf" srcId="{107F87B5-ED28-4063-8CB9-FE48FC17D0FF}" destId="{3896C266-CC57-4F69-8152-E78342FA56AC}" srcOrd="12" destOrd="0" presId="urn:microsoft.com/office/officeart/2018/5/layout/IconLeafLabelList"/>
    <dgm:cxn modelId="{CB25CEF3-40CC-4825-ADF3-12EF8492C538}" type="presParOf" srcId="{3896C266-CC57-4F69-8152-E78342FA56AC}" destId="{712993DD-67D2-488F-8685-03E6EF7848E9}" srcOrd="0" destOrd="0" presId="urn:microsoft.com/office/officeart/2018/5/layout/IconLeafLabelList"/>
    <dgm:cxn modelId="{9E2AC220-A4A8-4823-88AD-11DA9001AC25}" type="presParOf" srcId="{3896C266-CC57-4F69-8152-E78342FA56AC}" destId="{236341B7-8F6A-49AE-A6B3-3AA272222A87}" srcOrd="1" destOrd="0" presId="urn:microsoft.com/office/officeart/2018/5/layout/IconLeafLabelList"/>
    <dgm:cxn modelId="{DFADDEB9-ED41-4F5F-8D8D-F3185C3E1FDD}" type="presParOf" srcId="{3896C266-CC57-4F69-8152-E78342FA56AC}" destId="{051CC0A1-CB40-47F6-AB9A-CD3EFA49C2B1}" srcOrd="2" destOrd="0" presId="urn:microsoft.com/office/officeart/2018/5/layout/IconLeafLabelList"/>
    <dgm:cxn modelId="{18590902-AAB4-4370-B71F-DF91447743F4}" type="presParOf" srcId="{3896C266-CC57-4F69-8152-E78342FA56AC}" destId="{C3E40328-A329-4582-ADBA-91A4FC7422BC}" srcOrd="3" destOrd="0" presId="urn:microsoft.com/office/officeart/2018/5/layout/IconLeafLabelList"/>
    <dgm:cxn modelId="{B2016A12-4E96-44DE-AE56-268BE4F62B73}" type="presParOf" srcId="{107F87B5-ED28-4063-8CB9-FE48FC17D0FF}" destId="{3304B029-CD9D-41B7-95AC-6C7259CF824A}" srcOrd="13" destOrd="0" presId="urn:microsoft.com/office/officeart/2018/5/layout/IconLeafLabelList"/>
    <dgm:cxn modelId="{9CBD720F-50B0-46B1-AE3B-E8FD210235FD}" type="presParOf" srcId="{107F87B5-ED28-4063-8CB9-FE48FC17D0FF}" destId="{08D16B0F-4DB0-4E60-BFF6-D487D420E51D}" srcOrd="14" destOrd="0" presId="urn:microsoft.com/office/officeart/2018/5/layout/IconLeafLabelList"/>
    <dgm:cxn modelId="{2E6C695D-883A-4180-8FE2-47B88DB22633}" type="presParOf" srcId="{08D16B0F-4DB0-4E60-BFF6-D487D420E51D}" destId="{34B749E4-8E43-4FFD-ACB3-4E4F44C9FCBB}" srcOrd="0" destOrd="0" presId="urn:microsoft.com/office/officeart/2018/5/layout/IconLeafLabelList"/>
    <dgm:cxn modelId="{EE120D2B-0F5F-4B52-B993-3B95E1F6F7E6}" type="presParOf" srcId="{08D16B0F-4DB0-4E60-BFF6-D487D420E51D}" destId="{BFCD3639-A7C7-4A54-BF64-C782B8463320}" srcOrd="1" destOrd="0" presId="urn:microsoft.com/office/officeart/2018/5/layout/IconLeafLabelList"/>
    <dgm:cxn modelId="{AEC81BFE-240A-4987-9B2F-8CE53DB1AFAB}" type="presParOf" srcId="{08D16B0F-4DB0-4E60-BFF6-D487D420E51D}" destId="{B6300981-4ED1-4A72-8202-AF815D6997C4}" srcOrd="2" destOrd="0" presId="urn:microsoft.com/office/officeart/2018/5/layout/IconLeafLabelList"/>
    <dgm:cxn modelId="{C9E4D1ED-D404-4F50-A863-847346116A02}" type="presParOf" srcId="{08D16B0F-4DB0-4E60-BFF6-D487D420E51D}" destId="{4EFAC275-9B37-4CE8-95F3-1CFB8D6D64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6AD63-1444-49EB-BD07-16F0287C2C0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73624616-0511-4BB6-B3E3-13F26EE9A9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1. Build applications that are carbon efficient</a:t>
          </a:r>
        </a:p>
      </dgm:t>
    </dgm:pt>
    <dgm:pt modelId="{E0B5C201-50F9-434D-9DD4-5BA716F01B1D}" type="parTrans" cxnId="{C92946A9-4251-452F-BF82-822176DE0DF6}">
      <dgm:prSet/>
      <dgm:spPr/>
      <dgm:t>
        <a:bodyPr/>
        <a:lstStyle/>
        <a:p>
          <a:endParaRPr lang="en-US"/>
        </a:p>
      </dgm:t>
    </dgm:pt>
    <dgm:pt modelId="{E6EE7019-9717-4746-B629-60478D74B0CC}" type="sibTrans" cxnId="{C92946A9-4251-452F-BF82-822176DE0DF6}">
      <dgm:prSet/>
      <dgm:spPr/>
      <dgm:t>
        <a:bodyPr/>
        <a:lstStyle/>
        <a:p>
          <a:endParaRPr lang="en-US"/>
        </a:p>
      </dgm:t>
    </dgm:pt>
    <dgm:pt modelId="{B8F924B1-31F2-4FFF-B6F1-B90D3D5BDD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2. Build applications that are energy efficient</a:t>
          </a:r>
        </a:p>
      </dgm:t>
    </dgm:pt>
    <dgm:pt modelId="{CF0C9C3D-ACDF-4AF2-8A9A-763A7E8F710F}" type="parTrans" cxnId="{5A2AEA92-E518-4296-BAC4-6FF74E775A13}">
      <dgm:prSet/>
      <dgm:spPr/>
      <dgm:t>
        <a:bodyPr/>
        <a:lstStyle/>
        <a:p>
          <a:endParaRPr lang="en-US"/>
        </a:p>
      </dgm:t>
    </dgm:pt>
    <dgm:pt modelId="{C7A10C6D-2BD1-4ED3-BB73-1B77ADF05868}" type="sibTrans" cxnId="{5A2AEA92-E518-4296-BAC4-6FF74E775A13}">
      <dgm:prSet/>
      <dgm:spPr/>
      <dgm:t>
        <a:bodyPr/>
        <a:lstStyle/>
        <a:p>
          <a:endParaRPr lang="en-US"/>
        </a:p>
      </dgm:t>
    </dgm:pt>
    <dgm:pt modelId="{4D72A03E-10F6-4639-9EE3-302AA24597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6. Reduce the amount of data and the distance it must travel across the network</a:t>
          </a:r>
        </a:p>
      </dgm:t>
    </dgm:pt>
    <dgm:pt modelId="{F0A2EA48-184B-4019-9E8E-136C4F8DDE69}" type="parTrans" cxnId="{31C6B024-5674-422A-8B8E-23A29F6DEDDA}">
      <dgm:prSet/>
      <dgm:spPr/>
      <dgm:t>
        <a:bodyPr/>
        <a:lstStyle/>
        <a:p>
          <a:endParaRPr lang="en-US"/>
        </a:p>
      </dgm:t>
    </dgm:pt>
    <dgm:pt modelId="{AA583237-8266-4C83-88ED-8CDA033A7921}" type="sibTrans" cxnId="{31C6B024-5674-422A-8B8E-23A29F6DEDDA}">
      <dgm:prSet/>
      <dgm:spPr/>
      <dgm:t>
        <a:bodyPr/>
        <a:lstStyle/>
        <a:p>
          <a:endParaRPr lang="en-US"/>
        </a:p>
      </dgm:t>
    </dgm:pt>
    <dgm:pt modelId="{E48E0D97-E600-45EA-8F65-CE25445FA5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7. Instead of shaping supply to meet demand, try shaping demand to match supply</a:t>
          </a:r>
        </a:p>
      </dgm:t>
    </dgm:pt>
    <dgm:pt modelId="{AEDBD620-7B5A-4021-AA90-4110A81E069D}" type="parTrans" cxnId="{06F8AA1E-E44B-42A5-B47E-C861C5C1547D}">
      <dgm:prSet/>
      <dgm:spPr/>
      <dgm:t>
        <a:bodyPr/>
        <a:lstStyle/>
        <a:p>
          <a:endParaRPr lang="en-US"/>
        </a:p>
      </dgm:t>
    </dgm:pt>
    <dgm:pt modelId="{6912C3C4-A8C2-4494-A2DA-1323D340753E}" type="sibTrans" cxnId="{06F8AA1E-E44B-42A5-B47E-C861C5C1547D}">
      <dgm:prSet/>
      <dgm:spPr/>
      <dgm:t>
        <a:bodyPr/>
        <a:lstStyle/>
        <a:p>
          <a:endParaRPr lang="en-US"/>
        </a:p>
      </dgm:t>
    </dgm:pt>
    <dgm:pt modelId="{107F87B5-ED28-4063-8CB9-FE48FC17D0FF}" type="pres">
      <dgm:prSet presAssocID="{FAA6AD63-1444-49EB-BD07-16F0287C2C00}" presName="root" presStyleCnt="0">
        <dgm:presLayoutVars>
          <dgm:dir/>
          <dgm:resizeHandles val="exact"/>
        </dgm:presLayoutVars>
      </dgm:prSet>
      <dgm:spPr/>
    </dgm:pt>
    <dgm:pt modelId="{C64D2A51-FB8D-451E-ABA6-4F79A7432F23}" type="pres">
      <dgm:prSet presAssocID="{73624616-0511-4BB6-B3E3-13F26EE9A97B}" presName="compNode" presStyleCnt="0"/>
      <dgm:spPr/>
    </dgm:pt>
    <dgm:pt modelId="{DDDC64BE-FE48-4CD7-9E61-F5C0E28F4341}" type="pres">
      <dgm:prSet presAssocID="{73624616-0511-4BB6-B3E3-13F26EE9A97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FD64D8-E760-4747-BF7C-180BC3903541}" type="pres">
      <dgm:prSet presAssocID="{73624616-0511-4BB6-B3E3-13F26EE9A9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0C4E60C-ADCB-4C3B-9A56-49B7EE97E837}" type="pres">
      <dgm:prSet presAssocID="{73624616-0511-4BB6-B3E3-13F26EE9A97B}" presName="spaceRect" presStyleCnt="0"/>
      <dgm:spPr/>
    </dgm:pt>
    <dgm:pt modelId="{9DB0D896-4158-4249-9B44-618AED2B7688}" type="pres">
      <dgm:prSet presAssocID="{73624616-0511-4BB6-B3E3-13F26EE9A97B}" presName="textRect" presStyleLbl="revTx" presStyleIdx="0" presStyleCnt="4">
        <dgm:presLayoutVars>
          <dgm:chMax val="1"/>
          <dgm:chPref val="1"/>
        </dgm:presLayoutVars>
      </dgm:prSet>
      <dgm:spPr/>
    </dgm:pt>
    <dgm:pt modelId="{0806995E-BB98-4ED0-AD21-13E3AFE45220}" type="pres">
      <dgm:prSet presAssocID="{E6EE7019-9717-4746-B629-60478D74B0CC}" presName="sibTrans" presStyleCnt="0"/>
      <dgm:spPr/>
    </dgm:pt>
    <dgm:pt modelId="{8EDB8002-1E33-4881-A3DB-B6F7F8F2A640}" type="pres">
      <dgm:prSet presAssocID="{B8F924B1-31F2-4FFF-B6F1-B90D3D5BDDD7}" presName="compNode" presStyleCnt="0"/>
      <dgm:spPr/>
    </dgm:pt>
    <dgm:pt modelId="{6BA1DFF3-9784-4306-B453-A2DEE4C881FB}" type="pres">
      <dgm:prSet presAssocID="{B8F924B1-31F2-4FFF-B6F1-B90D3D5BDDD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5DED70D-394A-4578-9851-3D3053B4BE87}" type="pres">
      <dgm:prSet presAssocID="{B8F924B1-31F2-4FFF-B6F1-B90D3D5BDD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0D9B17EE-FFE3-4438-8947-D10495A8595A}" type="pres">
      <dgm:prSet presAssocID="{B8F924B1-31F2-4FFF-B6F1-B90D3D5BDDD7}" presName="spaceRect" presStyleCnt="0"/>
      <dgm:spPr/>
    </dgm:pt>
    <dgm:pt modelId="{19AA9A57-0FD6-4DE2-B119-98786756DE08}" type="pres">
      <dgm:prSet presAssocID="{B8F924B1-31F2-4FFF-B6F1-B90D3D5BDDD7}" presName="textRect" presStyleLbl="revTx" presStyleIdx="1" presStyleCnt="4">
        <dgm:presLayoutVars>
          <dgm:chMax val="1"/>
          <dgm:chPref val="1"/>
        </dgm:presLayoutVars>
      </dgm:prSet>
      <dgm:spPr/>
    </dgm:pt>
    <dgm:pt modelId="{29160B53-B5FE-4D69-81E0-28CB4DF37605}" type="pres">
      <dgm:prSet presAssocID="{C7A10C6D-2BD1-4ED3-BB73-1B77ADF05868}" presName="sibTrans" presStyleCnt="0"/>
      <dgm:spPr/>
    </dgm:pt>
    <dgm:pt modelId="{33D3CDE0-D837-4823-99A0-1B96BBCD5763}" type="pres">
      <dgm:prSet presAssocID="{4D72A03E-10F6-4639-9EE3-302AA245971D}" presName="compNode" presStyleCnt="0"/>
      <dgm:spPr/>
    </dgm:pt>
    <dgm:pt modelId="{C7A1CA12-8757-4E0A-B50C-55B1744570BA}" type="pres">
      <dgm:prSet presAssocID="{4D72A03E-10F6-4639-9EE3-302AA245971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5D731BB-2183-450E-B281-CA5BE599AFDD}" type="pres">
      <dgm:prSet presAssocID="{4D72A03E-10F6-4639-9EE3-302AA24597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7D74C66-689B-4CBA-9543-6E00E0AEA7C4}" type="pres">
      <dgm:prSet presAssocID="{4D72A03E-10F6-4639-9EE3-302AA245971D}" presName="spaceRect" presStyleCnt="0"/>
      <dgm:spPr/>
    </dgm:pt>
    <dgm:pt modelId="{0E0A72A5-C80A-42B6-9008-90C9C0334131}" type="pres">
      <dgm:prSet presAssocID="{4D72A03E-10F6-4639-9EE3-302AA245971D}" presName="textRect" presStyleLbl="revTx" presStyleIdx="2" presStyleCnt="4">
        <dgm:presLayoutVars>
          <dgm:chMax val="1"/>
          <dgm:chPref val="1"/>
        </dgm:presLayoutVars>
      </dgm:prSet>
      <dgm:spPr/>
    </dgm:pt>
    <dgm:pt modelId="{7F06FC30-4FE2-4E21-ABFB-24512AE85FAB}" type="pres">
      <dgm:prSet presAssocID="{AA583237-8266-4C83-88ED-8CDA033A7921}" presName="sibTrans" presStyleCnt="0"/>
      <dgm:spPr/>
    </dgm:pt>
    <dgm:pt modelId="{3896C266-CC57-4F69-8152-E78342FA56AC}" type="pres">
      <dgm:prSet presAssocID="{E48E0D97-E600-45EA-8F65-CE25445FA5DF}" presName="compNode" presStyleCnt="0"/>
      <dgm:spPr/>
    </dgm:pt>
    <dgm:pt modelId="{712993DD-67D2-488F-8685-03E6EF7848E9}" type="pres">
      <dgm:prSet presAssocID="{E48E0D97-E600-45EA-8F65-CE25445FA5D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6341B7-8F6A-49AE-A6B3-3AA272222A87}" type="pres">
      <dgm:prSet presAssocID="{E48E0D97-E600-45EA-8F65-CE25445FA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1CC0A1-CB40-47F6-AB9A-CD3EFA49C2B1}" type="pres">
      <dgm:prSet presAssocID="{E48E0D97-E600-45EA-8F65-CE25445FA5DF}" presName="spaceRect" presStyleCnt="0"/>
      <dgm:spPr/>
    </dgm:pt>
    <dgm:pt modelId="{C3E40328-A329-4582-ADBA-91A4FC7422BC}" type="pres">
      <dgm:prSet presAssocID="{E48E0D97-E600-45EA-8F65-CE25445FA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ACE341B-1DED-4982-9998-47BD42CDB913}" type="presOf" srcId="{FAA6AD63-1444-49EB-BD07-16F0287C2C00}" destId="{107F87B5-ED28-4063-8CB9-FE48FC17D0FF}" srcOrd="0" destOrd="0" presId="urn:microsoft.com/office/officeart/2018/5/layout/IconLeafLabelList"/>
    <dgm:cxn modelId="{06F8AA1E-E44B-42A5-B47E-C861C5C1547D}" srcId="{FAA6AD63-1444-49EB-BD07-16F0287C2C00}" destId="{E48E0D97-E600-45EA-8F65-CE25445FA5DF}" srcOrd="3" destOrd="0" parTransId="{AEDBD620-7B5A-4021-AA90-4110A81E069D}" sibTransId="{6912C3C4-A8C2-4494-A2DA-1323D340753E}"/>
    <dgm:cxn modelId="{31C6B024-5674-422A-8B8E-23A29F6DEDDA}" srcId="{FAA6AD63-1444-49EB-BD07-16F0287C2C00}" destId="{4D72A03E-10F6-4639-9EE3-302AA245971D}" srcOrd="2" destOrd="0" parTransId="{F0A2EA48-184B-4019-9E8E-136C4F8DDE69}" sibTransId="{AA583237-8266-4C83-88ED-8CDA033A7921}"/>
    <dgm:cxn modelId="{5A2AEA92-E518-4296-BAC4-6FF74E775A13}" srcId="{FAA6AD63-1444-49EB-BD07-16F0287C2C00}" destId="{B8F924B1-31F2-4FFF-B6F1-B90D3D5BDDD7}" srcOrd="1" destOrd="0" parTransId="{CF0C9C3D-ACDF-4AF2-8A9A-763A7E8F710F}" sibTransId="{C7A10C6D-2BD1-4ED3-BB73-1B77ADF05868}"/>
    <dgm:cxn modelId="{C92946A9-4251-452F-BF82-822176DE0DF6}" srcId="{FAA6AD63-1444-49EB-BD07-16F0287C2C00}" destId="{73624616-0511-4BB6-B3E3-13F26EE9A97B}" srcOrd="0" destOrd="0" parTransId="{E0B5C201-50F9-434D-9DD4-5BA716F01B1D}" sibTransId="{E6EE7019-9717-4746-B629-60478D74B0CC}"/>
    <dgm:cxn modelId="{158346BC-A263-4C22-97F2-B6E2E805B735}" type="presOf" srcId="{B8F924B1-31F2-4FFF-B6F1-B90D3D5BDDD7}" destId="{19AA9A57-0FD6-4DE2-B119-98786756DE08}" srcOrd="0" destOrd="0" presId="urn:microsoft.com/office/officeart/2018/5/layout/IconLeafLabelList"/>
    <dgm:cxn modelId="{86481AE4-2C4B-4D23-9954-58E9986F02D6}" type="presOf" srcId="{E48E0D97-E600-45EA-8F65-CE25445FA5DF}" destId="{C3E40328-A329-4582-ADBA-91A4FC7422BC}" srcOrd="0" destOrd="0" presId="urn:microsoft.com/office/officeart/2018/5/layout/IconLeafLabelList"/>
    <dgm:cxn modelId="{13A37CEE-CB12-4EF7-AD0A-BFD4FE4318D2}" type="presOf" srcId="{73624616-0511-4BB6-B3E3-13F26EE9A97B}" destId="{9DB0D896-4158-4249-9B44-618AED2B7688}" srcOrd="0" destOrd="0" presId="urn:microsoft.com/office/officeart/2018/5/layout/IconLeafLabelList"/>
    <dgm:cxn modelId="{350D3BF3-78D7-4F09-A361-2D31E4693E08}" type="presOf" srcId="{4D72A03E-10F6-4639-9EE3-302AA245971D}" destId="{0E0A72A5-C80A-42B6-9008-90C9C0334131}" srcOrd="0" destOrd="0" presId="urn:microsoft.com/office/officeart/2018/5/layout/IconLeafLabelList"/>
    <dgm:cxn modelId="{6217B934-BBB7-446F-85BB-80D278FCABD9}" type="presParOf" srcId="{107F87B5-ED28-4063-8CB9-FE48FC17D0FF}" destId="{C64D2A51-FB8D-451E-ABA6-4F79A7432F23}" srcOrd="0" destOrd="0" presId="urn:microsoft.com/office/officeart/2018/5/layout/IconLeafLabelList"/>
    <dgm:cxn modelId="{A442A27B-4EFC-49ED-876B-AD3E8F21A5EB}" type="presParOf" srcId="{C64D2A51-FB8D-451E-ABA6-4F79A7432F23}" destId="{DDDC64BE-FE48-4CD7-9E61-F5C0E28F4341}" srcOrd="0" destOrd="0" presId="urn:microsoft.com/office/officeart/2018/5/layout/IconLeafLabelList"/>
    <dgm:cxn modelId="{009DDEDC-2A4C-45A0-8F0D-876FDC442503}" type="presParOf" srcId="{C64D2A51-FB8D-451E-ABA6-4F79A7432F23}" destId="{56FD64D8-E760-4747-BF7C-180BC3903541}" srcOrd="1" destOrd="0" presId="urn:microsoft.com/office/officeart/2018/5/layout/IconLeafLabelList"/>
    <dgm:cxn modelId="{35620C84-7BAE-4AE3-9CAB-6AFA154C759A}" type="presParOf" srcId="{C64D2A51-FB8D-451E-ABA6-4F79A7432F23}" destId="{F0C4E60C-ADCB-4C3B-9A56-49B7EE97E837}" srcOrd="2" destOrd="0" presId="urn:microsoft.com/office/officeart/2018/5/layout/IconLeafLabelList"/>
    <dgm:cxn modelId="{BB3E47F3-35F3-457D-8FFA-EC743C067BFF}" type="presParOf" srcId="{C64D2A51-FB8D-451E-ABA6-4F79A7432F23}" destId="{9DB0D896-4158-4249-9B44-618AED2B7688}" srcOrd="3" destOrd="0" presId="urn:microsoft.com/office/officeart/2018/5/layout/IconLeafLabelList"/>
    <dgm:cxn modelId="{44A29186-388F-4200-8D21-49CB9E206881}" type="presParOf" srcId="{107F87B5-ED28-4063-8CB9-FE48FC17D0FF}" destId="{0806995E-BB98-4ED0-AD21-13E3AFE45220}" srcOrd="1" destOrd="0" presId="urn:microsoft.com/office/officeart/2018/5/layout/IconLeafLabelList"/>
    <dgm:cxn modelId="{ED3EAAFA-8729-4621-BEE0-9D404463011A}" type="presParOf" srcId="{107F87B5-ED28-4063-8CB9-FE48FC17D0FF}" destId="{8EDB8002-1E33-4881-A3DB-B6F7F8F2A640}" srcOrd="2" destOrd="0" presId="urn:microsoft.com/office/officeart/2018/5/layout/IconLeafLabelList"/>
    <dgm:cxn modelId="{7847708E-EE2A-41EF-A1BA-9320E0B2C07C}" type="presParOf" srcId="{8EDB8002-1E33-4881-A3DB-B6F7F8F2A640}" destId="{6BA1DFF3-9784-4306-B453-A2DEE4C881FB}" srcOrd="0" destOrd="0" presId="urn:microsoft.com/office/officeart/2018/5/layout/IconLeafLabelList"/>
    <dgm:cxn modelId="{29BDC174-18D7-45F0-9A73-EA12EE91D05F}" type="presParOf" srcId="{8EDB8002-1E33-4881-A3DB-B6F7F8F2A640}" destId="{C5DED70D-394A-4578-9851-3D3053B4BE87}" srcOrd="1" destOrd="0" presId="urn:microsoft.com/office/officeart/2018/5/layout/IconLeafLabelList"/>
    <dgm:cxn modelId="{E4CB1867-B8B4-4216-B9CE-4B1E1C8F53BA}" type="presParOf" srcId="{8EDB8002-1E33-4881-A3DB-B6F7F8F2A640}" destId="{0D9B17EE-FFE3-4438-8947-D10495A8595A}" srcOrd="2" destOrd="0" presId="urn:microsoft.com/office/officeart/2018/5/layout/IconLeafLabelList"/>
    <dgm:cxn modelId="{BCB77F5F-FA7E-40A1-BB9C-1209EFB26D79}" type="presParOf" srcId="{8EDB8002-1E33-4881-A3DB-B6F7F8F2A640}" destId="{19AA9A57-0FD6-4DE2-B119-98786756DE08}" srcOrd="3" destOrd="0" presId="urn:microsoft.com/office/officeart/2018/5/layout/IconLeafLabelList"/>
    <dgm:cxn modelId="{9BBC18FD-5863-4982-A481-8EC2A8242EF0}" type="presParOf" srcId="{107F87B5-ED28-4063-8CB9-FE48FC17D0FF}" destId="{29160B53-B5FE-4D69-81E0-28CB4DF37605}" srcOrd="3" destOrd="0" presId="urn:microsoft.com/office/officeart/2018/5/layout/IconLeafLabelList"/>
    <dgm:cxn modelId="{D434703B-1F29-4191-A838-801F5BC5E30F}" type="presParOf" srcId="{107F87B5-ED28-4063-8CB9-FE48FC17D0FF}" destId="{33D3CDE0-D837-4823-99A0-1B96BBCD5763}" srcOrd="4" destOrd="0" presId="urn:microsoft.com/office/officeart/2018/5/layout/IconLeafLabelList"/>
    <dgm:cxn modelId="{0D578442-6E51-4B45-98E0-FCC3F2D14994}" type="presParOf" srcId="{33D3CDE0-D837-4823-99A0-1B96BBCD5763}" destId="{C7A1CA12-8757-4E0A-B50C-55B1744570BA}" srcOrd="0" destOrd="0" presId="urn:microsoft.com/office/officeart/2018/5/layout/IconLeafLabelList"/>
    <dgm:cxn modelId="{68351BF8-3910-4D71-97CA-E896CB561E06}" type="presParOf" srcId="{33D3CDE0-D837-4823-99A0-1B96BBCD5763}" destId="{05D731BB-2183-450E-B281-CA5BE599AFDD}" srcOrd="1" destOrd="0" presId="urn:microsoft.com/office/officeart/2018/5/layout/IconLeafLabelList"/>
    <dgm:cxn modelId="{156B1576-3A6F-4A4F-99D6-3134E5DE01BF}" type="presParOf" srcId="{33D3CDE0-D837-4823-99A0-1B96BBCD5763}" destId="{C7D74C66-689B-4CBA-9543-6E00E0AEA7C4}" srcOrd="2" destOrd="0" presId="urn:microsoft.com/office/officeart/2018/5/layout/IconLeafLabelList"/>
    <dgm:cxn modelId="{E7CB4360-742F-42A5-8D71-73F484026049}" type="presParOf" srcId="{33D3CDE0-D837-4823-99A0-1B96BBCD5763}" destId="{0E0A72A5-C80A-42B6-9008-90C9C0334131}" srcOrd="3" destOrd="0" presId="urn:microsoft.com/office/officeart/2018/5/layout/IconLeafLabelList"/>
    <dgm:cxn modelId="{09B1BD7E-AFFF-4138-8784-E50D367F8E9E}" type="presParOf" srcId="{107F87B5-ED28-4063-8CB9-FE48FC17D0FF}" destId="{7F06FC30-4FE2-4E21-ABFB-24512AE85FAB}" srcOrd="5" destOrd="0" presId="urn:microsoft.com/office/officeart/2018/5/layout/IconLeafLabelList"/>
    <dgm:cxn modelId="{6E77DEB6-DEC6-421E-88BA-395ED563F73D}" type="presParOf" srcId="{107F87B5-ED28-4063-8CB9-FE48FC17D0FF}" destId="{3896C266-CC57-4F69-8152-E78342FA56AC}" srcOrd="6" destOrd="0" presId="urn:microsoft.com/office/officeart/2018/5/layout/IconLeafLabelList"/>
    <dgm:cxn modelId="{CB25CEF3-40CC-4825-ADF3-12EF8492C538}" type="presParOf" srcId="{3896C266-CC57-4F69-8152-E78342FA56AC}" destId="{712993DD-67D2-488F-8685-03E6EF7848E9}" srcOrd="0" destOrd="0" presId="urn:microsoft.com/office/officeart/2018/5/layout/IconLeafLabelList"/>
    <dgm:cxn modelId="{9E2AC220-A4A8-4823-88AD-11DA9001AC25}" type="presParOf" srcId="{3896C266-CC57-4F69-8152-E78342FA56AC}" destId="{236341B7-8F6A-49AE-A6B3-3AA272222A87}" srcOrd="1" destOrd="0" presId="urn:microsoft.com/office/officeart/2018/5/layout/IconLeafLabelList"/>
    <dgm:cxn modelId="{DFADDEB9-ED41-4F5F-8D8D-F3185C3E1FDD}" type="presParOf" srcId="{3896C266-CC57-4F69-8152-E78342FA56AC}" destId="{051CC0A1-CB40-47F6-AB9A-CD3EFA49C2B1}" srcOrd="2" destOrd="0" presId="urn:microsoft.com/office/officeart/2018/5/layout/IconLeafLabelList"/>
    <dgm:cxn modelId="{18590902-AAB4-4370-B71F-DF91447743F4}" type="presParOf" srcId="{3896C266-CC57-4F69-8152-E78342FA56AC}" destId="{C3E40328-A329-4582-ADBA-91A4FC7422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0377A7-A7E0-4749-883C-7A8886BE874C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F17BBF-6EC6-4FB6-BC34-4879908CA6E0}">
      <dgm:prSet/>
      <dgm:spPr/>
      <dgm:t>
        <a:bodyPr/>
        <a:lstStyle/>
        <a:p>
          <a:r>
            <a:rPr lang="en-US"/>
            <a:t>Help you make educated decisions to manage your personal energy usage choices</a:t>
          </a:r>
        </a:p>
      </dgm:t>
    </dgm:pt>
    <dgm:pt modelId="{B92ABC30-B0EC-416E-903D-E9B737BCD3E2}" type="parTrans" cxnId="{DC1C5234-1A8C-4E23-90B4-799106348EDC}">
      <dgm:prSet/>
      <dgm:spPr/>
      <dgm:t>
        <a:bodyPr/>
        <a:lstStyle/>
        <a:p>
          <a:endParaRPr lang="en-US"/>
        </a:p>
      </dgm:t>
    </dgm:pt>
    <dgm:pt modelId="{E2691D99-4007-45A5-990F-7712A839AD50}" type="sibTrans" cxnId="{DC1C5234-1A8C-4E23-90B4-799106348EDC}">
      <dgm:prSet/>
      <dgm:spPr/>
      <dgm:t>
        <a:bodyPr/>
        <a:lstStyle/>
        <a:p>
          <a:endParaRPr lang="en-US"/>
        </a:p>
      </dgm:t>
    </dgm:pt>
    <dgm:pt modelId="{5A5F16B7-A795-4439-A77F-5975BEA16DD0}">
      <dgm:prSet/>
      <dgm:spPr/>
      <dgm:t>
        <a:bodyPr/>
        <a:lstStyle/>
        <a:p>
          <a:r>
            <a:rPr lang="en-US"/>
            <a:t>Hosted locally</a:t>
          </a:r>
        </a:p>
      </dgm:t>
    </dgm:pt>
    <dgm:pt modelId="{5E179106-9F34-456A-8045-A910092604EE}" type="parTrans" cxnId="{3A1C1C10-F47B-408F-9BE6-7B0331D180C6}">
      <dgm:prSet/>
      <dgm:spPr/>
      <dgm:t>
        <a:bodyPr/>
        <a:lstStyle/>
        <a:p>
          <a:endParaRPr lang="en-US"/>
        </a:p>
      </dgm:t>
    </dgm:pt>
    <dgm:pt modelId="{A82929C3-505F-4911-B839-8B6CA4AF22F3}" type="sibTrans" cxnId="{3A1C1C10-F47B-408F-9BE6-7B0331D180C6}">
      <dgm:prSet/>
      <dgm:spPr/>
      <dgm:t>
        <a:bodyPr/>
        <a:lstStyle/>
        <a:p>
          <a:endParaRPr lang="en-US"/>
        </a:p>
      </dgm:t>
    </dgm:pt>
    <dgm:pt modelId="{371C21F2-5E36-4241-BD3A-FEBD30103029}">
      <dgm:prSet/>
      <dgm:spPr/>
      <dgm:t>
        <a:bodyPr/>
        <a:lstStyle/>
        <a:p>
          <a:r>
            <a:rPr lang="en-US"/>
            <a:t>Called ad hoc</a:t>
          </a:r>
        </a:p>
      </dgm:t>
    </dgm:pt>
    <dgm:pt modelId="{47D46162-E646-4679-8654-B7010CF935D7}" type="parTrans" cxnId="{6E97D2E3-F158-4436-81D1-E0C833FFC7CD}">
      <dgm:prSet/>
      <dgm:spPr/>
      <dgm:t>
        <a:bodyPr/>
        <a:lstStyle/>
        <a:p>
          <a:endParaRPr lang="en-US"/>
        </a:p>
      </dgm:t>
    </dgm:pt>
    <dgm:pt modelId="{0C6238AC-193B-415A-9BB3-96932787C73D}" type="sibTrans" cxnId="{6E97D2E3-F158-4436-81D1-E0C833FFC7CD}">
      <dgm:prSet/>
      <dgm:spPr/>
      <dgm:t>
        <a:bodyPr/>
        <a:lstStyle/>
        <a:p>
          <a:endParaRPr lang="en-US"/>
        </a:p>
      </dgm:t>
    </dgm:pt>
    <dgm:pt modelId="{3E33E2F8-CA64-4388-91B1-7E85409A6CE0}">
      <dgm:prSet/>
      <dgm:spPr/>
      <dgm:t>
        <a:bodyPr/>
        <a:lstStyle/>
        <a:p>
          <a:r>
            <a:rPr lang="en-US"/>
            <a:t>Built with vanilla JavaScript, very little overhead</a:t>
          </a:r>
        </a:p>
      </dgm:t>
    </dgm:pt>
    <dgm:pt modelId="{162C7F61-A9E1-4BBC-A2BD-A95A0D38BB9D}" type="parTrans" cxnId="{3CE2117C-CB41-4B76-8966-3BEDFCE25555}">
      <dgm:prSet/>
      <dgm:spPr/>
      <dgm:t>
        <a:bodyPr/>
        <a:lstStyle/>
        <a:p>
          <a:endParaRPr lang="en-US"/>
        </a:p>
      </dgm:t>
    </dgm:pt>
    <dgm:pt modelId="{7255A559-D40A-4A59-98F2-7AD4B3908101}" type="sibTrans" cxnId="{3CE2117C-CB41-4B76-8966-3BEDFCE25555}">
      <dgm:prSet/>
      <dgm:spPr/>
      <dgm:t>
        <a:bodyPr/>
        <a:lstStyle/>
        <a:p>
          <a:endParaRPr lang="en-US"/>
        </a:p>
      </dgm:t>
    </dgm:pt>
    <dgm:pt modelId="{702A50A7-298F-174C-9494-47A537033EF8}" type="pres">
      <dgm:prSet presAssocID="{E30377A7-A7E0-4749-883C-7A8886BE874C}" presName="matrix" presStyleCnt="0">
        <dgm:presLayoutVars>
          <dgm:chMax val="1"/>
          <dgm:dir/>
          <dgm:resizeHandles val="exact"/>
        </dgm:presLayoutVars>
      </dgm:prSet>
      <dgm:spPr/>
    </dgm:pt>
    <dgm:pt modelId="{63D0D7EF-B5EE-A547-A048-F56C7ED799FD}" type="pres">
      <dgm:prSet presAssocID="{E30377A7-A7E0-4749-883C-7A8886BE874C}" presName="axisShape" presStyleLbl="bgShp" presStyleIdx="0" presStyleCnt="1"/>
      <dgm:spPr/>
    </dgm:pt>
    <dgm:pt modelId="{FBE873F0-3B9A-3B47-9504-DD67717B022E}" type="pres">
      <dgm:prSet presAssocID="{E30377A7-A7E0-4749-883C-7A8886BE874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193E10-FE80-594E-A25E-FB4AB41C954B}" type="pres">
      <dgm:prSet presAssocID="{E30377A7-A7E0-4749-883C-7A8886BE874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479B4B-7B40-6E4B-812E-5881948EB09A}" type="pres">
      <dgm:prSet presAssocID="{E30377A7-A7E0-4749-883C-7A8886BE874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255379-E1CB-784F-B46A-2871C79F4B9E}" type="pres">
      <dgm:prSet presAssocID="{E30377A7-A7E0-4749-883C-7A8886BE874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78C400C-BE29-CE45-8322-7F3DB634832C}" type="presOf" srcId="{371C21F2-5E36-4241-BD3A-FEBD30103029}" destId="{01479B4B-7B40-6E4B-812E-5881948EB09A}" srcOrd="0" destOrd="0" presId="urn:microsoft.com/office/officeart/2005/8/layout/matrix2"/>
    <dgm:cxn modelId="{3A1C1C10-F47B-408F-9BE6-7B0331D180C6}" srcId="{E30377A7-A7E0-4749-883C-7A8886BE874C}" destId="{5A5F16B7-A795-4439-A77F-5975BEA16DD0}" srcOrd="1" destOrd="0" parTransId="{5E179106-9F34-456A-8045-A910092604EE}" sibTransId="{A82929C3-505F-4911-B839-8B6CA4AF22F3}"/>
    <dgm:cxn modelId="{87C66A28-E4DA-A04B-B424-B9EFF19C6B0D}" type="presOf" srcId="{5A5F16B7-A795-4439-A77F-5975BEA16DD0}" destId="{1C193E10-FE80-594E-A25E-FB4AB41C954B}" srcOrd="0" destOrd="0" presId="urn:microsoft.com/office/officeart/2005/8/layout/matrix2"/>
    <dgm:cxn modelId="{DC1C5234-1A8C-4E23-90B4-799106348EDC}" srcId="{E30377A7-A7E0-4749-883C-7A8886BE874C}" destId="{C8F17BBF-6EC6-4FB6-BC34-4879908CA6E0}" srcOrd="0" destOrd="0" parTransId="{B92ABC30-B0EC-416E-903D-E9B737BCD3E2}" sibTransId="{E2691D99-4007-45A5-990F-7712A839AD50}"/>
    <dgm:cxn modelId="{3CE2117C-CB41-4B76-8966-3BEDFCE25555}" srcId="{E30377A7-A7E0-4749-883C-7A8886BE874C}" destId="{3E33E2F8-CA64-4388-91B1-7E85409A6CE0}" srcOrd="3" destOrd="0" parTransId="{162C7F61-A9E1-4BBC-A2BD-A95A0D38BB9D}" sibTransId="{7255A559-D40A-4A59-98F2-7AD4B3908101}"/>
    <dgm:cxn modelId="{88814581-F109-004F-930C-660308D65FF3}" type="presOf" srcId="{3E33E2F8-CA64-4388-91B1-7E85409A6CE0}" destId="{64255379-E1CB-784F-B46A-2871C79F4B9E}" srcOrd="0" destOrd="0" presId="urn:microsoft.com/office/officeart/2005/8/layout/matrix2"/>
    <dgm:cxn modelId="{EE80839D-35D1-2B43-B140-3067432A31D2}" type="presOf" srcId="{E30377A7-A7E0-4749-883C-7A8886BE874C}" destId="{702A50A7-298F-174C-9494-47A537033EF8}" srcOrd="0" destOrd="0" presId="urn:microsoft.com/office/officeart/2005/8/layout/matrix2"/>
    <dgm:cxn modelId="{058464B4-2F22-524D-B2E2-4EC988FAA243}" type="presOf" srcId="{C8F17BBF-6EC6-4FB6-BC34-4879908CA6E0}" destId="{FBE873F0-3B9A-3B47-9504-DD67717B022E}" srcOrd="0" destOrd="0" presId="urn:microsoft.com/office/officeart/2005/8/layout/matrix2"/>
    <dgm:cxn modelId="{6E97D2E3-F158-4436-81D1-E0C833FFC7CD}" srcId="{E30377A7-A7E0-4749-883C-7A8886BE874C}" destId="{371C21F2-5E36-4241-BD3A-FEBD30103029}" srcOrd="2" destOrd="0" parTransId="{47D46162-E646-4679-8654-B7010CF935D7}" sibTransId="{0C6238AC-193B-415A-9BB3-96932787C73D}"/>
    <dgm:cxn modelId="{1C2FB632-D65B-EB40-9E1F-09F5DB4E1B0F}" type="presParOf" srcId="{702A50A7-298F-174C-9494-47A537033EF8}" destId="{63D0D7EF-B5EE-A547-A048-F56C7ED799FD}" srcOrd="0" destOrd="0" presId="urn:microsoft.com/office/officeart/2005/8/layout/matrix2"/>
    <dgm:cxn modelId="{082585CC-4836-5A4A-95CA-A1DB7489ED13}" type="presParOf" srcId="{702A50A7-298F-174C-9494-47A537033EF8}" destId="{FBE873F0-3B9A-3B47-9504-DD67717B022E}" srcOrd="1" destOrd="0" presId="urn:microsoft.com/office/officeart/2005/8/layout/matrix2"/>
    <dgm:cxn modelId="{44071301-D74E-8048-AC2B-E0615E9AE486}" type="presParOf" srcId="{702A50A7-298F-174C-9494-47A537033EF8}" destId="{1C193E10-FE80-594E-A25E-FB4AB41C954B}" srcOrd="2" destOrd="0" presId="urn:microsoft.com/office/officeart/2005/8/layout/matrix2"/>
    <dgm:cxn modelId="{84E0E924-C7CD-FD45-9D6B-1D04F58DF815}" type="presParOf" srcId="{702A50A7-298F-174C-9494-47A537033EF8}" destId="{01479B4B-7B40-6E4B-812E-5881948EB09A}" srcOrd="3" destOrd="0" presId="urn:microsoft.com/office/officeart/2005/8/layout/matrix2"/>
    <dgm:cxn modelId="{892F9E98-9836-7B4C-BF42-C985D717C13B}" type="presParOf" srcId="{702A50A7-298F-174C-9494-47A537033EF8}" destId="{64255379-E1CB-784F-B46A-2871C79F4B9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315B83-F651-4C34-A549-388F3A31A0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57C676-E069-4106-9F1F-89BF67B1E317}">
      <dgm:prSet/>
      <dgm:spPr/>
      <dgm:t>
        <a:bodyPr/>
        <a:lstStyle/>
        <a:p>
          <a:r>
            <a:rPr lang="en-US"/>
            <a:t>Navigate to root and type `npm run build` to build a new bundle via webpack</a:t>
          </a:r>
        </a:p>
      </dgm:t>
    </dgm:pt>
    <dgm:pt modelId="{B7AB9B8A-6A28-45DB-BE04-AAAF21E3D8B1}" type="parTrans" cxnId="{940B381F-5FF0-4492-B02F-8C07E13711CA}">
      <dgm:prSet/>
      <dgm:spPr/>
      <dgm:t>
        <a:bodyPr/>
        <a:lstStyle/>
        <a:p>
          <a:endParaRPr lang="en-US"/>
        </a:p>
      </dgm:t>
    </dgm:pt>
    <dgm:pt modelId="{84F689D4-ADDB-4D1A-ABEA-BCD014A3FAB5}" type="sibTrans" cxnId="{940B381F-5FF0-4492-B02F-8C07E13711CA}">
      <dgm:prSet/>
      <dgm:spPr/>
      <dgm:t>
        <a:bodyPr/>
        <a:lstStyle/>
        <a:p>
          <a:endParaRPr lang="en-US"/>
        </a:p>
      </dgm:t>
    </dgm:pt>
    <dgm:pt modelId="{A858CEC8-C57F-48E1-8C95-D6ABF4E8931B}">
      <dgm:prSet/>
      <dgm:spPr/>
      <dgm:t>
        <a:bodyPr/>
        <a:lstStyle/>
        <a:p>
          <a:r>
            <a:rPr lang="en-US"/>
            <a:t>In the Extensions panel, refresh your extension. Add your API key and region and check your region’s carbon intensity. </a:t>
          </a:r>
        </a:p>
      </dgm:t>
    </dgm:pt>
    <dgm:pt modelId="{1FC1A666-75BE-4CF7-9ECC-C4ED5E553CCB}" type="parTrans" cxnId="{ED6E0C17-0250-4FE2-A044-53CC326E1700}">
      <dgm:prSet/>
      <dgm:spPr/>
      <dgm:t>
        <a:bodyPr/>
        <a:lstStyle/>
        <a:p>
          <a:endParaRPr lang="en-US"/>
        </a:p>
      </dgm:t>
    </dgm:pt>
    <dgm:pt modelId="{2E7F3C58-09AF-4074-A75F-C4E0F07FB0B3}" type="sibTrans" cxnId="{ED6E0C17-0250-4FE2-A044-53CC326E1700}">
      <dgm:prSet/>
      <dgm:spPr/>
      <dgm:t>
        <a:bodyPr/>
        <a:lstStyle/>
        <a:p>
          <a:endParaRPr lang="en-US"/>
        </a:p>
      </dgm:t>
    </dgm:pt>
    <dgm:pt modelId="{C4178949-356E-43BB-959B-A71897A6B00F}">
      <dgm:prSet/>
      <dgm:spPr/>
      <dgm:t>
        <a:bodyPr/>
        <a:lstStyle/>
        <a:p>
          <a:r>
            <a:rPr lang="en-US"/>
            <a:t>Congratulations, now you know when to run an errand or run the dryer! Just consult your ad hoc browser extension!</a:t>
          </a:r>
        </a:p>
      </dgm:t>
    </dgm:pt>
    <dgm:pt modelId="{BE7A2617-C798-43E5-9040-78B6B470BEFE}" type="parTrans" cxnId="{495B7F66-D132-4BA7-819F-5E35352ECE60}">
      <dgm:prSet/>
      <dgm:spPr/>
      <dgm:t>
        <a:bodyPr/>
        <a:lstStyle/>
        <a:p>
          <a:endParaRPr lang="en-US"/>
        </a:p>
      </dgm:t>
    </dgm:pt>
    <dgm:pt modelId="{99F30BC4-E132-49D2-AEB3-3636AA16D04D}" type="sibTrans" cxnId="{495B7F66-D132-4BA7-819F-5E35352ECE60}">
      <dgm:prSet/>
      <dgm:spPr/>
      <dgm:t>
        <a:bodyPr/>
        <a:lstStyle/>
        <a:p>
          <a:endParaRPr lang="en-US"/>
        </a:p>
      </dgm:t>
    </dgm:pt>
    <dgm:pt modelId="{E3D7F3DB-FB06-0343-883D-595F2394F33E}" type="pres">
      <dgm:prSet presAssocID="{C1315B83-F651-4C34-A549-388F3A31A0D0}" presName="linear" presStyleCnt="0">
        <dgm:presLayoutVars>
          <dgm:animLvl val="lvl"/>
          <dgm:resizeHandles val="exact"/>
        </dgm:presLayoutVars>
      </dgm:prSet>
      <dgm:spPr/>
    </dgm:pt>
    <dgm:pt modelId="{E2A18A21-2EF5-6B45-AF2F-AB9482974A82}" type="pres">
      <dgm:prSet presAssocID="{9B57C676-E069-4106-9F1F-89BF67B1E3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D3FC88-D76D-214D-AF1D-A41A554C67CB}" type="pres">
      <dgm:prSet presAssocID="{84F689D4-ADDB-4D1A-ABEA-BCD014A3FAB5}" presName="spacer" presStyleCnt="0"/>
      <dgm:spPr/>
    </dgm:pt>
    <dgm:pt modelId="{4B5AE438-A3CA-AA40-ACC4-6BD24835A192}" type="pres">
      <dgm:prSet presAssocID="{A858CEC8-C57F-48E1-8C95-D6ABF4E893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26BC2C-C7FE-6844-99EF-6EA8C3C08B27}" type="pres">
      <dgm:prSet presAssocID="{2E7F3C58-09AF-4074-A75F-C4E0F07FB0B3}" presName="spacer" presStyleCnt="0"/>
      <dgm:spPr/>
    </dgm:pt>
    <dgm:pt modelId="{849991B5-B552-B743-A81E-159B37B7BFE2}" type="pres">
      <dgm:prSet presAssocID="{C4178949-356E-43BB-959B-A71897A6B0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55980F-4213-AB48-9C81-A5BD67EB8F92}" type="presOf" srcId="{C4178949-356E-43BB-959B-A71897A6B00F}" destId="{849991B5-B552-B743-A81E-159B37B7BFE2}" srcOrd="0" destOrd="0" presId="urn:microsoft.com/office/officeart/2005/8/layout/vList2"/>
    <dgm:cxn modelId="{ED6E0C17-0250-4FE2-A044-53CC326E1700}" srcId="{C1315B83-F651-4C34-A549-388F3A31A0D0}" destId="{A858CEC8-C57F-48E1-8C95-D6ABF4E8931B}" srcOrd="1" destOrd="0" parTransId="{1FC1A666-75BE-4CF7-9ECC-C4ED5E553CCB}" sibTransId="{2E7F3C58-09AF-4074-A75F-C4E0F07FB0B3}"/>
    <dgm:cxn modelId="{940B381F-5FF0-4492-B02F-8C07E13711CA}" srcId="{C1315B83-F651-4C34-A549-388F3A31A0D0}" destId="{9B57C676-E069-4106-9F1F-89BF67B1E317}" srcOrd="0" destOrd="0" parTransId="{B7AB9B8A-6A28-45DB-BE04-AAAF21E3D8B1}" sibTransId="{84F689D4-ADDB-4D1A-ABEA-BCD014A3FAB5}"/>
    <dgm:cxn modelId="{9D8CB03F-4400-314E-8227-E21EE9A383C4}" type="presOf" srcId="{A858CEC8-C57F-48E1-8C95-D6ABF4E8931B}" destId="{4B5AE438-A3CA-AA40-ACC4-6BD24835A192}" srcOrd="0" destOrd="0" presId="urn:microsoft.com/office/officeart/2005/8/layout/vList2"/>
    <dgm:cxn modelId="{495B7F66-D132-4BA7-819F-5E35352ECE60}" srcId="{C1315B83-F651-4C34-A549-388F3A31A0D0}" destId="{C4178949-356E-43BB-959B-A71897A6B00F}" srcOrd="2" destOrd="0" parTransId="{BE7A2617-C798-43E5-9040-78B6B470BEFE}" sibTransId="{99F30BC4-E132-49D2-AEB3-3636AA16D04D}"/>
    <dgm:cxn modelId="{8ACE44AE-B3EE-7447-A047-B04AD635A7CE}" type="presOf" srcId="{9B57C676-E069-4106-9F1F-89BF67B1E317}" destId="{E2A18A21-2EF5-6B45-AF2F-AB9482974A82}" srcOrd="0" destOrd="0" presId="urn:microsoft.com/office/officeart/2005/8/layout/vList2"/>
    <dgm:cxn modelId="{0E9F8DF0-E9E5-304E-B787-2DC1054497E1}" type="presOf" srcId="{C1315B83-F651-4C34-A549-388F3A31A0D0}" destId="{E3D7F3DB-FB06-0343-883D-595F2394F33E}" srcOrd="0" destOrd="0" presId="urn:microsoft.com/office/officeart/2005/8/layout/vList2"/>
    <dgm:cxn modelId="{471FBEBC-3409-E643-B376-AE7A58834D1C}" type="presParOf" srcId="{E3D7F3DB-FB06-0343-883D-595F2394F33E}" destId="{E2A18A21-2EF5-6B45-AF2F-AB9482974A82}" srcOrd="0" destOrd="0" presId="urn:microsoft.com/office/officeart/2005/8/layout/vList2"/>
    <dgm:cxn modelId="{E96B769D-66BC-2546-A978-4B02C1AE654E}" type="presParOf" srcId="{E3D7F3DB-FB06-0343-883D-595F2394F33E}" destId="{1AD3FC88-D76D-214D-AF1D-A41A554C67CB}" srcOrd="1" destOrd="0" presId="urn:microsoft.com/office/officeart/2005/8/layout/vList2"/>
    <dgm:cxn modelId="{E42E270F-3156-CA4F-A701-C2A14932DAB3}" type="presParOf" srcId="{E3D7F3DB-FB06-0343-883D-595F2394F33E}" destId="{4B5AE438-A3CA-AA40-ACC4-6BD24835A192}" srcOrd="2" destOrd="0" presId="urn:microsoft.com/office/officeart/2005/8/layout/vList2"/>
    <dgm:cxn modelId="{517CAC6F-4B61-FD4A-BB5B-C13FFA9C9DC2}" type="presParOf" srcId="{E3D7F3DB-FB06-0343-883D-595F2394F33E}" destId="{9726BC2C-C7FE-6844-99EF-6EA8C3C08B27}" srcOrd="3" destOrd="0" presId="urn:microsoft.com/office/officeart/2005/8/layout/vList2"/>
    <dgm:cxn modelId="{58A568E3-8AE8-204A-B70D-2CF7C934F085}" type="presParOf" srcId="{E3D7F3DB-FB06-0343-883D-595F2394F33E}" destId="{849991B5-B552-B743-A81E-159B37B7BF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C64BE-FE48-4CD7-9E61-F5C0E28F4341}">
      <dsp:nvSpPr>
        <dsp:cNvPr id="0" name=""/>
        <dsp:cNvSpPr/>
      </dsp:nvSpPr>
      <dsp:spPr>
        <a:xfrm>
          <a:off x="283793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D64D8-E760-4747-BF7C-180BC3903541}">
      <dsp:nvSpPr>
        <dsp:cNvPr id="0" name=""/>
        <dsp:cNvSpPr/>
      </dsp:nvSpPr>
      <dsp:spPr>
        <a:xfrm>
          <a:off x="472547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0D896-4158-4249-9B44-618AED2B7688}">
      <dsp:nvSpPr>
        <dsp:cNvPr id="0" name=""/>
        <dsp:cNvSpPr/>
      </dsp:nvSpPr>
      <dsp:spPr>
        <a:xfrm>
          <a:off x="662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Build applications that are carbon efficient</a:t>
          </a:r>
        </a:p>
      </dsp:txBody>
      <dsp:txXfrm>
        <a:off x="662" y="2102567"/>
        <a:ext cx="1451953" cy="580781"/>
      </dsp:txXfrm>
    </dsp:sp>
    <dsp:sp modelId="{6BA1DFF3-9784-4306-B453-A2DEE4C881FB}">
      <dsp:nvSpPr>
        <dsp:cNvPr id="0" name=""/>
        <dsp:cNvSpPr/>
      </dsp:nvSpPr>
      <dsp:spPr>
        <a:xfrm>
          <a:off x="1989838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354682"/>
            <a:satOff val="-561"/>
            <a:lumOff val="-3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ED70D-394A-4578-9851-3D3053B4BE87}">
      <dsp:nvSpPr>
        <dsp:cNvPr id="0" name=""/>
        <dsp:cNvSpPr/>
      </dsp:nvSpPr>
      <dsp:spPr>
        <a:xfrm>
          <a:off x="2178592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A9A57-0FD6-4DE2-B119-98786756DE08}">
      <dsp:nvSpPr>
        <dsp:cNvPr id="0" name=""/>
        <dsp:cNvSpPr/>
      </dsp:nvSpPr>
      <dsp:spPr>
        <a:xfrm>
          <a:off x="1706707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Build applications that are energy efficient</a:t>
          </a:r>
        </a:p>
      </dsp:txBody>
      <dsp:txXfrm>
        <a:off x="1706707" y="2102567"/>
        <a:ext cx="1451953" cy="580781"/>
      </dsp:txXfrm>
    </dsp:sp>
    <dsp:sp modelId="{D430DDCE-9A30-4EC4-A646-566560E1A6A4}">
      <dsp:nvSpPr>
        <dsp:cNvPr id="0" name=""/>
        <dsp:cNvSpPr/>
      </dsp:nvSpPr>
      <dsp:spPr>
        <a:xfrm>
          <a:off x="3695883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709363"/>
            <a:satOff val="-1123"/>
            <a:lumOff val="-6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CCDED-5530-480C-AC5A-8EC1D20CDAC7}">
      <dsp:nvSpPr>
        <dsp:cNvPr id="0" name=""/>
        <dsp:cNvSpPr/>
      </dsp:nvSpPr>
      <dsp:spPr>
        <a:xfrm>
          <a:off x="3884637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E0C8E-5DF3-4805-BE0B-44772811C596}">
      <dsp:nvSpPr>
        <dsp:cNvPr id="0" name=""/>
        <dsp:cNvSpPr/>
      </dsp:nvSpPr>
      <dsp:spPr>
        <a:xfrm>
          <a:off x="3412752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Consume electricity with the lowest carbon intensity</a:t>
          </a:r>
        </a:p>
      </dsp:txBody>
      <dsp:txXfrm>
        <a:off x="3412752" y="2102567"/>
        <a:ext cx="1451953" cy="580781"/>
      </dsp:txXfrm>
    </dsp:sp>
    <dsp:sp modelId="{0B34D34B-7E32-4030-8DD0-916F9E34FCD8}">
      <dsp:nvSpPr>
        <dsp:cNvPr id="0" name=""/>
        <dsp:cNvSpPr/>
      </dsp:nvSpPr>
      <dsp:spPr>
        <a:xfrm>
          <a:off x="5401928" y="941005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064045"/>
            <a:satOff val="-1684"/>
            <a:lumOff val="-10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C9422-5E16-4354-9ED4-4B8F770519DF}">
      <dsp:nvSpPr>
        <dsp:cNvPr id="0" name=""/>
        <dsp:cNvSpPr/>
      </dsp:nvSpPr>
      <dsp:spPr>
        <a:xfrm>
          <a:off x="5590682" y="1129759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99C1-B489-4149-9E5A-82A32BB649FC}">
      <dsp:nvSpPr>
        <dsp:cNvPr id="0" name=""/>
        <dsp:cNvSpPr/>
      </dsp:nvSpPr>
      <dsp:spPr>
        <a:xfrm>
          <a:off x="5118797" y="2102567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4. Build applications that run on older hardware</a:t>
          </a:r>
        </a:p>
      </dsp:txBody>
      <dsp:txXfrm>
        <a:off x="5118797" y="2102567"/>
        <a:ext cx="1451953" cy="580781"/>
      </dsp:txXfrm>
    </dsp:sp>
    <dsp:sp modelId="{F86D0446-DD4C-445B-BF13-E5B24C89BE89}">
      <dsp:nvSpPr>
        <dsp:cNvPr id="0" name=""/>
        <dsp:cNvSpPr/>
      </dsp:nvSpPr>
      <dsp:spPr>
        <a:xfrm>
          <a:off x="283793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18726"/>
            <a:satOff val="-2245"/>
            <a:lumOff val="-13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151F8-2FA2-40E8-AABE-BE6D9CD6A914}">
      <dsp:nvSpPr>
        <dsp:cNvPr id="0" name=""/>
        <dsp:cNvSpPr/>
      </dsp:nvSpPr>
      <dsp:spPr>
        <a:xfrm>
          <a:off x="472547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CE9BF-8712-4D34-87E2-329863255BEF}">
      <dsp:nvSpPr>
        <dsp:cNvPr id="0" name=""/>
        <dsp:cNvSpPr/>
      </dsp:nvSpPr>
      <dsp:spPr>
        <a:xfrm>
          <a:off x="662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5. Run servers at a high rate of utilization</a:t>
          </a:r>
        </a:p>
      </dsp:txBody>
      <dsp:txXfrm>
        <a:off x="662" y="4207899"/>
        <a:ext cx="1451953" cy="580781"/>
      </dsp:txXfrm>
    </dsp:sp>
    <dsp:sp modelId="{C7A1CA12-8757-4E0A-B50C-55B1744570BA}">
      <dsp:nvSpPr>
        <dsp:cNvPr id="0" name=""/>
        <dsp:cNvSpPr/>
      </dsp:nvSpPr>
      <dsp:spPr>
        <a:xfrm>
          <a:off x="1989838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773408"/>
            <a:satOff val="-2806"/>
            <a:lumOff val="-1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731BB-2183-450E-B281-CA5BE599AFDD}">
      <dsp:nvSpPr>
        <dsp:cNvPr id="0" name=""/>
        <dsp:cNvSpPr/>
      </dsp:nvSpPr>
      <dsp:spPr>
        <a:xfrm>
          <a:off x="2178592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A72A5-C80A-42B6-9008-90C9C0334131}">
      <dsp:nvSpPr>
        <dsp:cNvPr id="0" name=""/>
        <dsp:cNvSpPr/>
      </dsp:nvSpPr>
      <dsp:spPr>
        <a:xfrm>
          <a:off x="1706707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6. Reduce the amount of data and the distance it must travel across the network</a:t>
          </a:r>
        </a:p>
      </dsp:txBody>
      <dsp:txXfrm>
        <a:off x="1706707" y="4207899"/>
        <a:ext cx="1451953" cy="580781"/>
      </dsp:txXfrm>
    </dsp:sp>
    <dsp:sp modelId="{712993DD-67D2-488F-8685-03E6EF7848E9}">
      <dsp:nvSpPr>
        <dsp:cNvPr id="0" name=""/>
        <dsp:cNvSpPr/>
      </dsp:nvSpPr>
      <dsp:spPr>
        <a:xfrm>
          <a:off x="3695883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128090"/>
            <a:satOff val="-3368"/>
            <a:lumOff val="-20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341B7-8F6A-49AE-A6B3-3AA272222A87}">
      <dsp:nvSpPr>
        <dsp:cNvPr id="0" name=""/>
        <dsp:cNvSpPr/>
      </dsp:nvSpPr>
      <dsp:spPr>
        <a:xfrm>
          <a:off x="3884637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40328-A329-4582-ADBA-91A4FC7422BC}">
      <dsp:nvSpPr>
        <dsp:cNvPr id="0" name=""/>
        <dsp:cNvSpPr/>
      </dsp:nvSpPr>
      <dsp:spPr>
        <a:xfrm>
          <a:off x="3412752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7. Instead of shaping supply to meet demand, try shaping demand to match supply</a:t>
          </a:r>
        </a:p>
      </dsp:txBody>
      <dsp:txXfrm>
        <a:off x="3412752" y="4207899"/>
        <a:ext cx="1451953" cy="580781"/>
      </dsp:txXfrm>
    </dsp:sp>
    <dsp:sp modelId="{34B749E4-8E43-4FFD-ACB3-4E4F44C9FCBB}">
      <dsp:nvSpPr>
        <dsp:cNvPr id="0" name=""/>
        <dsp:cNvSpPr/>
      </dsp:nvSpPr>
      <dsp:spPr>
        <a:xfrm>
          <a:off x="5401928" y="3046337"/>
          <a:ext cx="885691" cy="8856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3639-A7C7-4A54-BF64-C782B8463320}">
      <dsp:nvSpPr>
        <dsp:cNvPr id="0" name=""/>
        <dsp:cNvSpPr/>
      </dsp:nvSpPr>
      <dsp:spPr>
        <a:xfrm>
          <a:off x="5590682" y="3235091"/>
          <a:ext cx="508183" cy="50818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AC275-9B37-4CE8-95F3-1CFB8D6D6474}">
      <dsp:nvSpPr>
        <dsp:cNvPr id="0" name=""/>
        <dsp:cNvSpPr/>
      </dsp:nvSpPr>
      <dsp:spPr>
        <a:xfrm>
          <a:off x="5118797" y="4207899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8. Focus on end-to-end optimizations that increase overall carbon efficiency</a:t>
          </a:r>
        </a:p>
      </dsp:txBody>
      <dsp:txXfrm>
        <a:off x="5118797" y="4207899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C64BE-FE48-4CD7-9E61-F5C0E28F4341}">
      <dsp:nvSpPr>
        <dsp:cNvPr id="0" name=""/>
        <dsp:cNvSpPr/>
      </dsp:nvSpPr>
      <dsp:spPr>
        <a:xfrm>
          <a:off x="1297177" y="3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D64D8-E760-4747-BF7C-180BC3903541}">
      <dsp:nvSpPr>
        <dsp:cNvPr id="0" name=""/>
        <dsp:cNvSpPr/>
      </dsp:nvSpPr>
      <dsp:spPr>
        <a:xfrm>
          <a:off x="1531177" y="2640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0D896-4158-4249-9B44-618AED2B7688}">
      <dsp:nvSpPr>
        <dsp:cNvPr id="0" name=""/>
        <dsp:cNvSpPr/>
      </dsp:nvSpPr>
      <dsp:spPr>
        <a:xfrm>
          <a:off x="946177" y="147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1. Build applications that are carbon efficient</a:t>
          </a:r>
        </a:p>
      </dsp:txBody>
      <dsp:txXfrm>
        <a:off x="946177" y="1470038"/>
        <a:ext cx="1800000" cy="720000"/>
      </dsp:txXfrm>
    </dsp:sp>
    <dsp:sp modelId="{6BA1DFF3-9784-4306-B453-A2DEE4C881FB}">
      <dsp:nvSpPr>
        <dsp:cNvPr id="0" name=""/>
        <dsp:cNvSpPr/>
      </dsp:nvSpPr>
      <dsp:spPr>
        <a:xfrm>
          <a:off x="3412177" y="3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827590"/>
            <a:satOff val="-1310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ED70D-394A-4578-9851-3D3053B4BE87}">
      <dsp:nvSpPr>
        <dsp:cNvPr id="0" name=""/>
        <dsp:cNvSpPr/>
      </dsp:nvSpPr>
      <dsp:spPr>
        <a:xfrm>
          <a:off x="3646177" y="2640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A9A57-0FD6-4DE2-B119-98786756DE08}">
      <dsp:nvSpPr>
        <dsp:cNvPr id="0" name=""/>
        <dsp:cNvSpPr/>
      </dsp:nvSpPr>
      <dsp:spPr>
        <a:xfrm>
          <a:off x="3061177" y="147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2. Build applications that are energy efficient</a:t>
          </a:r>
        </a:p>
      </dsp:txBody>
      <dsp:txXfrm>
        <a:off x="3061177" y="1470038"/>
        <a:ext cx="1800000" cy="720000"/>
      </dsp:txXfrm>
    </dsp:sp>
    <dsp:sp modelId="{C7A1CA12-8757-4E0A-B50C-55B1744570BA}">
      <dsp:nvSpPr>
        <dsp:cNvPr id="0" name=""/>
        <dsp:cNvSpPr/>
      </dsp:nvSpPr>
      <dsp:spPr>
        <a:xfrm>
          <a:off x="1297177" y="264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655181"/>
            <a:satOff val="-2619"/>
            <a:lumOff val="-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731BB-2183-450E-B281-CA5BE599AFDD}">
      <dsp:nvSpPr>
        <dsp:cNvPr id="0" name=""/>
        <dsp:cNvSpPr/>
      </dsp:nvSpPr>
      <dsp:spPr>
        <a:xfrm>
          <a:off x="1531177" y="28740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A72A5-C80A-42B6-9008-90C9C0334131}">
      <dsp:nvSpPr>
        <dsp:cNvPr id="0" name=""/>
        <dsp:cNvSpPr/>
      </dsp:nvSpPr>
      <dsp:spPr>
        <a:xfrm>
          <a:off x="946177" y="408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6. Reduce the amount of data and the distance it must travel across the network</a:t>
          </a:r>
        </a:p>
      </dsp:txBody>
      <dsp:txXfrm>
        <a:off x="946177" y="4080038"/>
        <a:ext cx="1800000" cy="720000"/>
      </dsp:txXfrm>
    </dsp:sp>
    <dsp:sp modelId="{712993DD-67D2-488F-8685-03E6EF7848E9}">
      <dsp:nvSpPr>
        <dsp:cNvPr id="0" name=""/>
        <dsp:cNvSpPr/>
      </dsp:nvSpPr>
      <dsp:spPr>
        <a:xfrm>
          <a:off x="3412177" y="26400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341B7-8F6A-49AE-A6B3-3AA272222A87}">
      <dsp:nvSpPr>
        <dsp:cNvPr id="0" name=""/>
        <dsp:cNvSpPr/>
      </dsp:nvSpPr>
      <dsp:spPr>
        <a:xfrm>
          <a:off x="3646177" y="28740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40328-A329-4582-ADBA-91A4FC7422BC}">
      <dsp:nvSpPr>
        <dsp:cNvPr id="0" name=""/>
        <dsp:cNvSpPr/>
      </dsp:nvSpPr>
      <dsp:spPr>
        <a:xfrm>
          <a:off x="3061177" y="40800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7. Instead of shaping supply to meet demand, try shaping demand to match supply</a:t>
          </a:r>
        </a:p>
      </dsp:txBody>
      <dsp:txXfrm>
        <a:off x="3061177" y="408003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0D7EF-B5EE-A547-A048-F56C7ED799FD}">
      <dsp:nvSpPr>
        <dsp:cNvPr id="0" name=""/>
        <dsp:cNvSpPr/>
      </dsp:nvSpPr>
      <dsp:spPr>
        <a:xfrm>
          <a:off x="420863" y="0"/>
          <a:ext cx="5729686" cy="572968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873F0-3B9A-3B47-9504-DD67717B022E}">
      <dsp:nvSpPr>
        <dsp:cNvPr id="0" name=""/>
        <dsp:cNvSpPr/>
      </dsp:nvSpPr>
      <dsp:spPr>
        <a:xfrm>
          <a:off x="793293" y="372429"/>
          <a:ext cx="2291874" cy="22918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 you make educated decisions to manage your personal energy usage choices</a:t>
          </a:r>
        </a:p>
      </dsp:txBody>
      <dsp:txXfrm>
        <a:off x="905173" y="484309"/>
        <a:ext cx="2068114" cy="2068114"/>
      </dsp:txXfrm>
    </dsp:sp>
    <dsp:sp modelId="{1C193E10-FE80-594E-A25E-FB4AB41C954B}">
      <dsp:nvSpPr>
        <dsp:cNvPr id="0" name=""/>
        <dsp:cNvSpPr/>
      </dsp:nvSpPr>
      <dsp:spPr>
        <a:xfrm>
          <a:off x="3486245" y="372429"/>
          <a:ext cx="2291874" cy="22918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Hosted locally</a:t>
          </a:r>
        </a:p>
      </dsp:txBody>
      <dsp:txXfrm>
        <a:off x="3598125" y="484309"/>
        <a:ext cx="2068114" cy="2068114"/>
      </dsp:txXfrm>
    </dsp:sp>
    <dsp:sp modelId="{01479B4B-7B40-6E4B-812E-5881948EB09A}">
      <dsp:nvSpPr>
        <dsp:cNvPr id="0" name=""/>
        <dsp:cNvSpPr/>
      </dsp:nvSpPr>
      <dsp:spPr>
        <a:xfrm>
          <a:off x="793293" y="3065382"/>
          <a:ext cx="2291874" cy="22918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Called ad hoc</a:t>
          </a:r>
        </a:p>
      </dsp:txBody>
      <dsp:txXfrm>
        <a:off x="905173" y="3177262"/>
        <a:ext cx="2068114" cy="2068114"/>
      </dsp:txXfrm>
    </dsp:sp>
    <dsp:sp modelId="{64255379-E1CB-784F-B46A-2871C79F4B9E}">
      <dsp:nvSpPr>
        <dsp:cNvPr id="0" name=""/>
        <dsp:cNvSpPr/>
      </dsp:nvSpPr>
      <dsp:spPr>
        <a:xfrm>
          <a:off x="3486245" y="3065382"/>
          <a:ext cx="2291874" cy="22918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Built with vanilla JavaScript, very little overhead</a:t>
          </a:r>
        </a:p>
      </dsp:txBody>
      <dsp:txXfrm>
        <a:off x="3598125" y="3177262"/>
        <a:ext cx="2068114" cy="2068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18A21-2EF5-6B45-AF2F-AB9482974A82}">
      <dsp:nvSpPr>
        <dsp:cNvPr id="0" name=""/>
        <dsp:cNvSpPr/>
      </dsp:nvSpPr>
      <dsp:spPr>
        <a:xfrm>
          <a:off x="0" y="419340"/>
          <a:ext cx="6571413" cy="15765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Navigate to root and type `npm run build` to build a new bundle via webpack</a:t>
          </a:r>
        </a:p>
      </dsp:txBody>
      <dsp:txXfrm>
        <a:off x="76962" y="496302"/>
        <a:ext cx="6417489" cy="1422651"/>
      </dsp:txXfrm>
    </dsp:sp>
    <dsp:sp modelId="{4B5AE438-A3CA-AA40-ACC4-6BD24835A192}">
      <dsp:nvSpPr>
        <dsp:cNvPr id="0" name=""/>
        <dsp:cNvSpPr/>
      </dsp:nvSpPr>
      <dsp:spPr>
        <a:xfrm>
          <a:off x="0" y="2076555"/>
          <a:ext cx="6571413" cy="1576575"/>
        </a:xfrm>
        <a:prstGeom prst="roundRect">
          <a:avLst/>
        </a:prstGeom>
        <a:solidFill>
          <a:schemeClr val="accent2">
            <a:hueOff val="-1241385"/>
            <a:satOff val="-1965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 the Extensions panel, refresh your extension. Add your API key and region and check your region’s carbon intensity. </a:t>
          </a:r>
        </a:p>
      </dsp:txBody>
      <dsp:txXfrm>
        <a:off x="76962" y="2153517"/>
        <a:ext cx="6417489" cy="1422651"/>
      </dsp:txXfrm>
    </dsp:sp>
    <dsp:sp modelId="{849991B5-B552-B743-A81E-159B37B7BFE2}">
      <dsp:nvSpPr>
        <dsp:cNvPr id="0" name=""/>
        <dsp:cNvSpPr/>
      </dsp:nvSpPr>
      <dsp:spPr>
        <a:xfrm>
          <a:off x="0" y="3733770"/>
          <a:ext cx="6571413" cy="1576575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Congratulations, now you know when to run an errand or run the dryer! Just consult your ad hoc browser extension!</a:t>
          </a:r>
        </a:p>
      </dsp:txBody>
      <dsp:txXfrm>
        <a:off x="76962" y="3810732"/>
        <a:ext cx="6417489" cy="142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4/1/21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4/1/21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7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5" r:id="rId6"/>
    <p:sldLayoutId id="2147483830" r:id="rId7"/>
    <p:sldLayoutId id="2147483831" r:id="rId8"/>
    <p:sldLayoutId id="2147483832" r:id="rId9"/>
    <p:sldLayoutId id="2147483834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ooper/carbon-trigger-extension/tree/sta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2signal.com/" TargetMode="External"/><Relationship Id="rId2" Type="http://schemas.openxmlformats.org/officeDocument/2006/relationships/hyperlink" Target="https://www.electricitymap.org/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.electricitymap.org/v3/zon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inciples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B650A-1811-44FC-9BBA-C6D5F7EF9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7" b="8814"/>
          <a:stretch/>
        </p:blipFill>
        <p:spPr>
          <a:xfrm>
            <a:off x="20" y="10"/>
            <a:ext cx="12191978" cy="6857990"/>
          </a:xfrm>
          <a:prstGeom prst="rect">
            <a:avLst/>
          </a:prstGeom>
          <a:ln w="28575"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15D553-F1E2-4033-8E29-ECED90BF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6C1CF-A7D4-DE44-9565-3146B0DDA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653134"/>
            <a:ext cx="4324642" cy="2126040"/>
          </a:xfrm>
        </p:spPr>
        <p:txBody>
          <a:bodyPr>
            <a:normAutofit/>
          </a:bodyPr>
          <a:lstStyle/>
          <a:p>
            <a:r>
              <a:rPr lang="en-US" sz="3300" dirty="0"/>
              <a:t>Becoming a </a:t>
            </a:r>
            <a:br>
              <a:rPr lang="en-US" sz="3300" dirty="0"/>
            </a:br>
            <a:r>
              <a:rPr lang="en-US" sz="3300" dirty="0"/>
              <a:t>green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8FE3-E4BB-5249-B946-057B7EF09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>
            <a:normAutofit/>
          </a:bodyPr>
          <a:lstStyle/>
          <a:p>
            <a:r>
              <a:rPr lang="en-US" sz="1700"/>
              <a:t>Jen Looper</a:t>
            </a:r>
          </a:p>
          <a:p>
            <a:r>
              <a:rPr lang="en-US" sz="1700"/>
              <a:t>Cloud Developer Advocate</a:t>
            </a:r>
          </a:p>
          <a:p>
            <a:r>
              <a:rPr lang="en-US" sz="1700"/>
              <a:t>Microsoft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1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2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5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675C4-6A1A-7F4A-8180-3AEB768A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cap="all" spc="1500" dirty="0">
                <a:ea typeface="Source Sans Pro SemiBold" panose="020B0603030403020204" pitchFamily="34" charset="0"/>
              </a:rPr>
              <a:t>The Greenest App = the one you don’t build!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BD8BEF-153C-FC4F-B846-E99F0807F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1164" y="1126418"/>
            <a:ext cx="2952084" cy="4594684"/>
          </a:xfrm>
          <a:prstGeom prst="rect">
            <a:avLst/>
          </a:prstGeom>
          <a:ln w="28575">
            <a:noFill/>
          </a:ln>
        </p:spPr>
      </p:pic>
      <p:sp>
        <p:nvSpPr>
          <p:cNvPr id="3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7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8" name="Oval 3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B4BD-19A8-F04D-9376-641EE5EC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Let’s build a browser extension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7E5C-7C1F-C944-AF23-EAE915D6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6271652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4400" dirty="0"/>
              <a:t>Use the C02Signal API</a:t>
            </a:r>
          </a:p>
          <a:p>
            <a:r>
              <a:rPr lang="en-US" sz="4400" dirty="0"/>
              <a:t>Change color of icon based on carbon intensity in your region</a:t>
            </a:r>
          </a:p>
          <a:p>
            <a:r>
              <a:rPr lang="en-US" sz="4400" dirty="0"/>
              <a:t>Get a quick readout of your region’s carbon status</a:t>
            </a:r>
          </a:p>
          <a:p>
            <a:r>
              <a:rPr lang="en-US" sz="4400" dirty="0"/>
              <a:t>Knowledge = power! ⚡️</a:t>
            </a:r>
          </a:p>
          <a:p>
            <a:pPr lvl="1"/>
            <a:endParaRPr lang="en-US" sz="4400" dirty="0"/>
          </a:p>
          <a:p>
            <a:pPr marL="457200" lvl="1"/>
            <a:endParaRPr lang="en-US" sz="4400" dirty="0"/>
          </a:p>
          <a:p>
            <a:pPr marL="457200" lvl="1"/>
            <a:endParaRPr lang="en-US" dirty="0"/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9949E2F-B1C9-A741-92EF-2BDE3DB9B714}"/>
              </a:ext>
            </a:extLst>
          </p:cNvPr>
          <p:cNvSpPr/>
          <p:nvPr/>
        </p:nvSpPr>
        <p:spPr>
          <a:xfrm>
            <a:off x="10428621" y="4796805"/>
            <a:ext cx="1561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💡Save power by boosting knowledge!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7A9AD9D-6AE3-2D40-B349-939007A1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2197072"/>
            <a:ext cx="6418471" cy="31705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Demo </a:t>
            </a:r>
            <a:r>
              <a:rPr lang="en-US" sz="5600" b="1" cap="all" spc="1500" dirty="0">
                <a:ea typeface="Source Sans Pro SemiBold" panose="020B0603030403020204" pitchFamily="34" charset="0"/>
              </a:rPr>
              <a:t>on </a:t>
            </a:r>
            <a:r>
              <a:rPr lang="en-US" sz="5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Edge</a:t>
            </a:r>
            <a:r>
              <a:rPr lang="en-US" sz="5600" b="1" cap="all" spc="1500" dirty="0">
                <a:ea typeface="Source Sans Pro SemiBold" panose="020B0603030403020204" pitchFamily="34" charset="0"/>
              </a:rPr>
              <a:t> browser</a:t>
            </a:r>
            <a:br>
              <a:rPr lang="en-US" sz="5600" b="1" cap="all" spc="1500" dirty="0">
                <a:ea typeface="Source Sans Pro SemiBold" panose="020B0603030403020204" pitchFamily="34" charset="0"/>
              </a:rPr>
            </a:br>
            <a:br>
              <a:rPr lang="en-US" sz="5600" b="1" cap="all" spc="1500" dirty="0">
                <a:ea typeface="Source Sans Pro SemiBold" panose="020B0603030403020204" pitchFamily="34" charset="0"/>
              </a:rPr>
            </a:br>
            <a:r>
              <a:rPr lang="en-US" sz="5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  </a:t>
            </a:r>
            <a:r>
              <a:rPr lang="en-US" sz="40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(also works on Chrome)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80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Clone the repo:  </a:t>
            </a:r>
            <a:r>
              <a:rPr lang="en-US" dirty="0">
                <a:hlinkClick r:id="rId2"/>
              </a:rPr>
              <a:t>https://github.com/jlooper/carbon-trigger-extension/tree/start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** use the </a:t>
            </a:r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</a:rPr>
              <a:t>start</a:t>
            </a:r>
            <a:r>
              <a:rPr lang="en-US" dirty="0"/>
              <a:t> branch **</a:t>
            </a:r>
          </a:p>
          <a:p>
            <a:pPr marL="0" indent="0">
              <a:buNone/>
            </a:pPr>
            <a:r>
              <a:rPr lang="en-US" dirty="0"/>
              <a:t>2. Navigate to the root and `</a:t>
            </a:r>
            <a:r>
              <a:rPr lang="en-US" dirty="0" err="1"/>
              <a:t>npm</a:t>
            </a:r>
            <a:r>
              <a:rPr lang="en-US" dirty="0"/>
              <a:t> install` dependencies</a:t>
            </a:r>
          </a:p>
          <a:p>
            <a:pPr marL="0" indent="0">
              <a:buNone/>
            </a:pPr>
            <a:r>
              <a:rPr lang="en-US" dirty="0"/>
              <a:t>3. Explore the files: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manifest.json</a:t>
            </a:r>
            <a:r>
              <a:rPr lang="en-US" dirty="0"/>
              <a:t> (defaults set here)</a:t>
            </a:r>
          </a:p>
          <a:p>
            <a:pPr>
              <a:buFontTx/>
              <a:buChar char="-"/>
            </a:pP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r>
              <a:rPr lang="en-US" dirty="0"/>
              <a:t> (your JS code goes here)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(frontend HTML markup here)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background.js</a:t>
            </a:r>
            <a:r>
              <a:rPr lang="en-US" dirty="0"/>
              <a:t> (background JS here)</a:t>
            </a:r>
          </a:p>
          <a:p>
            <a:pPr>
              <a:buFontTx/>
              <a:buChar char="-"/>
            </a:pP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index.js</a:t>
            </a:r>
            <a:r>
              <a:rPr lang="en-US" dirty="0"/>
              <a:t> (built JS)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together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5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1" y="1562154"/>
            <a:ext cx="4193535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Build a copy of your extension: `</a:t>
            </a:r>
            <a:r>
              <a:rPr lang="en-US" dirty="0" err="1"/>
              <a:t>npm</a:t>
            </a:r>
            <a:r>
              <a:rPr lang="en-US" dirty="0"/>
              <a:t> run build`</a:t>
            </a:r>
          </a:p>
          <a:p>
            <a:pPr marL="514350" indent="-514350">
              <a:buAutoNum type="arabicPeriod"/>
            </a:pPr>
            <a:r>
              <a:rPr lang="en-US" dirty="0"/>
              <a:t>Add extension to Edge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B536E3-EAAB-F647-BFE1-9CACFD9B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1" y="3873170"/>
            <a:ext cx="9925678" cy="276281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88E294-F5DB-8F43-A2ED-D99A5A82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67" y="143113"/>
            <a:ext cx="2886362" cy="529584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BB4E5-7935-1947-9219-1D452C463E0B}"/>
              </a:ext>
            </a:extLst>
          </p:cNvPr>
          <p:cNvCxnSpPr>
            <a:cxnSpLocks/>
          </p:cNvCxnSpPr>
          <p:nvPr/>
        </p:nvCxnSpPr>
        <p:spPr>
          <a:xfrm>
            <a:off x="7315200" y="2138766"/>
            <a:ext cx="2138766" cy="8460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A0056-7956-B341-BE4C-79D5EB77452B}"/>
              </a:ext>
            </a:extLst>
          </p:cNvPr>
          <p:cNvCxnSpPr>
            <a:cxnSpLocks/>
          </p:cNvCxnSpPr>
          <p:nvPr/>
        </p:nvCxnSpPr>
        <p:spPr>
          <a:xfrm flipH="1">
            <a:off x="6350542" y="2561798"/>
            <a:ext cx="360268" cy="15917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93F37-9E14-564C-87CA-34C7312D4960}"/>
              </a:ext>
            </a:extLst>
          </p:cNvPr>
          <p:cNvCxnSpPr>
            <a:cxnSpLocks/>
          </p:cNvCxnSpPr>
          <p:nvPr/>
        </p:nvCxnSpPr>
        <p:spPr>
          <a:xfrm flipH="1">
            <a:off x="3418779" y="4742481"/>
            <a:ext cx="796760" cy="11710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EE43D6-4B79-B742-8F70-2C71919DED5B}"/>
              </a:ext>
            </a:extLst>
          </p:cNvPr>
          <p:cNvSpPr txBox="1"/>
          <p:nvPr/>
        </p:nvSpPr>
        <p:spPr>
          <a:xfrm>
            <a:off x="6974237" y="1859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47B5E7-0926-974F-AE33-9E01F88A8CFA}"/>
              </a:ext>
            </a:extLst>
          </p:cNvPr>
          <p:cNvSpPr txBox="1"/>
          <p:nvPr/>
        </p:nvSpPr>
        <p:spPr>
          <a:xfrm>
            <a:off x="6601650" y="2192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0965ED-F96E-3346-9137-D84A969BD189}"/>
              </a:ext>
            </a:extLst>
          </p:cNvPr>
          <p:cNvSpPr txBox="1"/>
          <p:nvPr/>
        </p:nvSpPr>
        <p:spPr>
          <a:xfrm>
            <a:off x="4148403" y="4373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648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685" y="2901097"/>
            <a:ext cx="9808629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Take a look at the energy map here: </a:t>
            </a:r>
            <a:r>
              <a:rPr lang="en-US" dirty="0">
                <a:hlinkClick r:id="rId2"/>
              </a:rPr>
              <a:t>https://www.electricitymap.org/map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Get an API key here: </a:t>
            </a:r>
            <a:r>
              <a:rPr lang="en-US" dirty="0">
                <a:hlinkClick r:id="rId3"/>
              </a:rPr>
              <a:t>https://www.co2signal.com/</a:t>
            </a:r>
            <a:r>
              <a:rPr lang="en-US" dirty="0"/>
              <a:t> (the key will be emailed to you quickly)</a:t>
            </a:r>
          </a:p>
          <a:p>
            <a:pPr marL="514350" indent="-514350">
              <a:buAutoNum type="arabicPeriod"/>
            </a:pPr>
            <a:r>
              <a:rPr lang="en-US" dirty="0"/>
              <a:t>Find your zone here: </a:t>
            </a:r>
            <a:r>
              <a:rPr lang="en-US" dirty="0">
                <a:hlinkClick r:id="rId4"/>
              </a:rPr>
              <a:t>http://api.electricitymap.org/v3/zones</a:t>
            </a: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Complete the code: follow the 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49BCC-B366-BB4D-8B49-9A81D64CA676}"/>
              </a:ext>
            </a:extLst>
          </p:cNvPr>
          <p:cNvSpPr txBox="1"/>
          <p:nvPr/>
        </p:nvSpPr>
        <p:spPr>
          <a:xfrm>
            <a:off x="4266011" y="1672416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8000"/>
                </a:highlight>
              </a:rPr>
              <a:t>Pre-development tasks</a:t>
            </a:r>
          </a:p>
        </p:txBody>
      </p:sp>
    </p:spTree>
    <p:extLst>
      <p:ext uri="{BB962C8B-B14F-4D97-AF65-F5344CB8AC3E}">
        <p14:creationId xmlns:p14="http://schemas.microsoft.com/office/powerpoint/2010/main" val="39163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2" y="1562154"/>
            <a:ext cx="7489972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Add a check to the </a:t>
            </a:r>
            <a:r>
              <a:rPr lang="en-US" dirty="0" err="1"/>
              <a:t>init</a:t>
            </a:r>
            <a:r>
              <a:rPr lang="en-US" dirty="0"/>
              <a:t>() function to see if any API key or Region is set in local storage: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🌱 1: if anything is in </a:t>
            </a:r>
            <a:r>
              <a:rPr lang="en-US" dirty="0" err="1"/>
              <a:t>localStorage</a:t>
            </a:r>
            <a:r>
              <a:rPr lang="en-US" dirty="0"/>
              <a:t>, pick it up🌱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F51B7B-9065-C545-AAAE-0E17E06C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99" y="3184071"/>
            <a:ext cx="8874402" cy="33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3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2AFAE-B1E9-B040-B408-E40E36BD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1" y="1562154"/>
            <a:ext cx="980862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the </a:t>
            </a:r>
            <a:r>
              <a:rPr lang="en-US" dirty="0" err="1"/>
              <a:t>setUpUser</a:t>
            </a:r>
            <a:r>
              <a:rPr lang="en-US" dirty="0"/>
              <a:t> method, set user-entered API key and region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 2. manage local storage inputs 🌱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5476CF21-67FF-0B47-8C13-7C459923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54" y="3130378"/>
            <a:ext cx="10971892" cy="278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5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5A88C4-AC5E-9B4C-9519-7C78D4AF26E6}"/>
              </a:ext>
            </a:extLst>
          </p:cNvPr>
          <p:cNvSpPr/>
          <p:nvPr/>
        </p:nvSpPr>
        <p:spPr>
          <a:xfrm>
            <a:off x="0" y="1490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Once user inputs are set up in </a:t>
            </a:r>
            <a:r>
              <a:rPr lang="en-US" dirty="0" err="1"/>
              <a:t>setUpUser</a:t>
            </a:r>
            <a:r>
              <a:rPr lang="en-US" dirty="0"/>
              <a:t>, make an API call to get the region’s carbon intensity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A6A7D422-3244-D148-B495-1367EDCDCDC4}"/>
              </a:ext>
            </a:extLst>
          </p:cNvPr>
          <p:cNvSpPr txBox="1">
            <a:spLocks/>
          </p:cNvSpPr>
          <p:nvPr/>
        </p:nvSpPr>
        <p:spPr>
          <a:xfrm>
            <a:off x="838200" y="164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🌱 3. make initial call 🌱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78B215-159D-E543-8DD0-59888521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89" y="3429000"/>
            <a:ext cx="8718021" cy="21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8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FC06E7-47B3-E140-9071-0C04D08A2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23" y="2750464"/>
            <a:ext cx="11694354" cy="3942924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🌱4. display usage and carbon source🌱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4D1A3-9310-7640-887D-574E69B5FB9D}"/>
              </a:ext>
            </a:extLst>
          </p:cNvPr>
          <p:cNvSpPr txBox="1"/>
          <p:nvPr/>
        </p:nvSpPr>
        <p:spPr>
          <a:xfrm>
            <a:off x="1273629" y="81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08331C-C2D5-C14D-B83B-B22DB0FE30D0}"/>
              </a:ext>
            </a:extLst>
          </p:cNvPr>
          <p:cNvSpPr/>
          <p:nvPr/>
        </p:nvSpPr>
        <p:spPr>
          <a:xfrm>
            <a:off x="-1" y="1490175"/>
            <a:ext cx="6498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Make the API call to get your region’s usage, and display it</a:t>
            </a:r>
          </a:p>
        </p:txBody>
      </p:sp>
    </p:spTree>
    <p:extLst>
      <p:ext uri="{BB962C8B-B14F-4D97-AF65-F5344CB8AC3E}">
        <p14:creationId xmlns:p14="http://schemas.microsoft.com/office/powerpoint/2010/main" val="1696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938C-5F71-6149-A2AC-DF1F4E24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539" y="1934687"/>
            <a:ext cx="7584921" cy="3028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Agenda</a:t>
            </a:r>
            <a:br>
              <a:rPr lang="en-US" sz="3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br>
              <a:rPr lang="en-US" sz="3600" b="1" kern="1200" cap="all" spc="1500" baseline="0" dirty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</a:br>
            <a:r>
              <a:rPr lang="en-US" sz="36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- </a:t>
            </a:r>
            <a: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learn about sustainable software development</a:t>
            </a:r>
            <a:b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</a:br>
            <a:b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</a:br>
            <a: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  <a:t>- code together!</a:t>
            </a:r>
            <a:br>
              <a:rPr lang="en-US" sz="2200" kern="1200" cap="all" spc="1500" baseline="0" dirty="0">
                <a:solidFill>
                  <a:schemeClr val="tx1"/>
                </a:solidFill>
                <a:latin typeface="+mn-lt"/>
                <a:ea typeface="Source Sans Pro SemiBold" panose="020B0603030403020204" pitchFamily="34" charset="0"/>
                <a:cs typeface="+mj-cs"/>
              </a:rPr>
            </a:br>
            <a:endParaRPr lang="en-US" sz="2200" kern="1200" cap="all" spc="1500" baseline="0" dirty="0">
              <a:solidFill>
                <a:schemeClr val="tx1"/>
              </a:solidFill>
              <a:latin typeface="+mn-lt"/>
              <a:ea typeface="Source Sans Pro SemiBold" panose="020B0603030403020204" pitchFamily="34" charset="0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4ECC260E-784B-524B-B38F-4BDC4C793766}"/>
              </a:ext>
            </a:extLst>
          </p:cNvPr>
          <p:cNvSpPr txBox="1">
            <a:spLocks/>
          </p:cNvSpPr>
          <p:nvPr/>
        </p:nvSpPr>
        <p:spPr>
          <a:xfrm>
            <a:off x="838200" y="153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🌱 5. set icon to be generic green🌱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87A39-E219-2D44-B592-297124AAAD13}"/>
              </a:ext>
            </a:extLst>
          </p:cNvPr>
          <p:cNvSpPr txBox="1"/>
          <p:nvPr/>
        </p:nvSpPr>
        <p:spPr>
          <a:xfrm>
            <a:off x="1273629" y="81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49027-EAA3-7547-945D-5120FD296142}"/>
              </a:ext>
            </a:extLst>
          </p:cNvPr>
          <p:cNvSpPr/>
          <p:nvPr/>
        </p:nvSpPr>
        <p:spPr>
          <a:xfrm>
            <a:off x="0" y="1372894"/>
            <a:ext cx="10989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Set the icon to a default; it will change when the API is called. This function uses the chrome runtime built-in management methods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63D2EF-9A1C-4247-8C61-69B1DDB7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14" y="2579913"/>
            <a:ext cx="6168572" cy="3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86" y="425869"/>
            <a:ext cx="1225731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🌱6. calculate color of icon, based on carbon intensity🌱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C611E-99B5-3D4C-AFBF-CC6A156EDA0D}"/>
              </a:ext>
            </a:extLst>
          </p:cNvPr>
          <p:cNvSpPr/>
          <p:nvPr/>
        </p:nvSpPr>
        <p:spPr>
          <a:xfrm>
            <a:off x="0" y="1372894"/>
            <a:ext cx="1098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Calculate the appropriate color of the icon, which changes based on an active API call</a:t>
            </a:r>
          </a:p>
        </p:txBody>
      </p:sp>
      <p:pic>
        <p:nvPicPr>
          <p:cNvPr id="4" name="Picture 3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97B2407F-8D98-7845-B74A-18C6122F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8" y="2717912"/>
            <a:ext cx="11184004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 7. update icon 🌱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BB67C-68F8-724F-B6C0-B1E36F775A5E}"/>
              </a:ext>
            </a:extLst>
          </p:cNvPr>
          <p:cNvSpPr/>
          <p:nvPr/>
        </p:nvSpPr>
        <p:spPr>
          <a:xfrm>
            <a:off x="0" y="1372894"/>
            <a:ext cx="1098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calculateColor</a:t>
            </a:r>
            <a:r>
              <a:rPr lang="en-US" dirty="0"/>
              <a:t>(), update the icon, again calling the </a:t>
            </a:r>
            <a:r>
              <a:rPr lang="en-US" dirty="0" err="1"/>
              <a:t>chrome.runtime</a:t>
            </a:r>
            <a:r>
              <a:rPr lang="en-US" dirty="0"/>
              <a:t> to invoke a background process</a:t>
            </a:r>
          </a:p>
        </p:txBody>
      </p:sp>
      <p:pic>
        <p:nvPicPr>
          <p:cNvPr id="3" name="Picture 2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C1B088F-443B-6B4F-B89E-D9795C5E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0" y="3142863"/>
            <a:ext cx="11778780" cy="23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5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508D8736-E558-1B45-982D-62CFC406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12"/>
            <a:ext cx="10515600" cy="1325563"/>
          </a:xfrm>
        </p:spPr>
        <p:txBody>
          <a:bodyPr/>
          <a:lstStyle/>
          <a:p>
            <a:r>
              <a:rPr lang="en-US" dirty="0"/>
              <a:t>🌱 7. update icon 🌱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D775E-8283-8E4F-B5D3-8BD34289E64E}"/>
              </a:ext>
            </a:extLst>
          </p:cNvPr>
          <p:cNvSpPr/>
          <p:nvPr/>
        </p:nvSpPr>
        <p:spPr>
          <a:xfrm>
            <a:off x="0" y="1372894"/>
            <a:ext cx="10989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background.js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the listener for ‘</a:t>
            </a:r>
            <a:r>
              <a:rPr lang="en-US" dirty="0" err="1"/>
              <a:t>updateIcon</a:t>
            </a:r>
            <a:r>
              <a:rPr lang="en-US" dirty="0"/>
              <a:t>’, create a browser action to redraw the icon using the Canvas HTML API</a:t>
            </a:r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F58FBEB-0161-8149-8132-DE8998D2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3" y="3387159"/>
            <a:ext cx="11768593" cy="18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31DCBDB-1D4A-4E79-8172-CF12FCDE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F578ED8-0692-496C-9844-F1CFDEAAF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57CF0B-8702-594D-B656-8323FCE16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8999"/>
            <a:ext cx="3200400" cy="2477964"/>
          </a:xfrm>
        </p:spPr>
        <p:txBody>
          <a:bodyPr>
            <a:normAutofit/>
          </a:bodyPr>
          <a:lstStyle/>
          <a:p>
            <a:r>
              <a:rPr lang="en-US" dirty="0"/>
              <a:t>Build and Load Extension</a:t>
            </a:r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89EC82A-BD1A-426B-955B-77D53704B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47D6136-395D-4D9F-9898-604E6BDE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F2B63278-0DE8-4571-9ED1-5FFC75A61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925446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87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B92380-E9AD-4474-9467-4DCB8EB50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12" y="5203828"/>
            <a:ext cx="1861463" cy="1253072"/>
            <a:chOff x="9731112" y="5203828"/>
            <a:chExt cx="1861463" cy="125307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42B-E604-9B46-9E27-254947C2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9" y="1257565"/>
            <a:ext cx="5027096" cy="5010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Remember…the greenest web asset is the slimmest, the one with the least overhead, and the one that is only called ad hoc.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Plus, you built something slim that helps you make greener decisions!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A85B6-5F8B-E447-862C-C85E41BBD1C7}"/>
              </a:ext>
            </a:extLst>
          </p:cNvPr>
          <p:cNvSpPr txBox="1"/>
          <p:nvPr/>
        </p:nvSpPr>
        <p:spPr>
          <a:xfrm>
            <a:off x="7111194" y="2658128"/>
            <a:ext cx="4293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To: An Awesome Web Developer</a:t>
            </a:r>
          </a:p>
          <a:p>
            <a:r>
              <a:rPr lang="en-US" sz="2400" dirty="0"/>
              <a:t>123 Maple Lane</a:t>
            </a:r>
          </a:p>
          <a:p>
            <a:r>
              <a:rPr lang="en-US" sz="2400" dirty="0"/>
              <a:t>Greentown, CO</a:t>
            </a:r>
          </a:p>
          <a:p>
            <a:r>
              <a:rPr lang="en-US" sz="2400" dirty="0"/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1850122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B650A-1811-44FC-9BBA-C6D5F7EF9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7" b="8814"/>
          <a:stretch/>
        </p:blipFill>
        <p:spPr>
          <a:xfrm>
            <a:off x="0" y="3751"/>
            <a:ext cx="1219197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7FA6E3-5183-4E37-B15B-91038FE1F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F3F5D407-83EF-4D7F-9DAF-4C3CEB778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07906A-A83F-47F2-975A-C1756F4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38730D-4164-41D4-81C0-E9A070EA8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539C73-C848-4608-957A-D6C01691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3EEDFE-1D2D-4938-9DF2-97FB4F709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A4CF2D-570F-4529-ADDA-B37CF05B6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CBE92B83-AFA7-40B1-9D3C-502840BAD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06C1CF-A7D4-DE44-9565-3146B0DDA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721" y="1338404"/>
            <a:ext cx="3231838" cy="1771668"/>
          </a:xfrm>
        </p:spPr>
        <p:txBody>
          <a:bodyPr>
            <a:normAutofit/>
          </a:bodyPr>
          <a:lstStyle/>
          <a:p>
            <a:r>
              <a:rPr lang="en-US" sz="40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8FE3-E4BB-5249-B946-057B7EF09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4187" y="3191767"/>
            <a:ext cx="3842906" cy="1415494"/>
          </a:xfrm>
        </p:spPr>
        <p:txBody>
          <a:bodyPr>
            <a:noAutofit/>
          </a:bodyPr>
          <a:lstStyle/>
          <a:p>
            <a:endParaRPr lang="en-US" sz="2800" dirty="0"/>
          </a:p>
          <a:p>
            <a:r>
              <a:rPr lang="en-US" sz="2800" dirty="0"/>
              <a:t>@jenlooper</a:t>
            </a:r>
          </a:p>
          <a:p>
            <a:r>
              <a:rPr lang="en-US" sz="2800" dirty="0" err="1"/>
              <a:t>Jenlooper.com</a:t>
            </a:r>
            <a:endParaRPr lang="en-US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046D4B-EE93-4EAF-9717-C56B1E68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3B4D80-4945-4E47-8FA7-BA0541CB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4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8" name="Rectangle 4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4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5938C-5F71-6149-A2AC-DF1F4E24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sustainable software development?</a:t>
            </a:r>
          </a:p>
        </p:txBody>
      </p:sp>
      <p:sp>
        <p:nvSpPr>
          <p:cNvPr id="71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Oval 5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5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DB24-CC41-FD41-8318-17E0AF04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emerging discipline at the intersection of: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🌱 climate science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💻 software practices and architecture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💡electricity markets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🔌 hardware and data center design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https://principles.green/</a:t>
            </a:r>
            <a:endParaRPr lang="en-US" sz="2000" dirty="0"/>
          </a:p>
        </p:txBody>
      </p:sp>
      <p:grpSp>
        <p:nvGrpSpPr>
          <p:cNvPr id="7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6" name="Freeform: Shape 5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6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6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6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75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FB1A6-1709-3645-A748-61E993E7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88637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C36FA-C110-4080-9862-8AC2DF4D2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3086-1954-4A4B-84C4-566990F7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313" y="1752794"/>
            <a:ext cx="6126279" cy="4469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following certain recommendations, a Sustainable Software Engineer </a:t>
            </a:r>
          </a:p>
          <a:p>
            <a:pPr marL="0" indent="0">
              <a:buNone/>
            </a:pPr>
            <a:r>
              <a:rPr lang="en-US" dirty="0"/>
              <a:t>can </a:t>
            </a:r>
            <a:r>
              <a:rPr lang="en-US" dirty="0">
                <a:highlight>
                  <a:srgbClr val="008000"/>
                </a:highlight>
              </a:rPr>
              <a:t>make decisions </a:t>
            </a:r>
          </a:p>
          <a:p>
            <a:pPr marL="0" indent="0">
              <a:buNone/>
            </a:pPr>
            <a:r>
              <a:rPr lang="en-US" dirty="0"/>
              <a:t>that have a </a:t>
            </a:r>
            <a:r>
              <a:rPr lang="en-US" dirty="0">
                <a:highlight>
                  <a:srgbClr val="008000"/>
                </a:highlight>
              </a:rPr>
              <a:t>meaningful impact </a:t>
            </a:r>
          </a:p>
          <a:p>
            <a:pPr marL="0" indent="0">
              <a:buNone/>
            </a:pPr>
            <a:r>
              <a:rPr lang="en-US" dirty="0"/>
              <a:t>on the carbon impact of their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these 8 recommendations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1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8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EB80D-DF3F-ED43-956F-DE308EC5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/>
              <a:t>8 principles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2104F-E9DF-6445-955D-CFF1AEAB288E}"/>
              </a:ext>
            </a:extLst>
          </p:cNvPr>
          <p:cNvSpPr txBox="1"/>
          <p:nvPr/>
        </p:nvSpPr>
        <p:spPr>
          <a:xfrm>
            <a:off x="9366422" y="3101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78" name="Content Placeholder 2">
            <a:extLst>
              <a:ext uri="{FF2B5EF4-FFF2-40B4-BE49-F238E27FC236}">
                <a16:creationId xmlns:a16="http://schemas.microsoft.com/office/drawing/2014/main" id="{99B28FD1-377F-4522-9881-0AFEB8BC2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244709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73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0FC5-58FF-8149-9735-2F4EEAD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carbon-friendly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8B1B-D636-8543-B8D9-C2CD8D02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we build a web site?</a:t>
            </a:r>
          </a:p>
          <a:p>
            <a:r>
              <a:rPr lang="en-US" dirty="0"/>
              <a:t>Mobile app?</a:t>
            </a:r>
          </a:p>
          <a:p>
            <a:r>
              <a:rPr lang="en-US" dirty="0"/>
              <a:t>Desktop app?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building fresh web assets that are always online consume unnecessary energy to keep them live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cloud hosting can help spin up assets when requested/needed, or an offline-first strategy can keep energy requests 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1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66AC-CDB9-5745-83E5-B1EEF8D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D65D-4F10-B340-884F-DD8E506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6" y="2053517"/>
            <a:ext cx="4747055" cy="5236970"/>
          </a:xfrm>
        </p:spPr>
        <p:txBody>
          <a:bodyPr/>
          <a:lstStyle/>
          <a:p>
            <a:r>
              <a:rPr lang="en-US" dirty="0"/>
              <a:t>Let’s build something that is hosted locally</a:t>
            </a:r>
          </a:p>
          <a:p>
            <a:r>
              <a:rPr lang="en-US" dirty="0"/>
              <a:t>It can answer several ‘principles’ </a:t>
            </a:r>
          </a:p>
          <a:p>
            <a:r>
              <a:rPr lang="en-US" dirty="0"/>
              <a:t>A browser extension!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2720B4A-AD7A-BD43-A563-CC231ED9B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632151"/>
              </p:ext>
            </p:extLst>
          </p:nvPr>
        </p:nvGraphicFramePr>
        <p:xfrm>
          <a:off x="5546445" y="1186248"/>
          <a:ext cx="5807355" cy="483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32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97AD-8CBE-3D45-BF9F-9ED95488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dirty="0"/>
              <a:t>A green browser extension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9CD39D-71D0-4BE4-8AC6-5B617FB56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283558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53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97AD-8CBE-3D45-BF9F-9ED95488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203700" cy="2897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cap="all" spc="1500" dirty="0">
                <a:ea typeface="Source Sans Pro SemiBold" panose="020B0603030403020204" pitchFamily="34" charset="0"/>
              </a:rPr>
              <a:t>Careful now!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5534C3-877A-2F40-B451-AE8E2F1D3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8476"/>
          <a:stretch/>
        </p:blipFill>
        <p:spPr>
          <a:xfrm>
            <a:off x="5673598" y="972835"/>
            <a:ext cx="6375164" cy="4945175"/>
          </a:xfrm>
          <a:prstGeom prst="rect">
            <a:avLst/>
          </a:prstGeom>
          <a:ln w="28575">
            <a:noFill/>
          </a:ln>
        </p:spPr>
      </p:pic>
      <p:grpSp>
        <p:nvGrpSpPr>
          <p:cNvPr id="1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470966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990</Words>
  <Application>Microsoft Macintosh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Source Sans Pro</vt:lpstr>
      <vt:lpstr>FunkyShapesVTI</vt:lpstr>
      <vt:lpstr>Becoming a  green developer</vt:lpstr>
      <vt:lpstr>Agenda  - learn about sustainable software development  - code together! </vt:lpstr>
      <vt:lpstr>What is sustainable software development?</vt:lpstr>
      <vt:lpstr>Goals</vt:lpstr>
      <vt:lpstr>8 principles</vt:lpstr>
      <vt:lpstr>Can we build a carbon-friendly app?</vt:lpstr>
      <vt:lpstr>A better solution</vt:lpstr>
      <vt:lpstr>A green browser extension</vt:lpstr>
      <vt:lpstr>Careful now!</vt:lpstr>
      <vt:lpstr>The Greenest App = the one you don’t build!</vt:lpstr>
      <vt:lpstr>Let’s build a browser extension</vt:lpstr>
      <vt:lpstr>Demo on Edge browser    (also works on Chrome)</vt:lpstr>
      <vt:lpstr>Let’s build together </vt:lpstr>
      <vt:lpstr>Development process</vt:lpstr>
      <vt:lpstr>Complete the code: follow the 🌱</vt:lpstr>
      <vt:lpstr> 🌱 1: if anything is in localStorage, pick it up🌱 </vt:lpstr>
      <vt:lpstr>🌱 2. manage local storage inputs 🌱</vt:lpstr>
      <vt:lpstr>PowerPoint Presentation</vt:lpstr>
      <vt:lpstr>🌱4. display usage and carbon source🌱</vt:lpstr>
      <vt:lpstr>PowerPoint Presentation</vt:lpstr>
      <vt:lpstr>🌱6. calculate color of icon, based on carbon intensity🌱 </vt:lpstr>
      <vt:lpstr>🌱 7. update icon 🌱</vt:lpstr>
      <vt:lpstr>🌱 7. update icon 🌱</vt:lpstr>
      <vt:lpstr>Build and Load Extension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 green developer</dc:title>
  <dc:creator>Jen Looper</dc:creator>
  <cp:lastModifiedBy>Jen Looper</cp:lastModifiedBy>
  <cp:revision>1</cp:revision>
  <dcterms:created xsi:type="dcterms:W3CDTF">2020-09-02T19:33:38Z</dcterms:created>
  <dcterms:modified xsi:type="dcterms:W3CDTF">2021-04-01T16:52:43Z</dcterms:modified>
</cp:coreProperties>
</file>