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Houston’s Housing Market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Jocely Lopez Luna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House Sales</a:t>
            </a:r>
          </a:p>
        </p:txBody>
      </p:sp>
      <p:pic>
        <p:nvPicPr>
          <p:cNvPr descr="houst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Sale Price</a:t>
            </a:r>
          </a:p>
        </p:txBody>
      </p:sp>
      <p:pic>
        <p:nvPicPr>
          <p:cNvPr descr="houst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does Houston rank?</a:t>
            </a:r>
          </a:p>
        </p:txBody>
      </p:sp>
      <p:pic>
        <p:nvPicPr>
          <p:cNvPr descr="houst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Houston’s Housing Market</dc:title>
  <dc:creator>Jocely Lopez Luna</dc:creator>
  <cp:keywords/>
  <dcterms:created xsi:type="dcterms:W3CDTF">2025-02-07T00:29:58Z</dcterms:created>
  <dcterms:modified xsi:type="dcterms:W3CDTF">2025-02-07T00:29:58Z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