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5" r:id="rId2"/>
    <p:sldId id="451" r:id="rId3"/>
    <p:sldId id="524" r:id="rId4"/>
    <p:sldId id="525" r:id="rId5"/>
    <p:sldId id="526" r:id="rId6"/>
    <p:sldId id="549" r:id="rId7"/>
    <p:sldId id="550" r:id="rId8"/>
    <p:sldId id="551" r:id="rId9"/>
    <p:sldId id="527" r:id="rId10"/>
    <p:sldId id="530" r:id="rId11"/>
    <p:sldId id="529" r:id="rId12"/>
    <p:sldId id="532" r:id="rId13"/>
    <p:sldId id="533" r:id="rId14"/>
    <p:sldId id="534" r:id="rId15"/>
    <p:sldId id="531" r:id="rId16"/>
    <p:sldId id="536" r:id="rId17"/>
    <p:sldId id="537" r:id="rId18"/>
    <p:sldId id="538" r:id="rId19"/>
    <p:sldId id="539" r:id="rId20"/>
    <p:sldId id="535" r:id="rId21"/>
    <p:sldId id="553" r:id="rId22"/>
    <p:sldId id="556" r:id="rId23"/>
    <p:sldId id="557" r:id="rId24"/>
    <p:sldId id="560" r:id="rId25"/>
    <p:sldId id="562" r:id="rId26"/>
    <p:sldId id="561" r:id="rId27"/>
    <p:sldId id="559" r:id="rId28"/>
    <p:sldId id="564" r:id="rId29"/>
    <p:sldId id="565" r:id="rId30"/>
    <p:sldId id="566" r:id="rId31"/>
    <p:sldId id="563" r:id="rId32"/>
    <p:sldId id="554" r:id="rId33"/>
    <p:sldId id="558" r:id="rId34"/>
    <p:sldId id="568" r:id="rId35"/>
    <p:sldId id="569" r:id="rId36"/>
    <p:sldId id="552" r:id="rId37"/>
    <p:sldId id="540" r:id="rId38"/>
    <p:sldId id="570" r:id="rId39"/>
    <p:sldId id="571" r:id="rId40"/>
    <p:sldId id="572" r:id="rId41"/>
    <p:sldId id="573" r:id="rId42"/>
    <p:sldId id="567" r:id="rId43"/>
  </p:sldIdLst>
  <p:sldSz cx="13681075" cy="7380288"/>
  <p:notesSz cx="6858000" cy="9144000"/>
  <p:defaultTextStyle>
    <a:defPPr>
      <a:defRPr lang="es-ES"/>
    </a:defPPr>
    <a:lvl1pPr marL="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2298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4596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6894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9193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1149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1379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16087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18386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8" autoAdjust="0"/>
    <p:restoredTop sz="99771" autoAdjust="0"/>
  </p:normalViewPr>
  <p:slideViewPr>
    <p:cSldViewPr snapToObjects="1">
      <p:cViewPr varScale="1">
        <p:scale>
          <a:sx n="105" d="100"/>
          <a:sy n="105" d="100"/>
        </p:scale>
        <p:origin x="-426" y="-78"/>
      </p:cViewPr>
      <p:guideLst>
        <p:guide orient="horz" pos="1235"/>
        <p:guide pos="14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3047C-15FB-4E84-9008-15520BEF5A38}" type="doc">
      <dgm:prSet loTypeId="urn:microsoft.com/office/officeart/2005/8/layout/hierarchy2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_tradnl"/>
        </a:p>
      </dgm:t>
    </dgm:pt>
    <dgm:pt modelId="{22D0D746-F1A8-4075-AB9A-99DCDB9756D0}">
      <dgm:prSet phldrT="[Texto]" custT="1"/>
      <dgm:spPr/>
      <dgm:t>
        <a:bodyPr/>
        <a:lstStyle/>
        <a:p>
          <a:r>
            <a:rPr lang="es-ES" sz="500" dirty="0" smtClean="0"/>
            <a:t>Introducción</a:t>
          </a:r>
          <a:endParaRPr lang="es-ES_tradnl" sz="500" dirty="0"/>
        </a:p>
      </dgm:t>
    </dgm:pt>
    <dgm:pt modelId="{2A350771-A683-40E5-B86C-5CD07E6E20E2}" type="parTrans" cxnId="{1195D463-7EA2-43BD-BDC4-7E1DCC62BCBA}">
      <dgm:prSet/>
      <dgm:spPr/>
      <dgm:t>
        <a:bodyPr/>
        <a:lstStyle/>
        <a:p>
          <a:endParaRPr lang="es-ES_tradnl" sz="500"/>
        </a:p>
      </dgm:t>
    </dgm:pt>
    <dgm:pt modelId="{6965FE63-A40A-4CFB-B530-CDC55BEF7B34}" type="sibTrans" cxnId="{1195D463-7EA2-43BD-BDC4-7E1DCC62BCBA}">
      <dgm:prSet/>
      <dgm:spPr/>
      <dgm:t>
        <a:bodyPr/>
        <a:lstStyle/>
        <a:p>
          <a:endParaRPr lang="es-ES_tradnl" sz="500"/>
        </a:p>
      </dgm:t>
    </dgm:pt>
    <dgm:pt modelId="{524E0FE3-C382-468E-ABC0-5B636E85F429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Número</a:t>
          </a:r>
          <a:endParaRPr lang="es-ES_tradnl" sz="500" dirty="0"/>
        </a:p>
      </dgm:t>
    </dgm:pt>
    <dgm:pt modelId="{649FA7A0-4F49-469E-8336-7B8F6CFC80BC}" type="parTrans" cxnId="{B6F8B1A3-E623-4E52-84D8-F0411BCC50FB}">
      <dgm:prSet custT="1"/>
      <dgm:spPr/>
      <dgm:t>
        <a:bodyPr/>
        <a:lstStyle/>
        <a:p>
          <a:endParaRPr lang="es-ES_tradnl" sz="500" dirty="0"/>
        </a:p>
      </dgm:t>
    </dgm:pt>
    <dgm:pt modelId="{87B2F437-7FB6-4707-A490-F4584FA23F9A}" type="sibTrans" cxnId="{B6F8B1A3-E623-4E52-84D8-F0411BCC50FB}">
      <dgm:prSet/>
      <dgm:spPr/>
      <dgm:t>
        <a:bodyPr/>
        <a:lstStyle/>
        <a:p>
          <a:endParaRPr lang="es-ES_tradnl" sz="500"/>
        </a:p>
      </dgm:t>
    </dgm:pt>
    <dgm:pt modelId="{D854C8D2-978A-49B0-9046-864143294903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Alineación</a:t>
          </a:r>
          <a:endParaRPr lang="es-ES_tradnl" sz="500" dirty="0"/>
        </a:p>
      </dgm:t>
    </dgm:pt>
    <dgm:pt modelId="{3F9A8B66-A035-4470-9445-0D3FDE9139A5}" type="parTrans" cxnId="{6BC5B73E-D545-4DDE-98CC-BE3D763E73F0}">
      <dgm:prSet custT="1"/>
      <dgm:spPr/>
      <dgm:t>
        <a:bodyPr/>
        <a:lstStyle/>
        <a:p>
          <a:endParaRPr lang="es-ES_tradnl" sz="500" dirty="0"/>
        </a:p>
      </dgm:t>
    </dgm:pt>
    <dgm:pt modelId="{DBFCF6A1-0DB4-4282-A107-0AD193D624AD}" type="sibTrans" cxnId="{6BC5B73E-D545-4DDE-98CC-BE3D763E73F0}">
      <dgm:prSet/>
      <dgm:spPr/>
      <dgm:t>
        <a:bodyPr/>
        <a:lstStyle/>
        <a:p>
          <a:endParaRPr lang="es-ES_tradnl" sz="500"/>
        </a:p>
      </dgm:t>
    </dgm:pt>
    <dgm:pt modelId="{34C83BA6-9F10-474C-BE72-3E82C0D94052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Fuente</a:t>
          </a:r>
          <a:endParaRPr lang="es-ES_tradnl" sz="500" dirty="0"/>
        </a:p>
      </dgm:t>
    </dgm:pt>
    <dgm:pt modelId="{0AFC082A-CC82-4D57-895A-DDFDB8283BB7}" type="parTrans" cxnId="{36738277-BC16-4405-B9DB-083C0DE20B9A}">
      <dgm:prSet custT="1"/>
      <dgm:spPr/>
      <dgm:t>
        <a:bodyPr/>
        <a:lstStyle/>
        <a:p>
          <a:endParaRPr lang="es-ES_tradnl" sz="500" dirty="0"/>
        </a:p>
      </dgm:t>
    </dgm:pt>
    <dgm:pt modelId="{DF8EAAF3-6E55-4FD5-B3AA-4F8E65EAC647}" type="sibTrans" cxnId="{36738277-BC16-4405-B9DB-083C0DE20B9A}">
      <dgm:prSet/>
      <dgm:spPr/>
      <dgm:t>
        <a:bodyPr/>
        <a:lstStyle/>
        <a:p>
          <a:endParaRPr lang="es-ES_tradnl" sz="500"/>
        </a:p>
      </dgm:t>
    </dgm:pt>
    <dgm:pt modelId="{C6A191DA-98C4-45AF-B933-6424B04F4EBA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Bordes</a:t>
          </a:r>
          <a:endParaRPr lang="es-ES_tradnl" sz="500" dirty="0"/>
        </a:p>
      </dgm:t>
    </dgm:pt>
    <dgm:pt modelId="{1747FBD7-9D99-4E66-8AC5-35EE3DCE7DF7}" type="parTrans" cxnId="{A435A681-ACD0-49F0-8EC3-CC064D0CC0A8}">
      <dgm:prSet custT="1"/>
      <dgm:spPr/>
      <dgm:t>
        <a:bodyPr/>
        <a:lstStyle/>
        <a:p>
          <a:endParaRPr lang="es-ES_tradnl" sz="500" dirty="0"/>
        </a:p>
      </dgm:t>
    </dgm:pt>
    <dgm:pt modelId="{3F1E03D8-4107-4ED0-94C6-06253B9089D0}" type="sibTrans" cxnId="{A435A681-ACD0-49F0-8EC3-CC064D0CC0A8}">
      <dgm:prSet/>
      <dgm:spPr/>
      <dgm:t>
        <a:bodyPr/>
        <a:lstStyle/>
        <a:p>
          <a:endParaRPr lang="es-ES_tradnl" sz="500"/>
        </a:p>
      </dgm:t>
    </dgm:pt>
    <dgm:pt modelId="{75918379-4105-4E93-931A-C229910EF53C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Relleno</a:t>
          </a:r>
          <a:endParaRPr lang="es-ES_tradnl" sz="500" dirty="0"/>
        </a:p>
      </dgm:t>
    </dgm:pt>
    <dgm:pt modelId="{E752DDC4-BE3E-4A93-B1D2-CCC72DA02F55}" type="parTrans" cxnId="{35EE4D54-B015-4E35-ADAC-F93B5D88D617}">
      <dgm:prSet custT="1"/>
      <dgm:spPr/>
      <dgm:t>
        <a:bodyPr/>
        <a:lstStyle/>
        <a:p>
          <a:endParaRPr lang="es-ES_tradnl" sz="500" dirty="0"/>
        </a:p>
      </dgm:t>
    </dgm:pt>
    <dgm:pt modelId="{1781410F-5D36-4D08-9D46-79B5353432B7}" type="sibTrans" cxnId="{35EE4D54-B015-4E35-ADAC-F93B5D88D617}">
      <dgm:prSet/>
      <dgm:spPr/>
      <dgm:t>
        <a:bodyPr/>
        <a:lstStyle/>
        <a:p>
          <a:endParaRPr lang="es-ES_tradnl" sz="500"/>
        </a:p>
      </dgm:t>
    </dgm:pt>
    <dgm:pt modelId="{D3A860E4-E59A-4BDA-9EDD-F9192734DFB9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Proteger</a:t>
          </a:r>
          <a:endParaRPr lang="es-ES_tradnl" sz="500" dirty="0"/>
        </a:p>
      </dgm:t>
    </dgm:pt>
    <dgm:pt modelId="{317BEA91-0A6E-47E0-8B6A-615B2BDC244F}" type="parTrans" cxnId="{13487D58-B228-414A-949C-7AE26A6DAB51}">
      <dgm:prSet custT="1"/>
      <dgm:spPr/>
      <dgm:t>
        <a:bodyPr/>
        <a:lstStyle/>
        <a:p>
          <a:endParaRPr lang="es-ES_tradnl" sz="500" dirty="0"/>
        </a:p>
      </dgm:t>
    </dgm:pt>
    <dgm:pt modelId="{8CFF2C2A-878E-4599-AEE2-E65D36F0C5DC}" type="sibTrans" cxnId="{13487D58-B228-414A-949C-7AE26A6DAB51}">
      <dgm:prSet/>
      <dgm:spPr/>
      <dgm:t>
        <a:bodyPr/>
        <a:lstStyle/>
        <a:p>
          <a:endParaRPr lang="es-ES_tradnl" sz="500"/>
        </a:p>
      </dgm:t>
    </dgm:pt>
    <dgm:pt modelId="{2F1E63B5-7E2D-4FB7-AB92-CEE0D9DEEA26}" type="pres">
      <dgm:prSet presAssocID="{2AD3047C-15FB-4E84-9008-15520BEF5A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ECC937F-BA29-4029-AAEE-D690FFFA750F}" type="pres">
      <dgm:prSet presAssocID="{22D0D746-F1A8-4075-AB9A-99DCDB9756D0}" presName="root1" presStyleCnt="0"/>
      <dgm:spPr/>
      <dgm:t>
        <a:bodyPr/>
        <a:lstStyle/>
        <a:p>
          <a:endParaRPr lang="es-ES_tradnl"/>
        </a:p>
      </dgm:t>
    </dgm:pt>
    <dgm:pt modelId="{1D1CB358-6995-4167-8811-690AF794F087}" type="pres">
      <dgm:prSet presAssocID="{22D0D746-F1A8-4075-AB9A-99DCDB9756D0}" presName="LevelOneTextNode" presStyleLbl="node0" presStyleIdx="0" presStyleCnt="1" custScaleX="102707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25FBCE1-2E46-4D2E-9311-4A746C50F163}" type="pres">
      <dgm:prSet presAssocID="{22D0D746-F1A8-4075-AB9A-99DCDB9756D0}" presName="level2hierChild" presStyleCnt="0"/>
      <dgm:spPr/>
      <dgm:t>
        <a:bodyPr/>
        <a:lstStyle/>
        <a:p>
          <a:endParaRPr lang="es-ES_tradnl"/>
        </a:p>
      </dgm:t>
    </dgm:pt>
    <dgm:pt modelId="{1156269F-9A1F-417A-8AD8-EB2EB3DF487A}" type="pres">
      <dgm:prSet presAssocID="{649FA7A0-4F49-469E-8336-7B8F6CFC80BC}" presName="conn2-1" presStyleLbl="parChTrans1D2" presStyleIdx="0" presStyleCnt="1"/>
      <dgm:spPr/>
      <dgm:t>
        <a:bodyPr/>
        <a:lstStyle/>
        <a:p>
          <a:endParaRPr lang="es-ES_tradnl"/>
        </a:p>
      </dgm:t>
    </dgm:pt>
    <dgm:pt modelId="{3E7C2F50-487F-4F8D-9E0F-3C5091326B07}" type="pres">
      <dgm:prSet presAssocID="{649FA7A0-4F49-469E-8336-7B8F6CFC80BC}" presName="connTx" presStyleLbl="parChTrans1D2" presStyleIdx="0" presStyleCnt="1"/>
      <dgm:spPr/>
      <dgm:t>
        <a:bodyPr/>
        <a:lstStyle/>
        <a:p>
          <a:endParaRPr lang="es-ES_tradnl"/>
        </a:p>
      </dgm:t>
    </dgm:pt>
    <dgm:pt modelId="{D4E172FF-0303-4554-8A94-59DD9E67DB32}" type="pres">
      <dgm:prSet presAssocID="{524E0FE3-C382-468E-ABC0-5B636E85F429}" presName="root2" presStyleCnt="0"/>
      <dgm:spPr/>
      <dgm:t>
        <a:bodyPr/>
        <a:lstStyle/>
        <a:p>
          <a:endParaRPr lang="es-ES_tradnl"/>
        </a:p>
      </dgm:t>
    </dgm:pt>
    <dgm:pt modelId="{24CF58DE-F113-4E27-8CF4-8CCF74210186}" type="pres">
      <dgm:prSet presAssocID="{524E0FE3-C382-468E-ABC0-5B636E85F4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2F6A88F-8BE6-4DEC-BC5E-5AE872A2A80F}" type="pres">
      <dgm:prSet presAssocID="{524E0FE3-C382-468E-ABC0-5B636E85F429}" presName="level3hierChild" presStyleCnt="0"/>
      <dgm:spPr/>
      <dgm:t>
        <a:bodyPr/>
        <a:lstStyle/>
        <a:p>
          <a:endParaRPr lang="es-ES_tradnl"/>
        </a:p>
      </dgm:t>
    </dgm:pt>
    <dgm:pt modelId="{E6AA14CE-BDD6-4D86-9710-85961DA985EF}" type="pres">
      <dgm:prSet presAssocID="{3F9A8B66-A035-4470-9445-0D3FDE9139A5}" presName="conn2-1" presStyleLbl="parChTrans1D3" presStyleIdx="0" presStyleCnt="5"/>
      <dgm:spPr/>
      <dgm:t>
        <a:bodyPr/>
        <a:lstStyle/>
        <a:p>
          <a:endParaRPr lang="es-ES_tradnl"/>
        </a:p>
      </dgm:t>
    </dgm:pt>
    <dgm:pt modelId="{68F3D521-CCBB-42A3-9F06-76EA9D591682}" type="pres">
      <dgm:prSet presAssocID="{3F9A8B66-A035-4470-9445-0D3FDE9139A5}" presName="connTx" presStyleLbl="parChTrans1D3" presStyleIdx="0" presStyleCnt="5"/>
      <dgm:spPr/>
      <dgm:t>
        <a:bodyPr/>
        <a:lstStyle/>
        <a:p>
          <a:endParaRPr lang="es-ES_tradnl"/>
        </a:p>
      </dgm:t>
    </dgm:pt>
    <dgm:pt modelId="{9DD4F60C-202C-45E7-B553-B0031E00D87C}" type="pres">
      <dgm:prSet presAssocID="{D854C8D2-978A-49B0-9046-864143294903}" presName="root2" presStyleCnt="0"/>
      <dgm:spPr/>
      <dgm:t>
        <a:bodyPr/>
        <a:lstStyle/>
        <a:p>
          <a:endParaRPr lang="es-ES_tradnl"/>
        </a:p>
      </dgm:t>
    </dgm:pt>
    <dgm:pt modelId="{AAD9CB69-E753-4884-BAE5-60964BFB5020}" type="pres">
      <dgm:prSet presAssocID="{D854C8D2-978A-49B0-9046-86414329490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01C8A6E-8E7C-4C90-8E8B-E451646F2F55}" type="pres">
      <dgm:prSet presAssocID="{D854C8D2-978A-49B0-9046-864143294903}" presName="level3hierChild" presStyleCnt="0"/>
      <dgm:spPr/>
      <dgm:t>
        <a:bodyPr/>
        <a:lstStyle/>
        <a:p>
          <a:endParaRPr lang="es-ES_tradnl"/>
        </a:p>
      </dgm:t>
    </dgm:pt>
    <dgm:pt modelId="{F0B61891-21EA-4310-95F7-310E45919FBE}" type="pres">
      <dgm:prSet presAssocID="{0AFC082A-CC82-4D57-895A-DDFDB8283BB7}" presName="conn2-1" presStyleLbl="parChTrans1D3" presStyleIdx="1" presStyleCnt="5"/>
      <dgm:spPr/>
      <dgm:t>
        <a:bodyPr/>
        <a:lstStyle/>
        <a:p>
          <a:endParaRPr lang="es-ES_tradnl"/>
        </a:p>
      </dgm:t>
    </dgm:pt>
    <dgm:pt modelId="{84934723-34F9-4B00-8CAF-9CAD080CA6B9}" type="pres">
      <dgm:prSet presAssocID="{0AFC082A-CC82-4D57-895A-DDFDB8283BB7}" presName="connTx" presStyleLbl="parChTrans1D3" presStyleIdx="1" presStyleCnt="5"/>
      <dgm:spPr/>
      <dgm:t>
        <a:bodyPr/>
        <a:lstStyle/>
        <a:p>
          <a:endParaRPr lang="es-ES_tradnl"/>
        </a:p>
      </dgm:t>
    </dgm:pt>
    <dgm:pt modelId="{6464470D-BB71-45DE-8C46-97FB59A4EDBD}" type="pres">
      <dgm:prSet presAssocID="{34C83BA6-9F10-474C-BE72-3E82C0D94052}" presName="root2" presStyleCnt="0"/>
      <dgm:spPr/>
      <dgm:t>
        <a:bodyPr/>
        <a:lstStyle/>
        <a:p>
          <a:endParaRPr lang="es-ES_tradnl"/>
        </a:p>
      </dgm:t>
    </dgm:pt>
    <dgm:pt modelId="{724CAFD7-E068-4551-81DF-B90028365083}" type="pres">
      <dgm:prSet presAssocID="{34C83BA6-9F10-474C-BE72-3E82C0D9405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D77E9F29-AA84-4DEB-A6E4-3B8AD6F063F3}" type="pres">
      <dgm:prSet presAssocID="{34C83BA6-9F10-474C-BE72-3E82C0D94052}" presName="level3hierChild" presStyleCnt="0"/>
      <dgm:spPr/>
      <dgm:t>
        <a:bodyPr/>
        <a:lstStyle/>
        <a:p>
          <a:endParaRPr lang="es-ES_tradnl"/>
        </a:p>
      </dgm:t>
    </dgm:pt>
    <dgm:pt modelId="{7226EF76-92D4-43A5-948A-017C838D3830}" type="pres">
      <dgm:prSet presAssocID="{1747FBD7-9D99-4E66-8AC5-35EE3DCE7DF7}" presName="conn2-1" presStyleLbl="parChTrans1D3" presStyleIdx="2" presStyleCnt="5"/>
      <dgm:spPr/>
      <dgm:t>
        <a:bodyPr/>
        <a:lstStyle/>
        <a:p>
          <a:endParaRPr lang="es-ES_tradnl"/>
        </a:p>
      </dgm:t>
    </dgm:pt>
    <dgm:pt modelId="{BFEE61D4-2C95-4CE2-888C-A9EA4BF99428}" type="pres">
      <dgm:prSet presAssocID="{1747FBD7-9D99-4E66-8AC5-35EE3DCE7DF7}" presName="connTx" presStyleLbl="parChTrans1D3" presStyleIdx="2" presStyleCnt="5"/>
      <dgm:spPr/>
      <dgm:t>
        <a:bodyPr/>
        <a:lstStyle/>
        <a:p>
          <a:endParaRPr lang="es-ES_tradnl"/>
        </a:p>
      </dgm:t>
    </dgm:pt>
    <dgm:pt modelId="{9933AE11-079E-4F8B-8C39-79055F64D9C1}" type="pres">
      <dgm:prSet presAssocID="{C6A191DA-98C4-45AF-B933-6424B04F4EBA}" presName="root2" presStyleCnt="0"/>
      <dgm:spPr/>
      <dgm:t>
        <a:bodyPr/>
        <a:lstStyle/>
        <a:p>
          <a:endParaRPr lang="es-ES_tradnl"/>
        </a:p>
      </dgm:t>
    </dgm:pt>
    <dgm:pt modelId="{E0EF5A4B-5CF2-4AC7-8060-D31B6C196468}" type="pres">
      <dgm:prSet presAssocID="{C6A191DA-98C4-45AF-B933-6424B04F4EBA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2E00255-59FF-47CF-8A11-8FF3641A63E7}" type="pres">
      <dgm:prSet presAssocID="{C6A191DA-98C4-45AF-B933-6424B04F4EBA}" presName="level3hierChild" presStyleCnt="0"/>
      <dgm:spPr/>
      <dgm:t>
        <a:bodyPr/>
        <a:lstStyle/>
        <a:p>
          <a:endParaRPr lang="es-ES_tradnl"/>
        </a:p>
      </dgm:t>
    </dgm:pt>
    <dgm:pt modelId="{8AB27CB7-39B4-4E78-AC1E-DC00F7BB263D}" type="pres">
      <dgm:prSet presAssocID="{E752DDC4-BE3E-4A93-B1D2-CCC72DA02F55}" presName="conn2-1" presStyleLbl="parChTrans1D3" presStyleIdx="3" presStyleCnt="5"/>
      <dgm:spPr/>
      <dgm:t>
        <a:bodyPr/>
        <a:lstStyle/>
        <a:p>
          <a:endParaRPr lang="es-ES_tradnl"/>
        </a:p>
      </dgm:t>
    </dgm:pt>
    <dgm:pt modelId="{96017022-40DC-41D1-B2FC-164D5E86C968}" type="pres">
      <dgm:prSet presAssocID="{E752DDC4-BE3E-4A93-B1D2-CCC72DA02F55}" presName="connTx" presStyleLbl="parChTrans1D3" presStyleIdx="3" presStyleCnt="5"/>
      <dgm:spPr/>
      <dgm:t>
        <a:bodyPr/>
        <a:lstStyle/>
        <a:p>
          <a:endParaRPr lang="es-ES_tradnl"/>
        </a:p>
      </dgm:t>
    </dgm:pt>
    <dgm:pt modelId="{43052291-FF87-42F2-A854-0AC9FDD85889}" type="pres">
      <dgm:prSet presAssocID="{75918379-4105-4E93-931A-C229910EF53C}" presName="root2" presStyleCnt="0"/>
      <dgm:spPr/>
      <dgm:t>
        <a:bodyPr/>
        <a:lstStyle/>
        <a:p>
          <a:endParaRPr lang="es-ES_tradnl"/>
        </a:p>
      </dgm:t>
    </dgm:pt>
    <dgm:pt modelId="{6A437D50-EE09-4E41-8845-ED8BB0C270BA}" type="pres">
      <dgm:prSet presAssocID="{75918379-4105-4E93-931A-C229910EF53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D0A11ABD-8FDF-4007-861C-9F1BC605F4A3}" type="pres">
      <dgm:prSet presAssocID="{75918379-4105-4E93-931A-C229910EF53C}" presName="level3hierChild" presStyleCnt="0"/>
      <dgm:spPr/>
      <dgm:t>
        <a:bodyPr/>
        <a:lstStyle/>
        <a:p>
          <a:endParaRPr lang="es-ES_tradnl"/>
        </a:p>
      </dgm:t>
    </dgm:pt>
    <dgm:pt modelId="{9127EFD0-B641-48EB-800B-3D35A67B2914}" type="pres">
      <dgm:prSet presAssocID="{317BEA91-0A6E-47E0-8B6A-615B2BDC244F}" presName="conn2-1" presStyleLbl="parChTrans1D3" presStyleIdx="4" presStyleCnt="5"/>
      <dgm:spPr/>
      <dgm:t>
        <a:bodyPr/>
        <a:lstStyle/>
        <a:p>
          <a:endParaRPr lang="es-ES_tradnl"/>
        </a:p>
      </dgm:t>
    </dgm:pt>
    <dgm:pt modelId="{F5F8ED92-FC6B-4173-A5E6-61DD565B6BE4}" type="pres">
      <dgm:prSet presAssocID="{317BEA91-0A6E-47E0-8B6A-615B2BDC244F}" presName="connTx" presStyleLbl="parChTrans1D3" presStyleIdx="4" presStyleCnt="5"/>
      <dgm:spPr/>
      <dgm:t>
        <a:bodyPr/>
        <a:lstStyle/>
        <a:p>
          <a:endParaRPr lang="es-ES_tradnl"/>
        </a:p>
      </dgm:t>
    </dgm:pt>
    <dgm:pt modelId="{3B9DE4FE-2D60-4D2B-B4FD-0FC4B61FC2C1}" type="pres">
      <dgm:prSet presAssocID="{D3A860E4-E59A-4BDA-9EDD-F9192734DFB9}" presName="root2" presStyleCnt="0"/>
      <dgm:spPr/>
      <dgm:t>
        <a:bodyPr/>
        <a:lstStyle/>
        <a:p>
          <a:endParaRPr lang="es-ES_tradnl"/>
        </a:p>
      </dgm:t>
    </dgm:pt>
    <dgm:pt modelId="{00831F09-F38A-40D5-9BEB-9D241176ECC4}" type="pres">
      <dgm:prSet presAssocID="{D3A860E4-E59A-4BDA-9EDD-F9192734DFB9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DF3C789-A3AE-4707-83A0-F52EF987174F}" type="pres">
      <dgm:prSet presAssocID="{D3A860E4-E59A-4BDA-9EDD-F9192734DFB9}" presName="level3hierChild" presStyleCnt="0"/>
      <dgm:spPr/>
      <dgm:t>
        <a:bodyPr/>
        <a:lstStyle/>
        <a:p>
          <a:endParaRPr lang="es-ES_tradnl"/>
        </a:p>
      </dgm:t>
    </dgm:pt>
  </dgm:ptLst>
  <dgm:cxnLst>
    <dgm:cxn modelId="{6BC5B73E-D545-4DDE-98CC-BE3D763E73F0}" srcId="{524E0FE3-C382-468E-ABC0-5B636E85F429}" destId="{D854C8D2-978A-49B0-9046-864143294903}" srcOrd="0" destOrd="0" parTransId="{3F9A8B66-A035-4470-9445-0D3FDE9139A5}" sibTransId="{DBFCF6A1-0DB4-4282-A107-0AD193D624AD}"/>
    <dgm:cxn modelId="{1195D463-7EA2-43BD-BDC4-7E1DCC62BCBA}" srcId="{2AD3047C-15FB-4E84-9008-15520BEF5A38}" destId="{22D0D746-F1A8-4075-AB9A-99DCDB9756D0}" srcOrd="0" destOrd="0" parTransId="{2A350771-A683-40E5-B86C-5CD07E6E20E2}" sibTransId="{6965FE63-A40A-4CFB-B530-CDC55BEF7B34}"/>
    <dgm:cxn modelId="{E3F7D088-FCF9-4EDE-B9BA-D93081A7E929}" type="presOf" srcId="{75918379-4105-4E93-931A-C229910EF53C}" destId="{6A437D50-EE09-4E41-8845-ED8BB0C270BA}" srcOrd="0" destOrd="0" presId="urn:microsoft.com/office/officeart/2005/8/layout/hierarchy2"/>
    <dgm:cxn modelId="{235BEB06-0E27-4A83-850B-D52D42E91D36}" type="presOf" srcId="{E752DDC4-BE3E-4A93-B1D2-CCC72DA02F55}" destId="{8AB27CB7-39B4-4E78-AC1E-DC00F7BB263D}" srcOrd="0" destOrd="0" presId="urn:microsoft.com/office/officeart/2005/8/layout/hierarchy2"/>
    <dgm:cxn modelId="{56F4B68C-8D6C-4A60-96EA-F06AE924333D}" type="presOf" srcId="{524E0FE3-C382-468E-ABC0-5B636E85F429}" destId="{24CF58DE-F113-4E27-8CF4-8CCF74210186}" srcOrd="0" destOrd="0" presId="urn:microsoft.com/office/officeart/2005/8/layout/hierarchy2"/>
    <dgm:cxn modelId="{EE34C52E-33F7-47FC-A8C1-BEC070EEC1B2}" type="presOf" srcId="{D3A860E4-E59A-4BDA-9EDD-F9192734DFB9}" destId="{00831F09-F38A-40D5-9BEB-9D241176ECC4}" srcOrd="0" destOrd="0" presId="urn:microsoft.com/office/officeart/2005/8/layout/hierarchy2"/>
    <dgm:cxn modelId="{D785643C-92AF-4E88-847E-C778D53B2625}" type="presOf" srcId="{3F9A8B66-A035-4470-9445-0D3FDE9139A5}" destId="{E6AA14CE-BDD6-4D86-9710-85961DA985EF}" srcOrd="0" destOrd="0" presId="urn:microsoft.com/office/officeart/2005/8/layout/hierarchy2"/>
    <dgm:cxn modelId="{2AF106AD-1EB5-4537-BDAB-62A8F2026E82}" type="presOf" srcId="{3F9A8B66-A035-4470-9445-0D3FDE9139A5}" destId="{68F3D521-CCBB-42A3-9F06-76EA9D591682}" srcOrd="1" destOrd="0" presId="urn:microsoft.com/office/officeart/2005/8/layout/hierarchy2"/>
    <dgm:cxn modelId="{6270E501-332E-429F-B1CE-4FD141AA4BB5}" type="presOf" srcId="{2AD3047C-15FB-4E84-9008-15520BEF5A38}" destId="{2F1E63B5-7E2D-4FB7-AB92-CEE0D9DEEA26}" srcOrd="0" destOrd="0" presId="urn:microsoft.com/office/officeart/2005/8/layout/hierarchy2"/>
    <dgm:cxn modelId="{E8067649-B24E-4ED4-81B4-709BA3FEA4E6}" type="presOf" srcId="{649FA7A0-4F49-469E-8336-7B8F6CFC80BC}" destId="{3E7C2F50-487F-4F8D-9E0F-3C5091326B07}" srcOrd="1" destOrd="0" presId="urn:microsoft.com/office/officeart/2005/8/layout/hierarchy2"/>
    <dgm:cxn modelId="{57906C03-D9A2-4E21-AA37-DC249059DDAB}" type="presOf" srcId="{1747FBD7-9D99-4E66-8AC5-35EE3DCE7DF7}" destId="{7226EF76-92D4-43A5-948A-017C838D3830}" srcOrd="0" destOrd="0" presId="urn:microsoft.com/office/officeart/2005/8/layout/hierarchy2"/>
    <dgm:cxn modelId="{215EA918-CDE2-4C90-8C8A-83277F8BA4A4}" type="presOf" srcId="{22D0D746-F1A8-4075-AB9A-99DCDB9756D0}" destId="{1D1CB358-6995-4167-8811-690AF794F087}" srcOrd="0" destOrd="0" presId="urn:microsoft.com/office/officeart/2005/8/layout/hierarchy2"/>
    <dgm:cxn modelId="{B6F8B1A3-E623-4E52-84D8-F0411BCC50FB}" srcId="{22D0D746-F1A8-4075-AB9A-99DCDB9756D0}" destId="{524E0FE3-C382-468E-ABC0-5B636E85F429}" srcOrd="0" destOrd="0" parTransId="{649FA7A0-4F49-469E-8336-7B8F6CFC80BC}" sibTransId="{87B2F437-7FB6-4707-A490-F4584FA23F9A}"/>
    <dgm:cxn modelId="{A435A681-ACD0-49F0-8EC3-CC064D0CC0A8}" srcId="{524E0FE3-C382-468E-ABC0-5B636E85F429}" destId="{C6A191DA-98C4-45AF-B933-6424B04F4EBA}" srcOrd="2" destOrd="0" parTransId="{1747FBD7-9D99-4E66-8AC5-35EE3DCE7DF7}" sibTransId="{3F1E03D8-4107-4ED0-94C6-06253B9089D0}"/>
    <dgm:cxn modelId="{EE6B7718-FD4A-4169-9502-A6B503BD46FA}" type="presOf" srcId="{0AFC082A-CC82-4D57-895A-DDFDB8283BB7}" destId="{F0B61891-21EA-4310-95F7-310E45919FBE}" srcOrd="0" destOrd="0" presId="urn:microsoft.com/office/officeart/2005/8/layout/hierarchy2"/>
    <dgm:cxn modelId="{36738277-BC16-4405-B9DB-083C0DE20B9A}" srcId="{524E0FE3-C382-468E-ABC0-5B636E85F429}" destId="{34C83BA6-9F10-474C-BE72-3E82C0D94052}" srcOrd="1" destOrd="0" parTransId="{0AFC082A-CC82-4D57-895A-DDFDB8283BB7}" sibTransId="{DF8EAAF3-6E55-4FD5-B3AA-4F8E65EAC647}"/>
    <dgm:cxn modelId="{5846A275-76AA-431A-A2D9-A663FC69B830}" type="presOf" srcId="{1747FBD7-9D99-4E66-8AC5-35EE3DCE7DF7}" destId="{BFEE61D4-2C95-4CE2-888C-A9EA4BF99428}" srcOrd="1" destOrd="0" presId="urn:microsoft.com/office/officeart/2005/8/layout/hierarchy2"/>
    <dgm:cxn modelId="{4925F9D6-3780-4AD2-A54A-87DAF5F5DD71}" type="presOf" srcId="{D854C8D2-978A-49B0-9046-864143294903}" destId="{AAD9CB69-E753-4884-BAE5-60964BFB5020}" srcOrd="0" destOrd="0" presId="urn:microsoft.com/office/officeart/2005/8/layout/hierarchy2"/>
    <dgm:cxn modelId="{43E2B02C-063F-45E0-8A3B-5973D580048F}" type="presOf" srcId="{317BEA91-0A6E-47E0-8B6A-615B2BDC244F}" destId="{F5F8ED92-FC6B-4173-A5E6-61DD565B6BE4}" srcOrd="1" destOrd="0" presId="urn:microsoft.com/office/officeart/2005/8/layout/hierarchy2"/>
    <dgm:cxn modelId="{61AEE49D-07EE-46EA-87C4-DD57580404D6}" type="presOf" srcId="{649FA7A0-4F49-469E-8336-7B8F6CFC80BC}" destId="{1156269F-9A1F-417A-8AD8-EB2EB3DF487A}" srcOrd="0" destOrd="0" presId="urn:microsoft.com/office/officeart/2005/8/layout/hierarchy2"/>
    <dgm:cxn modelId="{35EE4D54-B015-4E35-ADAC-F93B5D88D617}" srcId="{524E0FE3-C382-468E-ABC0-5B636E85F429}" destId="{75918379-4105-4E93-931A-C229910EF53C}" srcOrd="3" destOrd="0" parTransId="{E752DDC4-BE3E-4A93-B1D2-CCC72DA02F55}" sibTransId="{1781410F-5D36-4D08-9D46-79B5353432B7}"/>
    <dgm:cxn modelId="{28F1AB73-BCA6-4644-B683-061238AC116C}" type="presOf" srcId="{C6A191DA-98C4-45AF-B933-6424B04F4EBA}" destId="{E0EF5A4B-5CF2-4AC7-8060-D31B6C196468}" srcOrd="0" destOrd="0" presId="urn:microsoft.com/office/officeart/2005/8/layout/hierarchy2"/>
    <dgm:cxn modelId="{7178BB76-CF97-4573-826C-4296285C2158}" type="presOf" srcId="{34C83BA6-9F10-474C-BE72-3E82C0D94052}" destId="{724CAFD7-E068-4551-81DF-B90028365083}" srcOrd="0" destOrd="0" presId="urn:microsoft.com/office/officeart/2005/8/layout/hierarchy2"/>
    <dgm:cxn modelId="{32527405-D214-45F5-A6C9-5F3A4E4A13D8}" type="presOf" srcId="{317BEA91-0A6E-47E0-8B6A-615B2BDC244F}" destId="{9127EFD0-B641-48EB-800B-3D35A67B2914}" srcOrd="0" destOrd="0" presId="urn:microsoft.com/office/officeart/2005/8/layout/hierarchy2"/>
    <dgm:cxn modelId="{13487D58-B228-414A-949C-7AE26A6DAB51}" srcId="{524E0FE3-C382-468E-ABC0-5B636E85F429}" destId="{D3A860E4-E59A-4BDA-9EDD-F9192734DFB9}" srcOrd="4" destOrd="0" parTransId="{317BEA91-0A6E-47E0-8B6A-615B2BDC244F}" sibTransId="{8CFF2C2A-878E-4599-AEE2-E65D36F0C5DC}"/>
    <dgm:cxn modelId="{6E4F580D-1377-4EDA-9B0A-BC12306E7E8C}" type="presOf" srcId="{0AFC082A-CC82-4D57-895A-DDFDB8283BB7}" destId="{84934723-34F9-4B00-8CAF-9CAD080CA6B9}" srcOrd="1" destOrd="0" presId="urn:microsoft.com/office/officeart/2005/8/layout/hierarchy2"/>
    <dgm:cxn modelId="{4BBC9388-67DE-49D0-A81C-13294C0F8E63}" type="presOf" srcId="{E752DDC4-BE3E-4A93-B1D2-CCC72DA02F55}" destId="{96017022-40DC-41D1-B2FC-164D5E86C968}" srcOrd="1" destOrd="0" presId="urn:microsoft.com/office/officeart/2005/8/layout/hierarchy2"/>
    <dgm:cxn modelId="{24290A2C-8717-4D7D-8E93-E03D12859387}" type="presParOf" srcId="{2F1E63B5-7E2D-4FB7-AB92-CEE0D9DEEA26}" destId="{4ECC937F-BA29-4029-AAEE-D690FFFA750F}" srcOrd="0" destOrd="0" presId="urn:microsoft.com/office/officeart/2005/8/layout/hierarchy2"/>
    <dgm:cxn modelId="{2D324509-0F95-4E53-B03F-DE3E9EF5E115}" type="presParOf" srcId="{4ECC937F-BA29-4029-AAEE-D690FFFA750F}" destId="{1D1CB358-6995-4167-8811-690AF794F087}" srcOrd="0" destOrd="0" presId="urn:microsoft.com/office/officeart/2005/8/layout/hierarchy2"/>
    <dgm:cxn modelId="{8E0C0B34-E649-42F8-BF46-0B6642948256}" type="presParOf" srcId="{4ECC937F-BA29-4029-AAEE-D690FFFA750F}" destId="{425FBCE1-2E46-4D2E-9311-4A746C50F163}" srcOrd="1" destOrd="0" presId="urn:microsoft.com/office/officeart/2005/8/layout/hierarchy2"/>
    <dgm:cxn modelId="{9F7A330E-23C8-4986-BA90-DCEAD87AE680}" type="presParOf" srcId="{425FBCE1-2E46-4D2E-9311-4A746C50F163}" destId="{1156269F-9A1F-417A-8AD8-EB2EB3DF487A}" srcOrd="0" destOrd="0" presId="urn:microsoft.com/office/officeart/2005/8/layout/hierarchy2"/>
    <dgm:cxn modelId="{898A34BE-0C21-4251-9665-68268083DB6F}" type="presParOf" srcId="{1156269F-9A1F-417A-8AD8-EB2EB3DF487A}" destId="{3E7C2F50-487F-4F8D-9E0F-3C5091326B07}" srcOrd="0" destOrd="0" presId="urn:microsoft.com/office/officeart/2005/8/layout/hierarchy2"/>
    <dgm:cxn modelId="{0C07191A-5D62-44D0-8CB3-8C1D47B470C2}" type="presParOf" srcId="{425FBCE1-2E46-4D2E-9311-4A746C50F163}" destId="{D4E172FF-0303-4554-8A94-59DD9E67DB32}" srcOrd="1" destOrd="0" presId="urn:microsoft.com/office/officeart/2005/8/layout/hierarchy2"/>
    <dgm:cxn modelId="{AB80E258-4B62-4EAA-A8BC-0B24A53D3D00}" type="presParOf" srcId="{D4E172FF-0303-4554-8A94-59DD9E67DB32}" destId="{24CF58DE-F113-4E27-8CF4-8CCF74210186}" srcOrd="0" destOrd="0" presId="urn:microsoft.com/office/officeart/2005/8/layout/hierarchy2"/>
    <dgm:cxn modelId="{BCBE0CE9-5DFC-4DD2-8092-F95CF16D6158}" type="presParOf" srcId="{D4E172FF-0303-4554-8A94-59DD9E67DB32}" destId="{62F6A88F-8BE6-4DEC-BC5E-5AE872A2A80F}" srcOrd="1" destOrd="0" presId="urn:microsoft.com/office/officeart/2005/8/layout/hierarchy2"/>
    <dgm:cxn modelId="{6DC31DF1-BE26-428A-96C4-4834A7DBF7A1}" type="presParOf" srcId="{62F6A88F-8BE6-4DEC-BC5E-5AE872A2A80F}" destId="{E6AA14CE-BDD6-4D86-9710-85961DA985EF}" srcOrd="0" destOrd="0" presId="urn:microsoft.com/office/officeart/2005/8/layout/hierarchy2"/>
    <dgm:cxn modelId="{3FEF1B26-AE09-4AF4-9F53-89965D7FB8F0}" type="presParOf" srcId="{E6AA14CE-BDD6-4D86-9710-85961DA985EF}" destId="{68F3D521-CCBB-42A3-9F06-76EA9D591682}" srcOrd="0" destOrd="0" presId="urn:microsoft.com/office/officeart/2005/8/layout/hierarchy2"/>
    <dgm:cxn modelId="{ACB9EBE3-7857-49D6-AC19-3CC05DF291C2}" type="presParOf" srcId="{62F6A88F-8BE6-4DEC-BC5E-5AE872A2A80F}" destId="{9DD4F60C-202C-45E7-B553-B0031E00D87C}" srcOrd="1" destOrd="0" presId="urn:microsoft.com/office/officeart/2005/8/layout/hierarchy2"/>
    <dgm:cxn modelId="{007A6A18-6B5E-433C-B94C-87982C982596}" type="presParOf" srcId="{9DD4F60C-202C-45E7-B553-B0031E00D87C}" destId="{AAD9CB69-E753-4884-BAE5-60964BFB5020}" srcOrd="0" destOrd="0" presId="urn:microsoft.com/office/officeart/2005/8/layout/hierarchy2"/>
    <dgm:cxn modelId="{51EA6430-2973-4E4C-8B8B-9DC19ECC9758}" type="presParOf" srcId="{9DD4F60C-202C-45E7-B553-B0031E00D87C}" destId="{F01C8A6E-8E7C-4C90-8E8B-E451646F2F55}" srcOrd="1" destOrd="0" presId="urn:microsoft.com/office/officeart/2005/8/layout/hierarchy2"/>
    <dgm:cxn modelId="{B95B19EF-4C87-4751-969D-F91AF1E1871D}" type="presParOf" srcId="{62F6A88F-8BE6-4DEC-BC5E-5AE872A2A80F}" destId="{F0B61891-21EA-4310-95F7-310E45919FBE}" srcOrd="2" destOrd="0" presId="urn:microsoft.com/office/officeart/2005/8/layout/hierarchy2"/>
    <dgm:cxn modelId="{AC3933B2-2641-4778-94F5-1375A05D9ED5}" type="presParOf" srcId="{F0B61891-21EA-4310-95F7-310E45919FBE}" destId="{84934723-34F9-4B00-8CAF-9CAD080CA6B9}" srcOrd="0" destOrd="0" presId="urn:microsoft.com/office/officeart/2005/8/layout/hierarchy2"/>
    <dgm:cxn modelId="{A6F9DA55-AB78-419B-A93B-4224A32D44A6}" type="presParOf" srcId="{62F6A88F-8BE6-4DEC-BC5E-5AE872A2A80F}" destId="{6464470D-BB71-45DE-8C46-97FB59A4EDBD}" srcOrd="3" destOrd="0" presId="urn:microsoft.com/office/officeart/2005/8/layout/hierarchy2"/>
    <dgm:cxn modelId="{7A7ABA29-341C-43A8-8FEE-3ACCC748F913}" type="presParOf" srcId="{6464470D-BB71-45DE-8C46-97FB59A4EDBD}" destId="{724CAFD7-E068-4551-81DF-B90028365083}" srcOrd="0" destOrd="0" presId="urn:microsoft.com/office/officeart/2005/8/layout/hierarchy2"/>
    <dgm:cxn modelId="{8FA9BE67-0FD4-4DF7-96A0-C75BE5156357}" type="presParOf" srcId="{6464470D-BB71-45DE-8C46-97FB59A4EDBD}" destId="{D77E9F29-AA84-4DEB-A6E4-3B8AD6F063F3}" srcOrd="1" destOrd="0" presId="urn:microsoft.com/office/officeart/2005/8/layout/hierarchy2"/>
    <dgm:cxn modelId="{A78B8B19-791E-4D99-A0E6-351CF0FD4551}" type="presParOf" srcId="{62F6A88F-8BE6-4DEC-BC5E-5AE872A2A80F}" destId="{7226EF76-92D4-43A5-948A-017C838D3830}" srcOrd="4" destOrd="0" presId="urn:microsoft.com/office/officeart/2005/8/layout/hierarchy2"/>
    <dgm:cxn modelId="{B0C0A52C-DB62-4287-BBA6-2552D72D1358}" type="presParOf" srcId="{7226EF76-92D4-43A5-948A-017C838D3830}" destId="{BFEE61D4-2C95-4CE2-888C-A9EA4BF99428}" srcOrd="0" destOrd="0" presId="urn:microsoft.com/office/officeart/2005/8/layout/hierarchy2"/>
    <dgm:cxn modelId="{37EFD59A-735C-4545-8E63-CA1ABBB6B67C}" type="presParOf" srcId="{62F6A88F-8BE6-4DEC-BC5E-5AE872A2A80F}" destId="{9933AE11-079E-4F8B-8C39-79055F64D9C1}" srcOrd="5" destOrd="0" presId="urn:microsoft.com/office/officeart/2005/8/layout/hierarchy2"/>
    <dgm:cxn modelId="{E8A542E2-A860-48F3-9EC0-70306FB6CB72}" type="presParOf" srcId="{9933AE11-079E-4F8B-8C39-79055F64D9C1}" destId="{E0EF5A4B-5CF2-4AC7-8060-D31B6C196468}" srcOrd="0" destOrd="0" presId="urn:microsoft.com/office/officeart/2005/8/layout/hierarchy2"/>
    <dgm:cxn modelId="{2B21894C-016B-470B-B1EF-B72E5DBB6894}" type="presParOf" srcId="{9933AE11-079E-4F8B-8C39-79055F64D9C1}" destId="{32E00255-59FF-47CF-8A11-8FF3641A63E7}" srcOrd="1" destOrd="0" presId="urn:microsoft.com/office/officeart/2005/8/layout/hierarchy2"/>
    <dgm:cxn modelId="{D64B5EC4-2C19-490F-AC62-60BBF2E3BA12}" type="presParOf" srcId="{62F6A88F-8BE6-4DEC-BC5E-5AE872A2A80F}" destId="{8AB27CB7-39B4-4E78-AC1E-DC00F7BB263D}" srcOrd="6" destOrd="0" presId="urn:microsoft.com/office/officeart/2005/8/layout/hierarchy2"/>
    <dgm:cxn modelId="{21252146-7261-4105-9320-24821BCF44B1}" type="presParOf" srcId="{8AB27CB7-39B4-4E78-AC1E-DC00F7BB263D}" destId="{96017022-40DC-41D1-B2FC-164D5E86C968}" srcOrd="0" destOrd="0" presId="urn:microsoft.com/office/officeart/2005/8/layout/hierarchy2"/>
    <dgm:cxn modelId="{A10B7966-FA2C-43D2-9FCB-3D0A8CA88E85}" type="presParOf" srcId="{62F6A88F-8BE6-4DEC-BC5E-5AE872A2A80F}" destId="{43052291-FF87-42F2-A854-0AC9FDD85889}" srcOrd="7" destOrd="0" presId="urn:microsoft.com/office/officeart/2005/8/layout/hierarchy2"/>
    <dgm:cxn modelId="{D585BE62-1BCD-48D1-A6FD-9B51798DA5BB}" type="presParOf" srcId="{43052291-FF87-42F2-A854-0AC9FDD85889}" destId="{6A437D50-EE09-4E41-8845-ED8BB0C270BA}" srcOrd="0" destOrd="0" presId="urn:microsoft.com/office/officeart/2005/8/layout/hierarchy2"/>
    <dgm:cxn modelId="{D2FA7F69-B9F4-45FD-A17E-70A4828C7BFA}" type="presParOf" srcId="{43052291-FF87-42F2-A854-0AC9FDD85889}" destId="{D0A11ABD-8FDF-4007-861C-9F1BC605F4A3}" srcOrd="1" destOrd="0" presId="urn:microsoft.com/office/officeart/2005/8/layout/hierarchy2"/>
    <dgm:cxn modelId="{D35B5E65-FC1F-420A-829E-C493C20E1259}" type="presParOf" srcId="{62F6A88F-8BE6-4DEC-BC5E-5AE872A2A80F}" destId="{9127EFD0-B641-48EB-800B-3D35A67B2914}" srcOrd="8" destOrd="0" presId="urn:microsoft.com/office/officeart/2005/8/layout/hierarchy2"/>
    <dgm:cxn modelId="{A8FBBB19-9FE0-4222-9D9A-3FA07AD965C9}" type="presParOf" srcId="{9127EFD0-B641-48EB-800B-3D35A67B2914}" destId="{F5F8ED92-FC6B-4173-A5E6-61DD565B6BE4}" srcOrd="0" destOrd="0" presId="urn:microsoft.com/office/officeart/2005/8/layout/hierarchy2"/>
    <dgm:cxn modelId="{2496AA87-F99D-4916-9B54-7277613F3FE2}" type="presParOf" srcId="{62F6A88F-8BE6-4DEC-BC5E-5AE872A2A80F}" destId="{3B9DE4FE-2D60-4D2B-B4FD-0FC4B61FC2C1}" srcOrd="9" destOrd="0" presId="urn:microsoft.com/office/officeart/2005/8/layout/hierarchy2"/>
    <dgm:cxn modelId="{4401D2AE-08EC-4CF9-9D00-D0BF1686F585}" type="presParOf" srcId="{3B9DE4FE-2D60-4D2B-B4FD-0FC4B61FC2C1}" destId="{00831F09-F38A-40D5-9BEB-9D241176ECC4}" srcOrd="0" destOrd="0" presId="urn:microsoft.com/office/officeart/2005/8/layout/hierarchy2"/>
    <dgm:cxn modelId="{021F8CA0-963F-44B9-B6EB-447A01B651F4}" type="presParOf" srcId="{3B9DE4FE-2D60-4D2B-B4FD-0FC4B61FC2C1}" destId="{6DF3C789-A3AE-4707-83A0-F52EF987174F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42" y="71657"/>
            <a:ext cx="3333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wrap="square" rtlCol="0">
            <a:spAutoFit/>
          </a:bodyPr>
          <a:lstStyle>
            <a:lvl1pPr marL="0" algn="l" defTabSz="1204596" rtl="0" eaLnBrk="1" latinLnBrk="0" hangingPunct="1">
              <a:defRPr lang="es-ES_tradnl" sz="2400" b="1" kern="120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27" name="26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4542137" cy="337078"/>
          </a:xfrm>
          <a:noFill/>
        </p:spPr>
        <p:txBody>
          <a:bodyPr vert="horz" wrap="square" lIns="120459" tIns="60229" rIns="120459" bIns="60229" rtlCol="0" anchor="ctr">
            <a:spAutoFit/>
          </a:bodyPr>
          <a:lstStyle>
            <a:lvl1pPr>
              <a:buNone/>
              <a:defRPr kumimoji="0" lang="es-ES_tradnl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1204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6" name="15 CuadroTexto"/>
          <p:cNvSpPr txBox="1"/>
          <p:nvPr userDrawn="1"/>
        </p:nvSpPr>
        <p:spPr>
          <a:xfrm>
            <a:off x="12921779" y="0"/>
            <a:ext cx="746756" cy="377866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pPr algn="r"/>
            <a:r>
              <a:rPr lang="es-ES_tradnl" sz="1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fld id="{8041F532-4A0C-4B0A-8E5A-568C7A7F2C0A}" type="slidenum">
              <a:rPr lang="es-ES_tradnl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‹Nº›</a:t>
            </a:fld>
            <a:r>
              <a:rPr lang="es-ES_tradnl" sz="1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s-ES_tradnl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2041117" y="881832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 userDrawn="1"/>
        </p:nvCxnSpPr>
        <p:spPr>
          <a:xfrm>
            <a:off x="2041117" y="1735875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2050938" y="7002512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 userDrawn="1"/>
        </p:nvSpPr>
        <p:spPr>
          <a:xfrm>
            <a:off x="2042907" y="7066781"/>
            <a:ext cx="3649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© </a:t>
            </a:r>
            <a:r>
              <a:rPr lang="es-ES" sz="1400" dirty="0" err="1" smtClean="0"/>
              <a:t>GreenPC</a:t>
            </a:r>
            <a:r>
              <a:rPr lang="es-ES" sz="1400" dirty="0" smtClean="0"/>
              <a:t>, S.L. Todos los derechos reservados.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279672" y="304097"/>
            <a:ext cx="4118574" cy="647996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6822" y="304097"/>
            <a:ext cx="12134830" cy="647996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 rot="5400000">
            <a:off x="-636640" y="3688585"/>
            <a:ext cx="7379366" cy="219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 userDrawn="1"/>
        </p:nvSpPr>
        <p:spPr>
          <a:xfrm>
            <a:off x="1414676" y="1098245"/>
            <a:ext cx="1365515" cy="347089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r>
              <a:rPr lang="es-ES" sz="1600" dirty="0" smtClean="0"/>
              <a:t>Hola Elena. </a:t>
            </a:r>
            <a:r>
              <a:rPr lang="es-ES" sz="1600" dirty="0" smtClean="0">
                <a:sym typeface="Wingdings 3"/>
              </a:rPr>
              <a:t></a:t>
            </a:r>
            <a:endParaRPr lang="es-ES_tradnl" sz="1600" dirty="0"/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1171840" y="1830422"/>
            <a:ext cx="1756497" cy="2711319"/>
          </a:xfrm>
          <a:prstGeom prst="rect">
            <a:avLst/>
          </a:prstGeom>
          <a:noFill/>
        </p:spPr>
        <p:txBody>
          <a:bodyPr wrap="square" lIns="99892" tIns="49946" rIns="99892" bIns="49946" rtlCol="0">
            <a:spAutoFit/>
          </a:bodyPr>
          <a:lstStyle/>
          <a:p>
            <a:pPr algn="ctr"/>
            <a:r>
              <a:rPr lang="es-ES" dirty="0" smtClean="0"/>
              <a:t>Novedades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Chatroom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Foro</a:t>
            </a:r>
          </a:p>
          <a:p>
            <a:pPr algn="ctr"/>
            <a:endParaRPr lang="es-ES_tradnl" dirty="0" smtClean="0"/>
          </a:p>
          <a:p>
            <a:pPr algn="ctr"/>
            <a:r>
              <a:rPr lang="es-ES_tradnl" dirty="0" smtClean="0"/>
              <a:t>Estadísticas</a:t>
            </a:r>
            <a:endParaRPr lang="es-ES_tradnl" dirty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458" y="110095"/>
            <a:ext cx="1792226" cy="67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 userDrawn="1"/>
        </p:nvSpPr>
        <p:spPr>
          <a:xfrm>
            <a:off x="1450664" y="7067131"/>
            <a:ext cx="1280877" cy="300922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r>
              <a:rPr lang="es-ES" sz="1300" dirty="0" smtClean="0"/>
              <a:t>© GreenPC, S.L.</a:t>
            </a:r>
            <a:endParaRPr lang="es-ES_tradnl" sz="1300" dirty="0"/>
          </a:p>
        </p:txBody>
      </p:sp>
      <p:cxnSp>
        <p:nvCxnSpPr>
          <p:cNvPr id="16" name="15 Conector recto"/>
          <p:cNvCxnSpPr/>
          <p:nvPr userDrawn="1"/>
        </p:nvCxnSpPr>
        <p:spPr>
          <a:xfrm>
            <a:off x="3071640" y="365875"/>
            <a:ext cx="9575804" cy="16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Diagrama"/>
          <p:cNvGraphicFramePr/>
          <p:nvPr userDrawn="1"/>
        </p:nvGraphicFramePr>
        <p:xfrm>
          <a:off x="1414676" y="5677504"/>
          <a:ext cx="1516975" cy="109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17 Conector recto"/>
          <p:cNvCxnSpPr/>
          <p:nvPr userDrawn="1"/>
        </p:nvCxnSpPr>
        <p:spPr>
          <a:xfrm>
            <a:off x="1029418" y="5593408"/>
            <a:ext cx="2011723" cy="39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 userDrawn="1"/>
        </p:nvCxnSpPr>
        <p:spPr>
          <a:xfrm>
            <a:off x="1029418" y="6922202"/>
            <a:ext cx="2011723" cy="39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384956" y="395351"/>
            <a:ext cx="8884758" cy="1230048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cxnSp>
        <p:nvCxnSpPr>
          <p:cNvPr id="21" name="20 Conector recto"/>
          <p:cNvCxnSpPr/>
          <p:nvPr userDrawn="1"/>
        </p:nvCxnSpPr>
        <p:spPr>
          <a:xfrm rot="5400000">
            <a:off x="-2867727" y="3690071"/>
            <a:ext cx="7761072" cy="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 userDrawn="1"/>
        </p:nvCxnSpPr>
        <p:spPr>
          <a:xfrm rot="5400000">
            <a:off x="8755608" y="3690071"/>
            <a:ext cx="7761072" cy="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6 Marcador de texto"/>
          <p:cNvSpPr>
            <a:spLocks noGrp="1"/>
          </p:cNvSpPr>
          <p:nvPr>
            <p:ph type="body" sz="quarter" idx="10"/>
          </p:nvPr>
        </p:nvSpPr>
        <p:spPr>
          <a:xfrm>
            <a:off x="7878468" y="-16462"/>
            <a:ext cx="4560222" cy="367856"/>
          </a:xfrm>
          <a:noFill/>
        </p:spPr>
        <p:txBody>
          <a:bodyPr vert="horz" wrap="none" lIns="120459" tIns="60229" rIns="120459" bIns="60229" rtlCol="0" anchor="ctr">
            <a:spAutoFit/>
          </a:bodyPr>
          <a:lstStyle>
            <a:lvl1pPr>
              <a:buNone/>
              <a:defRPr kumimoji="0" lang="es-ES_tradn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04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4" name="29 Marcador de texto"/>
          <p:cNvSpPr>
            <a:spLocks noGrp="1"/>
          </p:cNvSpPr>
          <p:nvPr>
            <p:ph type="body" sz="quarter" idx="11"/>
          </p:nvPr>
        </p:nvSpPr>
        <p:spPr>
          <a:xfrm>
            <a:off x="3384958" y="1786486"/>
            <a:ext cx="4253989" cy="937180"/>
          </a:xfrm>
        </p:spPr>
        <p:txBody>
          <a:bodyPr>
            <a:noAutofit/>
          </a:bodyPr>
          <a:lstStyle>
            <a:lvl1pPr marL="0" indent="0" algn="just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25" name="34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7958308" y="1786486"/>
            <a:ext cx="4425792" cy="3652786"/>
          </a:xfrm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0714" y="4742521"/>
            <a:ext cx="11628913" cy="1465807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80714" y="3128083"/>
            <a:ext cx="11628913" cy="1614438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229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45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8068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091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11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137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16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183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6822" y="1771615"/>
            <a:ext cx="8125515" cy="5012445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270359" y="1771615"/>
            <a:ext cx="8127889" cy="5012445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5" y="295556"/>
            <a:ext cx="12312968" cy="123004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4" y="1652025"/>
            <a:ext cx="6044851" cy="68848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2298" indent="0">
              <a:buNone/>
              <a:defRPr sz="2700" b="1"/>
            </a:lvl2pPr>
            <a:lvl3pPr marL="1204596" indent="0">
              <a:buNone/>
              <a:defRPr sz="2400" b="1"/>
            </a:lvl3pPr>
            <a:lvl4pPr marL="1806894" indent="0">
              <a:buNone/>
              <a:defRPr sz="2000" b="1"/>
            </a:lvl4pPr>
            <a:lvl5pPr marL="2409193" indent="0">
              <a:buNone/>
              <a:defRPr sz="2000" b="1"/>
            </a:lvl5pPr>
            <a:lvl6pPr marL="3011490" indent="0">
              <a:buNone/>
              <a:defRPr sz="2000" b="1"/>
            </a:lvl6pPr>
            <a:lvl7pPr marL="3613790" indent="0">
              <a:buNone/>
              <a:defRPr sz="2000" b="1"/>
            </a:lvl7pPr>
            <a:lvl8pPr marL="4216087" indent="0">
              <a:buNone/>
              <a:defRPr sz="2000" b="1"/>
            </a:lvl8pPr>
            <a:lvl9pPr marL="4818386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054" y="2340509"/>
            <a:ext cx="6044851" cy="42522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949799" y="1652025"/>
            <a:ext cx="6047224" cy="68848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2298" indent="0">
              <a:buNone/>
              <a:defRPr sz="2700" b="1"/>
            </a:lvl2pPr>
            <a:lvl3pPr marL="1204596" indent="0">
              <a:buNone/>
              <a:defRPr sz="2400" b="1"/>
            </a:lvl3pPr>
            <a:lvl4pPr marL="1806894" indent="0">
              <a:buNone/>
              <a:defRPr sz="2000" b="1"/>
            </a:lvl4pPr>
            <a:lvl5pPr marL="2409193" indent="0">
              <a:buNone/>
              <a:defRPr sz="2000" b="1"/>
            </a:lvl5pPr>
            <a:lvl6pPr marL="3011490" indent="0">
              <a:buNone/>
              <a:defRPr sz="2000" b="1"/>
            </a:lvl6pPr>
            <a:lvl7pPr marL="3613790" indent="0">
              <a:buNone/>
              <a:defRPr sz="2000" b="1"/>
            </a:lvl7pPr>
            <a:lvl8pPr marL="4216087" indent="0">
              <a:buNone/>
              <a:defRPr sz="2000" b="1"/>
            </a:lvl8pPr>
            <a:lvl9pPr marL="4818386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949799" y="2340509"/>
            <a:ext cx="6047224" cy="42522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5" y="293846"/>
            <a:ext cx="4500981" cy="125054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48921" y="293846"/>
            <a:ext cx="7648101" cy="6298871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4055" y="1544394"/>
            <a:ext cx="4500981" cy="5048322"/>
          </a:xfrm>
        </p:spPr>
        <p:txBody>
          <a:bodyPr/>
          <a:lstStyle>
            <a:lvl1pPr marL="0" indent="0">
              <a:buNone/>
              <a:defRPr sz="1800"/>
            </a:lvl1pPr>
            <a:lvl2pPr marL="602298" indent="0">
              <a:buNone/>
              <a:defRPr sz="1600"/>
            </a:lvl2pPr>
            <a:lvl3pPr marL="1204596" indent="0">
              <a:buNone/>
              <a:defRPr sz="1300"/>
            </a:lvl3pPr>
            <a:lvl4pPr marL="1806894" indent="0">
              <a:buNone/>
              <a:defRPr sz="1200"/>
            </a:lvl4pPr>
            <a:lvl5pPr marL="2409193" indent="0">
              <a:buNone/>
              <a:defRPr sz="1200"/>
            </a:lvl5pPr>
            <a:lvl6pPr marL="3011490" indent="0">
              <a:buNone/>
              <a:defRPr sz="1200"/>
            </a:lvl6pPr>
            <a:lvl7pPr marL="3613790" indent="0">
              <a:buNone/>
              <a:defRPr sz="1200"/>
            </a:lvl7pPr>
            <a:lvl8pPr marL="4216087" indent="0">
              <a:buNone/>
              <a:defRPr sz="1200"/>
            </a:lvl8pPr>
            <a:lvl9pPr marL="481838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1587" y="5166203"/>
            <a:ext cx="8208645" cy="60989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681587" y="659444"/>
            <a:ext cx="8208645" cy="4428173"/>
          </a:xfrm>
        </p:spPr>
        <p:txBody>
          <a:bodyPr/>
          <a:lstStyle>
            <a:lvl1pPr marL="0" indent="0">
              <a:buNone/>
              <a:defRPr sz="4200"/>
            </a:lvl1pPr>
            <a:lvl2pPr marL="602298" indent="0">
              <a:buNone/>
              <a:defRPr sz="3800"/>
            </a:lvl2pPr>
            <a:lvl3pPr marL="1204596" indent="0">
              <a:buNone/>
              <a:defRPr sz="3100"/>
            </a:lvl3pPr>
            <a:lvl4pPr marL="1806894" indent="0">
              <a:buNone/>
              <a:defRPr sz="2700"/>
            </a:lvl4pPr>
            <a:lvl5pPr marL="2409193" indent="0">
              <a:buNone/>
              <a:defRPr sz="2700"/>
            </a:lvl5pPr>
            <a:lvl6pPr marL="3011490" indent="0">
              <a:buNone/>
              <a:defRPr sz="2700"/>
            </a:lvl6pPr>
            <a:lvl7pPr marL="3613790" indent="0">
              <a:buNone/>
              <a:defRPr sz="2700"/>
            </a:lvl7pPr>
            <a:lvl8pPr marL="4216087" indent="0">
              <a:buNone/>
              <a:defRPr sz="2700"/>
            </a:lvl8pPr>
            <a:lvl9pPr marL="4818386" indent="0">
              <a:buNone/>
              <a:defRPr sz="2700"/>
            </a:lvl9pPr>
          </a:lstStyle>
          <a:p>
            <a:endParaRPr lang="es-ES_tradn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81587" y="5776101"/>
            <a:ext cx="8208645" cy="866159"/>
          </a:xfrm>
        </p:spPr>
        <p:txBody>
          <a:bodyPr/>
          <a:lstStyle>
            <a:lvl1pPr marL="0" indent="0">
              <a:buNone/>
              <a:defRPr sz="1800"/>
            </a:lvl1pPr>
            <a:lvl2pPr marL="602298" indent="0">
              <a:buNone/>
              <a:defRPr sz="1600"/>
            </a:lvl2pPr>
            <a:lvl3pPr marL="1204596" indent="0">
              <a:buNone/>
              <a:defRPr sz="1300"/>
            </a:lvl3pPr>
            <a:lvl4pPr marL="1806894" indent="0">
              <a:buNone/>
              <a:defRPr sz="1200"/>
            </a:lvl4pPr>
            <a:lvl5pPr marL="2409193" indent="0">
              <a:buNone/>
              <a:defRPr sz="1200"/>
            </a:lvl5pPr>
            <a:lvl6pPr marL="3011490" indent="0">
              <a:buNone/>
              <a:defRPr sz="1200"/>
            </a:lvl6pPr>
            <a:lvl7pPr marL="3613790" indent="0">
              <a:buNone/>
              <a:defRPr sz="1200"/>
            </a:lvl7pPr>
            <a:lvl8pPr marL="4216087" indent="0">
              <a:buNone/>
              <a:defRPr sz="1200"/>
            </a:lvl8pPr>
            <a:lvl9pPr marL="481838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84055" y="295556"/>
            <a:ext cx="12312968" cy="1230048"/>
          </a:xfrm>
          <a:prstGeom prst="rect">
            <a:avLst/>
          </a:prstGeom>
        </p:spPr>
        <p:txBody>
          <a:bodyPr vert="horz" lIns="120459" tIns="60229" rIns="120459" bIns="6022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5" y="1722068"/>
            <a:ext cx="12312968" cy="4870649"/>
          </a:xfrm>
          <a:prstGeom prst="rect">
            <a:avLst/>
          </a:prstGeom>
        </p:spPr>
        <p:txBody>
          <a:bodyPr vert="horz" lIns="120459" tIns="60229" rIns="120459" bIns="6022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84057" y="6840435"/>
            <a:ext cx="319225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844A-C4FE-4E2B-998B-5A730188FE52}" type="datetimeFigureOut">
              <a:rPr lang="es-ES" smtClean="0"/>
              <a:pPr/>
              <a:t>15/07/2017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674368" y="6840435"/>
            <a:ext cx="433234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804773" y="6840435"/>
            <a:ext cx="319225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1204596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723" indent="-451723" algn="l" defTabSz="1204596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8734" indent="-376437" algn="l" defTabSz="1204596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05746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08044" indent="-301149" algn="l" defTabSz="120459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0342" indent="-301149" algn="l" defTabSz="1204596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12639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14939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17236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35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2298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596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6894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9193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149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379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16087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18386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excel.greenpc.es\www\cursos\images\fijasweb\main\portad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202"/>
            <a:ext cx="13681075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59817" y="1313880"/>
            <a:ext cx="95971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Curso:</a:t>
            </a:r>
          </a:p>
          <a:p>
            <a:endParaRPr lang="es-ES" sz="4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aplicaciones Web</a:t>
            </a:r>
          </a:p>
          <a:p>
            <a:pPr lvl="0"/>
            <a:r>
              <a:rPr lang="es-ES" sz="3200" dirty="0">
                <a:solidFill>
                  <a:schemeClr val="bg1"/>
                </a:solidFill>
              </a:rPr>
              <a:t>Desarrollar elementos de software en el entorno cliente</a:t>
            </a:r>
            <a:r>
              <a:rPr lang="es-ES" sz="32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s-ES" sz="3200" dirty="0" smtClean="0">
                <a:solidFill>
                  <a:schemeClr val="bg1"/>
                </a:solidFill>
              </a:rPr>
              <a:t>Capas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154" y="89497"/>
            <a:ext cx="2016224" cy="864343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385909" y="7020237"/>
            <a:ext cx="225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Por Fernando </a:t>
            </a:r>
            <a:r>
              <a:rPr lang="es-ES" sz="1600" b="1" dirty="0" smtClean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Diezma</a:t>
            </a:r>
            <a:endParaRPr lang="es-ES" sz="1600" b="1" dirty="0">
              <a:solidFill>
                <a:schemeClr val="bg1"/>
              </a:solidFill>
              <a:latin typeface="Book Antiqu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83429"/>
              </p:ext>
            </p:extLst>
          </p:nvPr>
        </p:nvGraphicFramePr>
        <p:xfrm>
          <a:off x="2304033" y="1961952"/>
          <a:ext cx="8856985" cy="15935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503682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z-</a:t>
                      </a:r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auto|number|initial|inherit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la posición sobre el eje z que tendrán las distintas capas de la página. A mayor z-</a:t>
                      </a:r>
                      <a:r>
                        <a:rPr lang="es-E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más al frente se encontrará en la página.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z-</a:t>
                      </a:r>
                      <a:r>
                        <a:rPr lang="es-E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sólo funciona en los elementos posicionados.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8873934" y="6045257"/>
            <a:ext cx="265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capas_zindex_1.html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873934" y="6354607"/>
            <a:ext cx="265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capas_zindex_2.html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873934" y="6663958"/>
            <a:ext cx="265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capas_zindex_3.html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41581"/>
              </p:ext>
            </p:extLst>
          </p:nvPr>
        </p:nvGraphicFramePr>
        <p:xfrm>
          <a:off x="2304033" y="1961952"/>
          <a:ext cx="8856985" cy="13801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309536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ES" sz="1400" b="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none|left|right|initial|inherit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Permite que la capa flote a la izquierda o a la derecha, indicando </a:t>
                      </a:r>
                      <a:r>
                        <a:rPr lang="es-E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</a:t>
                      </a:r>
                      <a:r>
                        <a:rPr lang="es-E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fontAlgn="t"/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Si el elemento es posicionado de forma </a:t>
                      </a:r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absolute</a:t>
                      </a: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 o </a:t>
                      </a:r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fixed</a:t>
                      </a: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 la propiedad </a:t>
                      </a:r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 es ignorada.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8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Ejemplos con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float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a ver ejemplos para consolidar la propiedad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En ellos hemos definido dos capas hermanas utilizando la propiedad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ambas capas.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Pentágono"/>
          <p:cNvSpPr/>
          <p:nvPr/>
        </p:nvSpPr>
        <p:spPr>
          <a:xfrm>
            <a:off x="2736081" y="3773706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float_2.html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position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heurón"/>
          <p:cNvSpPr/>
          <p:nvPr/>
        </p:nvSpPr>
        <p:spPr>
          <a:xfrm>
            <a:off x="6982713" y="3775149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capas se posicionan una encima de la otra.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Pentágono"/>
          <p:cNvSpPr/>
          <p:nvPr/>
        </p:nvSpPr>
        <p:spPr>
          <a:xfrm>
            <a:off x="2736081" y="4793372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float_3.html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position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5 Cheurón"/>
          <p:cNvSpPr/>
          <p:nvPr/>
        </p:nvSpPr>
        <p:spPr>
          <a:xfrm>
            <a:off x="6982713" y="4794815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capas se posicionan una a la izquierda de otra.</a:t>
            </a:r>
          </a:p>
        </p:txBody>
      </p:sp>
      <p:sp>
        <p:nvSpPr>
          <p:cNvPr id="29" name="28 Pentágono"/>
          <p:cNvSpPr/>
          <p:nvPr/>
        </p:nvSpPr>
        <p:spPr>
          <a:xfrm>
            <a:off x="2736081" y="5813037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float_4.html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position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25 Cheurón"/>
          <p:cNvSpPr/>
          <p:nvPr/>
        </p:nvSpPr>
        <p:spPr>
          <a:xfrm>
            <a:off x="6982713" y="5814480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capas se posicionan una encima de la otra.</a:t>
            </a:r>
          </a:p>
        </p:txBody>
      </p:sp>
      <p:sp>
        <p:nvSpPr>
          <p:cNvPr id="31" name="30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float_1.html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 position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capas se posicionan una a la izquierda de otra.</a:t>
            </a:r>
          </a:p>
        </p:txBody>
      </p:sp>
    </p:spTree>
    <p:extLst>
      <p:ext uri="{BB962C8B-B14F-4D97-AF65-F5344CB8AC3E}">
        <p14:creationId xmlns:p14="http://schemas.microsoft.com/office/powerpoint/2010/main" val="38361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Ejemplos con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float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Unos cuantos ejemplos más, ahora con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con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todos ellos sin position.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Pentágono"/>
          <p:cNvSpPr/>
          <p:nvPr/>
        </p:nvSpPr>
        <p:spPr>
          <a:xfrm>
            <a:off x="2736081" y="3773706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float_6.html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flotando a la derecha y otra a la izquierda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heurón"/>
          <p:cNvSpPr/>
          <p:nvPr/>
        </p:nvSpPr>
        <p:spPr>
          <a:xfrm>
            <a:off x="6982713" y="3775149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capas se posicionan correctamente.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Pentágono"/>
          <p:cNvSpPr/>
          <p:nvPr/>
        </p:nvSpPr>
        <p:spPr>
          <a:xfrm>
            <a:off x="2736081" y="4793372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float_7.html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capas, la primera y la cuarta a la derecha y la segunda y la tercera a la izquierda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5 Cheurón"/>
          <p:cNvSpPr/>
          <p:nvPr/>
        </p:nvSpPr>
        <p:spPr>
          <a:xfrm>
            <a:off x="6982713" y="4794815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capas se posicionan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correctamente.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30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float_5.html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 position y flotando a la derecha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capas se posicionan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derecha. La primera capa definida más a la derecha.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Ejemplos con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float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algunos más… ¡</a:t>
            </a:r>
            <a:r>
              <a:rPr lang="es-E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uff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cuántas posibilidades!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Ahora con capas hijas, también sin position.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Pentágono"/>
          <p:cNvSpPr/>
          <p:nvPr/>
        </p:nvSpPr>
        <p:spPr>
          <a:xfrm>
            <a:off x="2736081" y="3773706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float_9.html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capas hijas flotando a la derecha y la capa padre a la izquierda.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heurón"/>
          <p:cNvSpPr/>
          <p:nvPr/>
        </p:nvSpPr>
        <p:spPr>
          <a:xfrm>
            <a:off x="6982713" y="3775149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capas hijas se posicionan dentro de la capa padre a la derecha y el padre a la izquierda.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Pentágono"/>
          <p:cNvSpPr/>
          <p:nvPr/>
        </p:nvSpPr>
        <p:spPr>
          <a:xfrm>
            <a:off x="2736081" y="4793372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float_10.html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Creamos una capa adicional que es hermana de la capa padre que contiene dos hijas y la posicionamos a la izquierda.</a:t>
            </a:r>
          </a:p>
        </p:txBody>
      </p:sp>
      <p:sp>
        <p:nvSpPr>
          <p:cNvPr id="28" name="25 Cheurón"/>
          <p:cNvSpPr/>
          <p:nvPr/>
        </p:nvSpPr>
        <p:spPr>
          <a:xfrm>
            <a:off x="6982713" y="4794815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capas se posicionan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correctamente, cada una respecto a su padre o hermana.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30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float_8.html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capa padre a la izquierda y a la derecha la capa hija.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capa hija se posiciona dentro de la capa padre y la derecha.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40460"/>
              </p:ext>
            </p:extLst>
          </p:nvPr>
        </p:nvGraphicFramePr>
        <p:xfrm>
          <a:off x="2304033" y="1961952"/>
          <a:ext cx="8856985" cy="953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margin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b="0" i="1" dirty="0" err="1" smtClean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s-ES" sz="1400" b="0" i="0" dirty="0" smtClean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|%|</a:t>
                      </a:r>
                      <a:r>
                        <a:rPr lang="es-ES" sz="1400" b="0" i="0" dirty="0" err="1" smtClean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auto|initial|inherit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Establece</a:t>
                      </a:r>
                      <a:r>
                        <a:rPr lang="es-ES" sz="1400" baseline="0" noProof="0" dirty="0" smtClean="0">
                          <a:latin typeface="Arial" pitchFamily="34" charset="0"/>
                          <a:cs typeface="Arial" pitchFamily="34" charset="0"/>
                        </a:rPr>
                        <a:t> los cuatro márgenes externos de un elemento.</a:t>
                      </a:r>
                    </a:p>
                    <a:p>
                      <a:pPr fontAlgn="t"/>
                      <a:r>
                        <a:rPr lang="es-ES" sz="1400" baseline="0" noProof="0" dirty="0" smtClean="0">
                          <a:latin typeface="Arial" pitchFamily="34" charset="0"/>
                          <a:cs typeface="Arial" pitchFamily="34" charset="0"/>
                        </a:rPr>
                        <a:t>El fondo de la imagen no pertenece a los márgenes.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Ejemplos con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margin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a ver ejemplos para consolidar la propiedad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que combinaremos con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con position.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30 Pentágono"/>
          <p:cNvSpPr/>
          <p:nvPr/>
        </p:nvSpPr>
        <p:spPr>
          <a:xfrm>
            <a:off x="2736081" y="2754039"/>
            <a:ext cx="4320000" cy="1800201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margin_1.html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capa con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establecido de la siguiente manera:</a:t>
            </a:r>
          </a:p>
          <a:p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10px 20px 30px 40px;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25 Cheurón"/>
          <p:cNvSpPr/>
          <p:nvPr/>
        </p:nvSpPr>
        <p:spPr>
          <a:xfrm>
            <a:off x="6982713" y="2755483"/>
            <a:ext cx="4034704" cy="17992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capa se desplaza 10px hacia abajo y 40px hacia la derecha.</a:t>
            </a:r>
          </a:p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establecimiento de los 4 márgenes se realiza en el que el primero es margen superior y según el movimiento de las agujas de reloj se establecen el resto de márgenes.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43" b="56637"/>
          <a:stretch/>
        </p:blipFill>
        <p:spPr bwMode="auto">
          <a:xfrm>
            <a:off x="5112345" y="4862014"/>
            <a:ext cx="2411761" cy="2055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732238" y="4914280"/>
            <a:ext cx="572593" cy="307777"/>
          </a:xfrm>
          <a:prstGeom prst="wedgeRectCallout">
            <a:avLst>
              <a:gd name="adj1" fmla="val -185722"/>
              <a:gd name="adj2" fmla="val 30144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10px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769784" y="5380209"/>
            <a:ext cx="572593" cy="307777"/>
          </a:xfrm>
          <a:prstGeom prst="wedgeRectCallout">
            <a:avLst>
              <a:gd name="adj1" fmla="val -125639"/>
              <a:gd name="adj2" fmla="val 33085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20px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31928" y="6282432"/>
            <a:ext cx="572593" cy="307777"/>
          </a:xfrm>
          <a:prstGeom prst="wedgeRectCallout">
            <a:avLst>
              <a:gd name="adj1" fmla="val -97179"/>
              <a:gd name="adj2" fmla="val -10222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0px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323488" y="5534097"/>
            <a:ext cx="572593" cy="307777"/>
          </a:xfrm>
          <a:prstGeom prst="wedgeRectCallout">
            <a:avLst>
              <a:gd name="adj1" fmla="val 111531"/>
              <a:gd name="adj2" fmla="val -19863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40px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Ejemplos con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margin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Continuamos con más ejemplos para consolidar la propiedad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Pentágono"/>
          <p:cNvSpPr/>
          <p:nvPr/>
        </p:nvSpPr>
        <p:spPr>
          <a:xfrm>
            <a:off x="2736081" y="3773706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margin_3.html</a:t>
            </a:r>
          </a:p>
          <a:p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sola declaración.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heurón"/>
          <p:cNvSpPr/>
          <p:nvPr/>
        </p:nvSpPr>
        <p:spPr>
          <a:xfrm>
            <a:off x="6982713" y="3775149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50px; definimos los 4 márgenes.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Pentágono"/>
          <p:cNvSpPr/>
          <p:nvPr/>
        </p:nvSpPr>
        <p:spPr>
          <a:xfrm>
            <a:off x="2736081" y="4793372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margin_4.html</a:t>
            </a:r>
          </a:p>
          <a:p>
            <a:r>
              <a:rPr lang="es-E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declaraciones.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5 Cheurón"/>
          <p:cNvSpPr/>
          <p:nvPr/>
        </p:nvSpPr>
        <p:spPr>
          <a:xfrm>
            <a:off x="6982713" y="4794815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50px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25px; definimos 50px para arriba y abajo y 25px izquierda y derecha.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28 Pentágono"/>
          <p:cNvSpPr/>
          <p:nvPr/>
        </p:nvSpPr>
        <p:spPr>
          <a:xfrm>
            <a:off x="2736081" y="5813037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margin_5.html</a:t>
            </a:r>
          </a:p>
          <a:p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tres declaraciones.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25 Cheurón"/>
          <p:cNvSpPr/>
          <p:nvPr/>
        </p:nvSpPr>
        <p:spPr>
          <a:xfrm>
            <a:off x="6982713" y="5814480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50px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25px 10px; </a:t>
            </a:r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definimos 50px para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arriba, 25px </a:t>
            </a:r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izquierda y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derecha, y 10px para abajo.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30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margin_2.html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capas una con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 otra no.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capa2 se posiciona teniendo en cuenta los márgenes de la capa anterior.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Ejemplos con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margin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Continuamos con más ejemplos para consolidar la propiedad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Pentágono"/>
          <p:cNvSpPr/>
          <p:nvPr/>
        </p:nvSpPr>
        <p:spPr>
          <a:xfrm>
            <a:off x="2736081" y="3773706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margin_7.html</a:t>
            </a:r>
          </a:p>
          <a:p>
            <a:r>
              <a:rPr lang="es-E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50px; y </a:t>
            </a:r>
            <a:r>
              <a:rPr lang="es-E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6" name="25 Cheurón"/>
          <p:cNvSpPr/>
          <p:nvPr/>
        </p:nvSpPr>
        <p:spPr>
          <a:xfrm>
            <a:off x="6982713" y="3775149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capa2 se posiciona a la izquierda correctamente. La capa1 se ha movido verticalmente por el </a:t>
            </a:r>
            <a:r>
              <a:rPr lang="es-ES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30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margin_6.html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derecha y con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2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capa2 se posiciona teniendo en cuenta el margen de la capa1.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Ejemplos con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margin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Continuamos con más ejemplos para consolidar la propiedad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Pentágono"/>
          <p:cNvSpPr/>
          <p:nvPr/>
        </p:nvSpPr>
        <p:spPr>
          <a:xfrm>
            <a:off x="2736081" y="3773706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margin_9.html y 9_1.html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¿Y si fuesen dos capas? Las dos alineadas horizontalmente y centradas sobre su padre.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heurón"/>
          <p:cNvSpPr/>
          <p:nvPr/>
        </p:nvSpPr>
        <p:spPr>
          <a:xfrm>
            <a:off x="6982713" y="3775149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Pues no es tan fácil, con </a:t>
            </a:r>
            <a:r>
              <a:rPr lang="es-ES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podemos, sin </a:t>
            </a:r>
            <a:r>
              <a:rPr lang="es-ES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se alinean horizontalmente.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Pentágono"/>
          <p:cNvSpPr/>
          <p:nvPr/>
        </p:nvSpPr>
        <p:spPr>
          <a:xfrm>
            <a:off x="2736081" y="4793372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margin_10.html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Pues si queremos centrarlas sobre su padre…</a:t>
            </a:r>
          </a:p>
        </p:txBody>
      </p:sp>
      <p:sp>
        <p:nvSpPr>
          <p:cNvPr id="28" name="25 Cheurón"/>
          <p:cNvSpPr/>
          <p:nvPr/>
        </p:nvSpPr>
        <p:spPr>
          <a:xfrm>
            <a:off x="6982713" y="4794815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que crear una capa que englobe a las dos y centrar esa.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28 Pentágono"/>
          <p:cNvSpPr/>
          <p:nvPr/>
        </p:nvSpPr>
        <p:spPr>
          <a:xfrm>
            <a:off x="2736081" y="5813037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margin_11.html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si les añadimos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25 Cheurón"/>
          <p:cNvSpPr/>
          <p:nvPr/>
        </p:nvSpPr>
        <p:spPr>
          <a:xfrm>
            <a:off x="6982713" y="5814480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fácil añadiendo el </a:t>
            </a:r>
            <a:r>
              <a:rPr lang="es-ES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%.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30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margin_8.html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¡Qué fácil centrarse!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capa1 se centra horizontalmente sobre su padre, en este caso sobre el </a:t>
            </a:r>
            <a:r>
              <a:rPr lang="es-ES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5219746" cy="337078"/>
          </a:xfrm>
        </p:spPr>
        <p:txBody>
          <a:bodyPr/>
          <a:lstStyle/>
          <a:p>
            <a:r>
              <a:rPr lang="es-ES" dirty="0"/>
              <a:t>Entorno cliente – </a:t>
            </a:r>
            <a:r>
              <a:rPr lang="es-ES" dirty="0" smtClean="0"/>
              <a:t>HTML y CSS - Introducción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304033" y="196195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temario que vamos a ver a continuación se compone de: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Capas.</a:t>
            </a:r>
          </a:p>
        </p:txBody>
      </p:sp>
    </p:spTree>
    <p:extLst>
      <p:ext uri="{BB962C8B-B14F-4D97-AF65-F5344CB8AC3E}">
        <p14:creationId xmlns:p14="http://schemas.microsoft.com/office/powerpoint/2010/main" val="21952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49696"/>
              </p:ext>
            </p:extLst>
          </p:nvPr>
        </p:nvGraphicFramePr>
        <p:xfrm>
          <a:off x="2304033" y="1961952"/>
          <a:ext cx="8856985" cy="2233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1" dirty="0" err="1" smtClean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s-ES" sz="1400" b="0" i="0" dirty="0" smtClean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|%|</a:t>
                      </a:r>
                      <a:r>
                        <a:rPr lang="es-ES" sz="1400" b="0" i="0" dirty="0" err="1" smtClean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initial|inherit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 los cuatro márgenes internos de un elemento en una sola declaración. El fondo de imagen si pertenece a los márgenes.</a:t>
                      </a:r>
                    </a:p>
                    <a:p>
                      <a:endParaRPr lang="es-ES" sz="1400" b="0" i="0" kern="1200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4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Funciona igual que </a:t>
                      </a:r>
                      <a:r>
                        <a:rPr lang="es-ES" sz="1400" b="0" i="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margin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 la declaración de los márgenes, esto es, podemos definir los cuatro márgenes, o solamente 3 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ó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ó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1.</a:t>
                      </a:r>
                    </a:p>
                    <a:p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 no tiene sentido en esta propiedad.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9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Ejemplos con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padding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 un ejemplo entenderemos la propiedad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padding_1.html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Definimos el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capa con los cuatro márgenes. Hemos establecido también el texto justificado.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capa deja los márgenes tal y como los definimos.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09905"/>
              </p:ext>
            </p:extLst>
          </p:nvPr>
        </p:nvGraphicFramePr>
        <p:xfrm>
          <a:off x="2304033" y="1961952"/>
          <a:ext cx="8856985" cy="13801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anchura estilo color</a:t>
                      </a: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las</a:t>
                      </a:r>
                      <a:r>
                        <a:rPr lang="es-ES" sz="14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propiedades del borde en una sola declaración.</a:t>
                      </a:r>
                    </a:p>
                    <a:p>
                      <a:pPr fontAlgn="t"/>
                      <a:r>
                        <a:rPr lang="es-ES" sz="14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 que nos pide es la anchura, el estilo y el color separado por un espacio en blanco. Para definir un borde hay que definir los tres valores.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304032" y="3549030"/>
            <a:ext cx="885698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anchura se establece en pixeles, o usando algunos de los valores predefinidos: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thick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estilo es el tipo de línea en la que se establecerá el borde, los valores pueden ser: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dotted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(con puntos),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dashed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(rayas),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(continua),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(dos líneas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groove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(surco en 3D),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(cresta en 3D),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(recuadro interior) y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outset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(recuadro exterior).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Algunos ejemplos: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1px </a:t>
            </a:r>
            <a:r>
              <a:rPr lang="es-ES" sz="14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red;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/* Nos define un borde de 1px en estilo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 en color rojo. */</a:t>
            </a:r>
          </a:p>
          <a:p>
            <a:pPr algn="just"/>
            <a:r>
              <a:rPr lang="es-ES" sz="14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10px </a:t>
            </a:r>
            <a:r>
              <a:rPr lang="es-ES" sz="14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dashed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#FAFAFA;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/* Nos define un borde de 10px en estilo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dashed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 en color gris claro. */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64091"/>
              </p:ext>
            </p:extLst>
          </p:nvPr>
        </p:nvGraphicFramePr>
        <p:xfrm>
          <a:off x="2304033" y="2610024"/>
          <a:ext cx="8856985" cy="1804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border-width</a:t>
                      </a:r>
                      <a:endParaRPr lang="es-ES" sz="1400" kern="1200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anchura (en </a:t>
                      </a:r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px</a:t>
                      </a: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 anchura del borde.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border-style</a:t>
                      </a:r>
                      <a:endParaRPr lang="es-ES" sz="1400" kern="1200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estilo</a:t>
                      </a: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</a:t>
                      </a:r>
                      <a:r>
                        <a:rPr lang="es-ES" sz="14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estilo del borde.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-color</a:t>
                      </a:r>
                      <a:endParaRPr lang="es-ES" sz="1400" kern="1200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color</a:t>
                      </a: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color</a:t>
                      </a:r>
                      <a:r>
                        <a:rPr lang="es-ES" sz="14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borde.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304032" y="1946270"/>
            <a:ext cx="8856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Podríamos haber definido las propiedades del borde por separado, utilizando 3 propiedades distintas, que normalmente no se usan con la excepción de emplearlas en animaciones.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53593"/>
              </p:ext>
            </p:extLst>
          </p:nvPr>
        </p:nvGraphicFramePr>
        <p:xfrm>
          <a:off x="2304033" y="2394000"/>
          <a:ext cx="8856985" cy="953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border-radius</a:t>
                      </a:r>
                      <a:endParaRPr lang="es-ES" sz="1400" kern="1200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Arial" pitchFamily="34" charset="0"/>
                          <a:cs typeface="Arial" pitchFamily="34" charset="0"/>
                        </a:rPr>
                        <a:t>1-4 length|% / 1-4 length|%|</a:t>
                      </a:r>
                      <a:r>
                        <a:rPr lang="en-U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initial|inherit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el grado de redondeo de las cuatro esquinas.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Existe una propiedad que nos permite redondear los bordes de las cajas.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304032" y="3495606"/>
            <a:ext cx="88569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primera parte, antes de la barra, /, indica el radio del circulo que se va a emplear para generar el redondeo, cuanto más grande más redondeo.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segunda parte separada por una barra, /, nos permite establecer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 segundo radio para establecer la elipse.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border-radius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4953496"/>
            <a:ext cx="52292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304032" y="1976468"/>
            <a:ext cx="8856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 igual que las propiedades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Si definimos solamente una longitud es para las 4 esquinas, si definimos dos,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25px 0px;, se establecerá el redondeo de la esquina superior izquierda y de la esquina inferior derecha. Si definimos tres,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25px 0px 50px;, estamos estableciendo la esquina superior izquierda en 25px, la esquina superior derecha y la esquina inferior izquierda en 0px y la esquina inferior derecha en 50px.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Ejemplos con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border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a ver la propiedad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Pentágono"/>
          <p:cNvSpPr/>
          <p:nvPr/>
        </p:nvSpPr>
        <p:spPr>
          <a:xfrm>
            <a:off x="2736081" y="2466008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border_radius_1.html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 ejemplos de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radius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forma circular.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25 Cheurón"/>
          <p:cNvSpPr/>
          <p:nvPr/>
        </p:nvSpPr>
        <p:spPr>
          <a:xfrm>
            <a:off x="6982713" y="2467451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ejemplos de uso de la propiedad </a:t>
            </a:r>
            <a:r>
              <a:rPr lang="es-ES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2736081" y="3508781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border_radius_2.html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 ejemplos de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radius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forma elipse.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25 Cheurón"/>
          <p:cNvSpPr/>
          <p:nvPr/>
        </p:nvSpPr>
        <p:spPr>
          <a:xfrm>
            <a:off x="6982713" y="3510224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ejemplos de uso de la propiedad </a:t>
            </a:r>
            <a:r>
              <a:rPr lang="es-ES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88757"/>
              </p:ext>
            </p:extLst>
          </p:nvPr>
        </p:nvGraphicFramePr>
        <p:xfrm>
          <a:off x="3492165" y="3218898"/>
          <a:ext cx="6696745" cy="32795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228"/>
                <a:gridCol w="4644517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todas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propiedades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en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sola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declaración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width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anchura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style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estilo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-top-color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el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color del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izquierda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derecha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304032" y="1946270"/>
            <a:ext cx="88569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existen propiedades para los 4 bordes y para las esquinas de forma individual. Sólo hay que añadir las palabras top,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después de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el borde superior serían: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9246"/>
              </p:ext>
            </p:extLst>
          </p:nvPr>
        </p:nvGraphicFramePr>
        <p:xfrm>
          <a:off x="3492165" y="2714842"/>
          <a:ext cx="6696745" cy="32795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228"/>
                <a:gridCol w="4644517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border-left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todas</a:t>
                      </a:r>
                      <a:r>
                        <a:rPr lang="en-US" sz="14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</a:t>
                      </a:r>
                      <a:r>
                        <a:rPr lang="en-US" sz="14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propiedades</a:t>
                      </a:r>
                      <a:r>
                        <a:rPr lang="en-US" sz="14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4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4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4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4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sola </a:t>
                      </a:r>
                      <a:r>
                        <a:rPr lang="en-US" sz="14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declaración</a:t>
                      </a:r>
                      <a:r>
                        <a:rPr lang="en-US" sz="14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border-left-width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anchura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border-left-style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estilo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-color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el color del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izquierdo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izquierda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derecha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2302236" y="1971467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el borde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izquierdo serían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44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66721"/>
              </p:ext>
            </p:extLst>
          </p:nvPr>
        </p:nvGraphicFramePr>
        <p:xfrm>
          <a:off x="3492165" y="2653882"/>
          <a:ext cx="6696745" cy="32795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228"/>
                <a:gridCol w="4644517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las propiedades</a:t>
                      </a:r>
                      <a:r>
                        <a:rPr lang="es-ES" sz="14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borde inferior en una sola declaración.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border-bottom-width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la anchura del borde inferior.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border-bottom-style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 estilo del borde inferior.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-color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el</a:t>
                      </a:r>
                      <a:r>
                        <a:rPr lang="es-ES" sz="1400" kern="12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 del borde inferior.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izquierda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derecha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302236" y="1971467"/>
            <a:ext cx="2786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el borde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inferior serían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70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Capas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304033" y="2018278"/>
            <a:ext cx="8928992" cy="30469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Cuando decimos capas nos referimos de forma genérica a la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etiqueta &lt;div&gt; pero las nuevas capas semánticas de HTML5, &lt;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hgroup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&gt; y &lt;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&gt; se comportan igual que la etiqueta &lt;div&gt;. 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Incluso una etiqueta &lt;p&gt; o una etiqueta &lt;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 también podemos utilizarlas como capas con pequeñas adaptaciones de sus propiedades por defecto. 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ejemplos 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 realizaremos durante este tema están desarrollados con la etiqueta div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pero se pueden aplicar perfectamente a cualquiera de las nuevas capas.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¿Pero qué es una capa?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capa es simplemente un rectángulo, que definimos en la página, pero que podemos 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situarlo con respecto a otros elementos de la página de diversas formas, utilizando las propiedades CSS.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62795"/>
              </p:ext>
            </p:extLst>
          </p:nvPr>
        </p:nvGraphicFramePr>
        <p:xfrm>
          <a:off x="3492165" y="2653882"/>
          <a:ext cx="6696745" cy="32795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228"/>
                <a:gridCol w="4644517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border-right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todas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propiedades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derecho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sola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declación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border-right-width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anchura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derecho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border-right-style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estilo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derecho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-color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el color del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derecho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izquierda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derecha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302236" y="1971467"/>
            <a:ext cx="3067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para 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borde </a:t>
            </a:r>
            <a:r>
              <a:rPr lang="es-E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 serían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98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41466"/>
              </p:ext>
            </p:extLst>
          </p:nvPr>
        </p:nvGraphicFramePr>
        <p:xfrm>
          <a:off x="3492165" y="2538016"/>
          <a:ext cx="6696745" cy="2389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4276"/>
                <a:gridCol w="4212469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izquierda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-top-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s-ES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400" kern="1200" noProof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radius</a:t>
                      </a:r>
                      <a:endParaRPr lang="es-ES" sz="140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la forma de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esquina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superior </a:t>
                      </a:r>
                      <a:r>
                        <a:rPr lang="en-US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derecha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66675" marB="66675"/>
                </a:tc>
              </a:tr>
              <a:tr h="457488"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border-bottom-right-radius</a:t>
                      </a:r>
                      <a:endParaRPr lang="es-ES" sz="1400" kern="1200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la forma de la esquina del borde inferior derecho.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border-bottom-left-radius</a:t>
                      </a:r>
                      <a:endParaRPr lang="es-ES" sz="1400" kern="1200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la forma de la esquina del borde inferior izquierdo.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para las cuatro esquinas: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Margin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Border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Padding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Contenido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304032" y="1946270"/>
            <a:ext cx="8856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Conocemos las cuatro propiedades por separado y vamos a ver como se relacionan entre si.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la anchura de la capa está incluido 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pero no el borde y el margen.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60" t="46118" r="1471" b="26941"/>
          <a:stretch/>
        </p:blipFill>
        <p:spPr bwMode="auto">
          <a:xfrm>
            <a:off x="5220357" y="3114079"/>
            <a:ext cx="3240360" cy="261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6696521" y="6643905"/>
            <a:ext cx="481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err="1">
                <a:solidFill>
                  <a:schemeClr val="accent1"/>
                </a:solidFill>
              </a:rPr>
              <a:t>capas_margin</a:t>
            </a:r>
            <a:r>
              <a:rPr lang="es-ES" sz="1600" dirty="0">
                <a:solidFill>
                  <a:schemeClr val="accent1"/>
                </a:solidFill>
              </a:rPr>
              <a:t>-borde-</a:t>
            </a:r>
            <a:r>
              <a:rPr lang="es-ES" sz="1600" dirty="0" err="1">
                <a:solidFill>
                  <a:schemeClr val="accent1"/>
                </a:solidFill>
              </a:rPr>
              <a:t>padding</a:t>
            </a:r>
            <a:r>
              <a:rPr lang="es-ES" sz="1600" dirty="0">
                <a:solidFill>
                  <a:schemeClr val="accent1"/>
                </a:solidFill>
              </a:rPr>
              <a:t> y contenido.html</a:t>
            </a:r>
          </a:p>
        </p:txBody>
      </p:sp>
    </p:spTree>
    <p:extLst>
      <p:ext uri="{BB962C8B-B14F-4D97-AF65-F5344CB8AC3E}">
        <p14:creationId xmlns:p14="http://schemas.microsoft.com/office/powerpoint/2010/main" val="39139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Ejercicios</a:t>
            </a:r>
            <a:endParaRPr lang="es-ES_tradnl" dirty="0">
              <a:solidFill>
                <a:srgbClr val="0070C0"/>
              </a:solidFill>
            </a:endParaRP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304032" y="1946270"/>
            <a:ext cx="8856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Hacer un ejemplo en el que se muestren los 8 tipos de bordes en 8 cajas distintas de la siguiente manera.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9524295" y="6643905"/>
            <a:ext cx="2007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Ejercicio 1 Capas.html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t="11296" r="22783" b="4795"/>
          <a:stretch/>
        </p:blipFill>
        <p:spPr bwMode="auto">
          <a:xfrm>
            <a:off x="4936631" y="2531046"/>
            <a:ext cx="3807812" cy="41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1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Capas e imágenes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304032" y="1946270"/>
            <a:ext cx="8856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a realizar algunos ejemplos de centrados de imágenes con capas.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Centramos horizontalmente una imagen sobre la ventana.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586835" y="6408758"/>
            <a:ext cx="2920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capas_imagenes_1.html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586835" y="6676117"/>
            <a:ext cx="2920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capas_imagenes_2.html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2" y="2956991"/>
            <a:ext cx="5591050" cy="344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0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Capas e imágenes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Centramos horizontalmente y verticalmente una imagen sobre la ventana.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586835" y="6408758"/>
            <a:ext cx="2920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capas_imagenes_3.html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586835" y="6676117"/>
            <a:ext cx="2920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capas_imagenes_4.html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1" y="2466008"/>
            <a:ext cx="476423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87316"/>
              </p:ext>
            </p:extLst>
          </p:nvPr>
        </p:nvGraphicFramePr>
        <p:xfrm>
          <a:off x="2304033" y="1961952"/>
          <a:ext cx="8856985" cy="953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45748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propiedad </a:t>
                      </a:r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nos sirve para estructurar las capas. Es una de las propiedades con más opciones.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041367" y="3186088"/>
            <a:ext cx="309634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68759" y="3186088"/>
            <a:ext cx="21953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-block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inline-flex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inline-table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list-item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run-in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909019" y="3186088"/>
            <a:ext cx="29874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table-caption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table-column-group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table-header-group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table-footer-group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table-row-group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table-cell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table-column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table-row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62641"/>
              </p:ext>
            </p:extLst>
          </p:nvPr>
        </p:nvGraphicFramePr>
        <p:xfrm>
          <a:off x="2304033" y="1961952"/>
          <a:ext cx="8928992" cy="1842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5036"/>
                <a:gridCol w="5091668"/>
                <a:gridCol w="2592288"/>
              </a:tblGrid>
              <a:tr h="15418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</a:rPr>
                        <a:t>Valor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err="1">
                          <a:effectLst/>
                        </a:rPr>
                        <a:t>inline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contenido se visualiza en una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sola línea. Es el valor por defecto en la etiqueta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capas_display_1.html</a:t>
                      </a:r>
                    </a:p>
                    <a:p>
                      <a:pPr fontAlgn="t"/>
                      <a:endParaRPr lang="es-ES" sz="1400" baseline="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Hemos convertido un div en un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</a:rPr>
                        <a:t>block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el de por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defecto en los elementos div. </a:t>
                      </a: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como un bloque. La capa </a:t>
                      </a:r>
                      <a:r>
                        <a:rPr lang="es-ES" sz="1400" i="1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ocupa</a:t>
                      </a: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todo el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espacio horizontal.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23407"/>
              </p:ext>
            </p:extLst>
          </p:nvPr>
        </p:nvGraphicFramePr>
        <p:xfrm>
          <a:off x="2304033" y="1961952"/>
          <a:ext cx="8928992" cy="35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5036"/>
                <a:gridCol w="5091668"/>
                <a:gridCol w="2592288"/>
              </a:tblGrid>
              <a:tr h="15418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los </a:t>
                      </a:r>
                      <a:r>
                        <a:rPr lang="en-US" sz="14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elementos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</a:t>
                      </a:r>
                      <a:r>
                        <a:rPr lang="en-US" sz="14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contenedor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bloque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flexible. Nuevo </a:t>
                      </a:r>
                      <a:r>
                        <a:rPr lang="en-US" sz="14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CSS3.</a:t>
                      </a:r>
                    </a:p>
                    <a:p>
                      <a:pPr fontAlgn="t"/>
                      <a:endParaRPr lang="en-US" sz="1400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 permite crear estructuras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dependan de la resolución que tengamos. Web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responsive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capas_display_2.html</a:t>
                      </a: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ejemplo sencillo.</a:t>
                      </a: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aseline="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capas_display_3.html</a:t>
                      </a: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Menú navegación y contenido.</a:t>
                      </a: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capas_display_4.html</a:t>
                      </a: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 ejemplo con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aseline="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capas_display_5.html</a:t>
                      </a: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Centrando texto verticalmente y horizontalmente.</a:t>
                      </a: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aseline="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capas_display_6.html</a:t>
                      </a:r>
                    </a:p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También una imagen.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81085"/>
              </p:ext>
            </p:extLst>
          </p:nvPr>
        </p:nvGraphicFramePr>
        <p:xfrm>
          <a:off x="2304033" y="1961952"/>
          <a:ext cx="8928992" cy="3476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5036"/>
                <a:gridCol w="5091668"/>
                <a:gridCol w="2592288"/>
              </a:tblGrid>
              <a:tr h="15418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480696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-block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en línea,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hacia la izquierda, con otro elemento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-block.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capas_display_7.html</a:t>
                      </a:r>
                    </a:p>
                    <a:p>
                      <a:pPr fontAlgn="t"/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comportamiento es el mismo que usar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pero nos deja una pequeña separación entre las capas.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inline-flex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en un contenedor </a:t>
                      </a:r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</a:t>
                      </a: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Nuevo en CSS3.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154186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inline-table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como 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una tabla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list-item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elemento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comporta como una etiqueta &lt;li&gt;.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capas_display_8.html</a:t>
                      </a:r>
                    </a:p>
                    <a:p>
                      <a:pPr fontAlgn="t"/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Hemos convertido un div en un li.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run-in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de tipo block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dependiendo del contexto.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33920"/>
              </p:ext>
            </p:extLst>
          </p:nvPr>
        </p:nvGraphicFramePr>
        <p:xfrm>
          <a:off x="2304033" y="1961952"/>
          <a:ext cx="8856985" cy="2091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30362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auto|</a:t>
                      </a:r>
                      <a:r>
                        <a:rPr lang="es-ES" sz="14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s-E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|%|</a:t>
                      </a:r>
                      <a:r>
                        <a:rPr lang="es-E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initial|inherit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la distancia en vertical donde se colocará la capa.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30362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auto|</a:t>
                      </a:r>
                      <a:r>
                        <a:rPr lang="es-ES" sz="14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s-E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|%|</a:t>
                      </a:r>
                      <a:r>
                        <a:rPr lang="es-E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initial|inherit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la distancia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horizontal donde se colocará la capa.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30362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auto|</a:t>
                      </a:r>
                      <a:r>
                        <a:rPr lang="es-ES" sz="14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s-E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|%|</a:t>
                      </a:r>
                      <a:r>
                        <a:rPr lang="es-E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initial|inherit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el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tamaño de altura de la capa,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px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(pixeles) % (en porcentaje).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30362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auto|</a:t>
                      </a:r>
                      <a:r>
                        <a:rPr lang="es-ES" sz="14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es-E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|%|</a:t>
                      </a:r>
                      <a:r>
                        <a:rPr lang="es-E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initial|inherit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el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tamaño de anchura de la capa,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px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(pixeles) % (en porcentaje).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9269759" y="6138416"/>
            <a:ext cx="2022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capas_1.html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04033" y="4554240"/>
            <a:ext cx="8712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 el ejemplo apreciamos como las propiedades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 funcionan ya que estas necesitan que se defina también la propiedad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Las propiedades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si que funcionan sin ningún problema, pero la propiedad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 funciona cuando la indicamos en porcentaje.</a:t>
            </a:r>
          </a:p>
          <a:p>
            <a:pPr algn="just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Hemos añadido también una propiedad, común a casi todas las etiquetas, que es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que explicaremos en detalle en las próximas páginas. De momento nos vale con saber que resalta el borde del elemento.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9269759" y="6408046"/>
            <a:ext cx="2229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capas_1_1.html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269759" y="6677675"/>
            <a:ext cx="2229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capas_1_2.html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98675"/>
              </p:ext>
            </p:extLst>
          </p:nvPr>
        </p:nvGraphicFramePr>
        <p:xfrm>
          <a:off x="2304033" y="1961952"/>
          <a:ext cx="8928992" cy="35981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/>
                <a:gridCol w="5256584"/>
                <a:gridCol w="1656184"/>
              </a:tblGrid>
              <a:tr h="15418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154186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elemento como un elemento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154186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table-caption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el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elemento como un elemento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caption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table-column-group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elemento como un elemento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colgroup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table-header-group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como elemento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thead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table-footer-group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como un elemento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tfoot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154186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table-row-group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como un elemento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tbody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154186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table-cell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como un elemento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154186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table-column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como un elemento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154186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table-row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marL="0" marR="0" indent="0" algn="l" defTabSz="120459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 un elemento como un elemento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aseline="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elemento se ocultará y a diferencia de </a:t>
                      </a:r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visibility</a:t>
                      </a:r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elemento no ocupará espacio.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al</a:t>
                      </a:r>
                      <a:r>
                        <a:rPr lang="es-ES" sz="14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valor por defecto.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  <a:tr h="263022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inherit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Hereda la propiedad del elemento padre.</a:t>
                      </a:r>
                      <a:endParaRPr lang="es-ES" sz="14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674" marR="22674" marT="22674" marB="226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1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Ejercicios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pic>
        <p:nvPicPr>
          <p:cNvPr id="1026" name="Picture 2" descr="G:\cursos\formación GreenPC\Desarrollo de aplicaciones Web\Ejercicios Capas\Imagenes Ejercicios\T2I1_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32" y="2532279"/>
            <a:ext cx="17414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cursos\formación GreenPC\Desarrollo de aplicaciones Web\Ejercicios Capas\Imagenes Ejercicios\T1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29" y="2532279"/>
            <a:ext cx="17414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cursos\formación GreenPC\Desarrollo de aplicaciones Web\Ejercicios Capas\Imagenes Ejercicios\T1I2_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75" y="3831037"/>
            <a:ext cx="17414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cursos\formación GreenPC\Desarrollo de aplicaciones Web\Ejercicios Capas\Imagenes Ejercicios\T1I2_0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15" y="3831037"/>
            <a:ext cx="17414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:\cursos\formación GreenPC\Desarrollo de aplicaciones Web\Ejercicios Capas\Imagenes Ejercicios\T1I2_01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95" y="3831037"/>
            <a:ext cx="17414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2304032" y="1946270"/>
            <a:ext cx="88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Realicemos unos cuantos ejercicios de posicionamiento de capas.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 descr="G:\cursos\formación GreenPC\Desarrollo de aplicaciones Web\Ejercicios Capas\Imagenes Ejercicios\T2I1_00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15" y="2532279"/>
            <a:ext cx="1728192" cy="10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:\cursos\formación GreenPC\Desarrollo de aplicaciones Web\Ejercicios Capas\Imagenes Ejercicios\T2I1_01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29" y="3831037"/>
            <a:ext cx="1756296" cy="10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:\cursos\formación GreenPC\Desarrollo de aplicaciones Web\Ejercicios Capas\Imagenes Ejercicios\T2I1_03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75" y="2532279"/>
            <a:ext cx="1716137" cy="106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:\cursos\formación GreenPC\Desarrollo de aplicaciones Web\Ejercicios Capas\Imagenes Ejercicios\T1I2_01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95" y="5126651"/>
            <a:ext cx="1711572" cy="106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G:\cursos\formación GreenPC\Desarrollo de aplicaciones Web\Ejercicios Capas\Imagenes Ejercicios\T2I1_01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15" y="5126651"/>
            <a:ext cx="1738334" cy="107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:\cursos\formación GreenPC\Desarrollo de aplicaciones Web\Ejercicios Capas\Imagenes Ejercicios\T2I1_03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32" y="5126651"/>
            <a:ext cx="1738334" cy="107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:\cursos\formación GreenPC\Desarrollo de aplicaciones Web\Ejercicios Capas\Imagenes Ejercicios\T2I2_00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32" y="3831037"/>
            <a:ext cx="174150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:\cursos\formación GreenPC\Desarrollo de aplicaciones Web\Ejercicios Capas\Imagenes Ejercicios\T1I2_00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75" y="5126651"/>
            <a:ext cx="1711569" cy="106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G:\cursos\formación GreenPC\Desarrollo de aplicaciones Web\Ejercicios Capas\Imagenes Ejercicios\T1I2_01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95" y="2532279"/>
            <a:ext cx="1686274" cy="10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:\cursos\formación GreenPC\Desarrollo de aplicaciones Web\Ejercicios Capas\Imagenes Ejercicios\T1_00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29" y="5126651"/>
            <a:ext cx="1711572" cy="106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4542137" cy="337078"/>
          </a:xfrm>
        </p:spPr>
        <p:txBody>
          <a:bodyPr/>
          <a:lstStyle/>
          <a:p>
            <a:r>
              <a:rPr lang="es-ES" dirty="0"/>
              <a:t>Entorno cliente – HTML y </a:t>
            </a:r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-14617" y="2682032"/>
            <a:ext cx="13681074" cy="2132193"/>
          </a:xfrm>
          <a:prstGeom prst="rect">
            <a:avLst/>
          </a:prstGeom>
          <a:noFill/>
        </p:spPr>
        <p:txBody>
          <a:bodyPr wrap="square" lIns="99892" tIns="49946" rIns="99892" bIns="49946" rtlCol="0">
            <a:spAutoFit/>
          </a:bodyPr>
          <a:lstStyle/>
          <a:p>
            <a:pPr algn="ctr"/>
            <a:r>
              <a:rPr lang="es-ES_tradnl" sz="6600" dirty="0" smtClean="0"/>
              <a:t>FIN </a:t>
            </a:r>
          </a:p>
          <a:p>
            <a:pPr algn="ctr"/>
            <a:r>
              <a:rPr lang="es-ES" sz="6600" dirty="0" smtClean="0"/>
              <a:t>CAPAS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5408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47512"/>
              </p:ext>
            </p:extLst>
          </p:nvPr>
        </p:nvGraphicFramePr>
        <p:xfrm>
          <a:off x="2304033" y="1961953"/>
          <a:ext cx="8856985" cy="10850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736304"/>
                <a:gridCol w="4752529"/>
              </a:tblGrid>
              <a:tr h="303169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776951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b="0" dirty="0" err="1" smtClean="0">
                          <a:latin typeface="Arial" pitchFamily="34" charset="0"/>
                          <a:cs typeface="Arial" pitchFamily="34" charset="0"/>
                        </a:rPr>
                        <a:t>static|absolute|fixed|relative|initial|inherit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el tipo de posicionamiento de la capa.</a:t>
                      </a: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2304032" y="3690471"/>
            <a:ext cx="8856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 el valor por defecto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Indica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 está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posicionado.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elemento es posicionado relativamente al primer elemento padre no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elemento es posicionado relativamente respecto a la ventana del navegador.</a:t>
            </a:r>
          </a:p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Indica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que la posición de la capa es relativa al objeto padre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Hereda la propiedad de su elemento padre.</a:t>
            </a:r>
          </a:p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property to its default value.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570204" y="5994400"/>
            <a:ext cx="2022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capas_2.html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570204" y="6327961"/>
            <a:ext cx="2022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capas_3.html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9570204" y="6661522"/>
            <a:ext cx="2022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capas_4.html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Más de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absolute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relative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fixed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a ver más ejemplos, jugando con los valores de la propiedad position y anidando las capas.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5.html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padre y capa hija en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hijo depende del padre.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Pentágono"/>
          <p:cNvSpPr/>
          <p:nvPr/>
        </p:nvSpPr>
        <p:spPr>
          <a:xfrm>
            <a:off x="2736081" y="3773706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5_1.html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pero la capa padre tiene contenido.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25 Cheurón"/>
          <p:cNvSpPr/>
          <p:nvPr/>
        </p:nvSpPr>
        <p:spPr>
          <a:xfrm>
            <a:off x="6982713" y="3775149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hijo depende del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padre </a:t>
            </a:r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 le afecta (top) el contenido del padre.</a:t>
            </a:r>
          </a:p>
        </p:txBody>
      </p:sp>
      <p:sp>
        <p:nvSpPr>
          <p:cNvPr id="13" name="12 Pentágono"/>
          <p:cNvSpPr/>
          <p:nvPr/>
        </p:nvSpPr>
        <p:spPr>
          <a:xfrm>
            <a:off x="2736081" y="4793372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padre en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capa hija en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25 Cheurón"/>
          <p:cNvSpPr/>
          <p:nvPr/>
        </p:nvSpPr>
        <p:spPr>
          <a:xfrm>
            <a:off x="6982713" y="4794815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hijo depende del padre.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16 Pentágono"/>
          <p:cNvSpPr/>
          <p:nvPr/>
        </p:nvSpPr>
        <p:spPr>
          <a:xfrm>
            <a:off x="2736081" y="5813037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6_1.html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que el anterior </a:t>
            </a:r>
            <a:r>
              <a:rPr lang="es-E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 la capa padre tiene contenido.</a:t>
            </a:r>
          </a:p>
        </p:txBody>
      </p:sp>
      <p:sp>
        <p:nvSpPr>
          <p:cNvPr id="18" name="25 Cheurón"/>
          <p:cNvSpPr/>
          <p:nvPr/>
        </p:nvSpPr>
        <p:spPr>
          <a:xfrm>
            <a:off x="6982713" y="5814480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hijo depende del padre pero NO le afecta (top) el contenido del padre.</a:t>
            </a:r>
          </a:p>
        </p:txBody>
      </p:sp>
    </p:spTree>
    <p:extLst>
      <p:ext uri="{BB962C8B-B14F-4D97-AF65-F5344CB8AC3E}">
        <p14:creationId xmlns:p14="http://schemas.microsoft.com/office/powerpoint/2010/main" val="25353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Más de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absolute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relative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fixed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a ver más ejemplos, jugando con los valores de la propiedad position y anidando las capas.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7.html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padre en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capa hija en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 que el hijo no dependa del padre.</a:t>
            </a:r>
          </a:p>
        </p:txBody>
      </p:sp>
      <p:sp>
        <p:nvSpPr>
          <p:cNvPr id="10" name="9 Pentágono"/>
          <p:cNvSpPr/>
          <p:nvPr/>
        </p:nvSpPr>
        <p:spPr>
          <a:xfrm>
            <a:off x="2736081" y="3773706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padre e hija en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25 Cheurón"/>
          <p:cNvSpPr/>
          <p:nvPr/>
        </p:nvSpPr>
        <p:spPr>
          <a:xfrm>
            <a:off x="6982713" y="3775149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hijo depende del 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padre.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Pentágono"/>
          <p:cNvSpPr/>
          <p:nvPr/>
        </p:nvSpPr>
        <p:spPr>
          <a:xfrm>
            <a:off x="2736081" y="4793372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8_1.html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que el anterior pero la capa padre tiene contenido.</a:t>
            </a:r>
          </a:p>
        </p:txBody>
      </p:sp>
      <p:sp>
        <p:nvSpPr>
          <p:cNvPr id="16" name="25 Cheurón"/>
          <p:cNvSpPr/>
          <p:nvPr/>
        </p:nvSpPr>
        <p:spPr>
          <a:xfrm>
            <a:off x="6982713" y="4794815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hijo depende del padre pero NO le afecta (top) el contenido del padre</a:t>
            </a:r>
            <a:r>
              <a:rPr lang="es-E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Más de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absolute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relative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fixed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2" y="1946270"/>
            <a:ext cx="8856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a ver más ejemplos, jugando con los valores de la propiedad position y anidando las capas.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2736081" y="2754040"/>
            <a:ext cx="4320000" cy="900000"/>
          </a:xfrm>
          <a:prstGeom prst="homePlate">
            <a:avLst>
              <a:gd name="adj" fmla="val 5905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.html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padre en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capa hija en </a:t>
            </a:r>
            <a:r>
              <a:rPr lang="es-ES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s-E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25 Cheurón"/>
          <p:cNvSpPr/>
          <p:nvPr/>
        </p:nvSpPr>
        <p:spPr>
          <a:xfrm>
            <a:off x="6982713" y="2755483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hijo depende del padre.</a:t>
            </a:r>
          </a:p>
        </p:txBody>
      </p:sp>
      <p:sp>
        <p:nvSpPr>
          <p:cNvPr id="10" name="9 Pentágono"/>
          <p:cNvSpPr/>
          <p:nvPr/>
        </p:nvSpPr>
        <p:spPr>
          <a:xfrm>
            <a:off x="2736081" y="3773706"/>
            <a:ext cx="4320000" cy="900000"/>
          </a:xfrm>
          <a:prstGeom prst="homePlate">
            <a:avLst>
              <a:gd name="adj" fmla="val 5905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capas </a:t>
            </a: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9_1.html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que el anterior pero la capa padre tiene contenido.</a:t>
            </a:r>
          </a:p>
        </p:txBody>
      </p:sp>
      <p:sp>
        <p:nvSpPr>
          <p:cNvPr id="11" name="25 Cheurón"/>
          <p:cNvSpPr/>
          <p:nvPr/>
        </p:nvSpPr>
        <p:spPr>
          <a:xfrm>
            <a:off x="6982713" y="3775149"/>
            <a:ext cx="4034704" cy="900000"/>
          </a:xfrm>
          <a:custGeom>
            <a:avLst/>
            <a:gdLst>
              <a:gd name="connsiteX0" fmla="*/ 0 w 3884052"/>
              <a:gd name="connsiteY0" fmla="*/ 0 h 1053986"/>
              <a:gd name="connsiteX1" fmla="*/ 3357059 w 3884052"/>
              <a:gd name="connsiteY1" fmla="*/ 0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4052"/>
              <a:gd name="connsiteY0" fmla="*/ 0 h 1053986"/>
              <a:gd name="connsiteX1" fmla="*/ 3876171 w 3884052"/>
              <a:gd name="connsiteY1" fmla="*/ 4763 h 1053986"/>
              <a:gd name="connsiteX2" fmla="*/ 3884052 w 3884052"/>
              <a:gd name="connsiteY2" fmla="*/ 526993 h 1053986"/>
              <a:gd name="connsiteX3" fmla="*/ 3357059 w 3884052"/>
              <a:gd name="connsiteY3" fmla="*/ 1053986 h 1053986"/>
              <a:gd name="connsiteX4" fmla="*/ 0 w 3884052"/>
              <a:gd name="connsiteY4" fmla="*/ 1053986 h 1053986"/>
              <a:gd name="connsiteX5" fmla="*/ 526993 w 3884052"/>
              <a:gd name="connsiteY5" fmla="*/ 526993 h 1053986"/>
              <a:gd name="connsiteX6" fmla="*/ 0 w 3884052"/>
              <a:gd name="connsiteY6" fmla="*/ 0 h 1053986"/>
              <a:gd name="connsiteX0" fmla="*/ 0 w 3885696"/>
              <a:gd name="connsiteY0" fmla="*/ 0 h 1053986"/>
              <a:gd name="connsiteX1" fmla="*/ 3876171 w 3885696"/>
              <a:gd name="connsiteY1" fmla="*/ 4763 h 1053986"/>
              <a:gd name="connsiteX2" fmla="*/ 3884052 w 3885696"/>
              <a:gd name="connsiteY2" fmla="*/ 526993 h 1053986"/>
              <a:gd name="connsiteX3" fmla="*/ 3885696 w 3885696"/>
              <a:gd name="connsiteY3" fmla="*/ 1053986 h 1053986"/>
              <a:gd name="connsiteX4" fmla="*/ 0 w 3885696"/>
              <a:gd name="connsiteY4" fmla="*/ 1053986 h 1053986"/>
              <a:gd name="connsiteX5" fmla="*/ 526993 w 3885696"/>
              <a:gd name="connsiteY5" fmla="*/ 526993 h 1053986"/>
              <a:gd name="connsiteX6" fmla="*/ 0 w 3885696"/>
              <a:gd name="connsiteY6" fmla="*/ 0 h 10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5696" h="1053986">
                <a:moveTo>
                  <a:pt x="0" y="0"/>
                </a:moveTo>
                <a:lnTo>
                  <a:pt x="3876171" y="4763"/>
                </a:lnTo>
                <a:lnTo>
                  <a:pt x="3884052" y="526993"/>
                </a:lnTo>
                <a:lnTo>
                  <a:pt x="3885696" y="1053986"/>
                </a:lnTo>
                <a:lnTo>
                  <a:pt x="0" y="1053986"/>
                </a:lnTo>
                <a:lnTo>
                  <a:pt x="526993" y="52699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es-E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hijo depende del padre pero le afecta (top) el contenido del padre.</a:t>
            </a:r>
          </a:p>
        </p:txBody>
      </p:sp>
    </p:spTree>
    <p:extLst>
      <p:ext uri="{BB962C8B-B14F-4D97-AF65-F5344CB8AC3E}">
        <p14:creationId xmlns:p14="http://schemas.microsoft.com/office/powerpoint/2010/main" val="813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Capas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9015"/>
              </p:ext>
            </p:extLst>
          </p:nvPr>
        </p:nvGraphicFramePr>
        <p:xfrm>
          <a:off x="2304033" y="1961952"/>
          <a:ext cx="8856985" cy="1008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2160240"/>
                <a:gridCol w="5328593"/>
              </a:tblGrid>
              <a:tr h="432048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Propiedad</a:t>
                      </a:r>
                      <a:endParaRPr lang="es-ES" sz="1400" b="1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s-E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  <a:tr h="576064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visibility</a:t>
                      </a:r>
                      <a:endParaRPr lang="es-ES" sz="1400" b="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visible|hidden|collapse|initial|inherit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si la capa se puede ver en la página o permanece oculta al usuario.</a:t>
                      </a:r>
                      <a:endParaRPr lang="es-ES" sz="140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2304032" y="3200604"/>
            <a:ext cx="88569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visible.	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 el valor por defecto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Sirve para indicar que la capa sea visible.</a:t>
            </a:r>
          </a:p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Indica que la capa se oculte pero ocupa el espacio que le corresponde.</a:t>
            </a:r>
          </a:p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Utilizada para etiquetas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borra una fila o columna y que no ocupe espacio, o sea el resto de filas o columnas se mueven ocupando el espacio ocultado. No funciona en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Establece el valor por defecto.</a:t>
            </a:r>
          </a:p>
          <a:p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Hereda la propiedad de su elemento padre.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712745" y="6282432"/>
            <a:ext cx="2800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capas_visibility_1.html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712745" y="6591950"/>
            <a:ext cx="2800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capas_visibility_2.html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51311</TotalTime>
  <Words>3296</Words>
  <Application>Microsoft Office PowerPoint</Application>
  <PresentationFormat>Personalizado</PresentationFormat>
  <Paragraphs>523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1_Tema de Office</vt:lpstr>
      <vt:lpstr>Presentación de PowerPoint</vt:lpstr>
      <vt:lpstr>Introducción</vt:lpstr>
      <vt:lpstr>Capas</vt:lpstr>
      <vt:lpstr>Capas</vt:lpstr>
      <vt:lpstr>Capas</vt:lpstr>
      <vt:lpstr>Más de absolute, relative, fixed…</vt:lpstr>
      <vt:lpstr>Más de absolute, relative, fixed…</vt:lpstr>
      <vt:lpstr>Más de absolute, relative, fixed…</vt:lpstr>
      <vt:lpstr>Capas</vt:lpstr>
      <vt:lpstr>Capas</vt:lpstr>
      <vt:lpstr>Capas</vt:lpstr>
      <vt:lpstr>Ejemplos con float</vt:lpstr>
      <vt:lpstr>Ejemplos con float</vt:lpstr>
      <vt:lpstr>Ejemplos con float</vt:lpstr>
      <vt:lpstr>Capas</vt:lpstr>
      <vt:lpstr>Ejemplos con margin</vt:lpstr>
      <vt:lpstr>Ejemplos con margin</vt:lpstr>
      <vt:lpstr>Ejemplos con margin</vt:lpstr>
      <vt:lpstr>Ejemplos con margin</vt:lpstr>
      <vt:lpstr>Capas</vt:lpstr>
      <vt:lpstr>Ejemplos con padding</vt:lpstr>
      <vt:lpstr>Capas</vt:lpstr>
      <vt:lpstr>Capas</vt:lpstr>
      <vt:lpstr>Capas</vt:lpstr>
      <vt:lpstr>Capas</vt:lpstr>
      <vt:lpstr>Ejemplos con border</vt:lpstr>
      <vt:lpstr>Capas</vt:lpstr>
      <vt:lpstr>Capas</vt:lpstr>
      <vt:lpstr>Capas</vt:lpstr>
      <vt:lpstr>Capas</vt:lpstr>
      <vt:lpstr>Capas</vt:lpstr>
      <vt:lpstr>Margin – Border – Padding - Contenido</vt:lpstr>
      <vt:lpstr>Ejercicios</vt:lpstr>
      <vt:lpstr>Capas e imágenes</vt:lpstr>
      <vt:lpstr>Capas e imágenes</vt:lpstr>
      <vt:lpstr>Capas</vt:lpstr>
      <vt:lpstr>Capas</vt:lpstr>
      <vt:lpstr>Capas</vt:lpstr>
      <vt:lpstr>Capas</vt:lpstr>
      <vt:lpstr>Capas</vt:lpstr>
      <vt:lpstr>Ejercicios</vt:lpstr>
      <vt:lpstr>Presentación de PowerPoint</vt:lpstr>
    </vt:vector>
  </TitlesOfParts>
  <Company>autonomo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FDG</dc:creator>
  <cp:lastModifiedBy>Fernando Diezma</cp:lastModifiedBy>
  <cp:revision>1476</cp:revision>
  <dcterms:created xsi:type="dcterms:W3CDTF">2012-11-21T14:08:18Z</dcterms:created>
  <dcterms:modified xsi:type="dcterms:W3CDTF">2017-07-15T06:52:38Z</dcterms:modified>
</cp:coreProperties>
</file>