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515" r:id="rId2"/>
    <p:sldId id="451" r:id="rId3"/>
    <p:sldId id="524" r:id="rId4"/>
    <p:sldId id="582" r:id="rId5"/>
    <p:sldId id="583" r:id="rId6"/>
    <p:sldId id="584" r:id="rId7"/>
    <p:sldId id="585" r:id="rId8"/>
    <p:sldId id="586" r:id="rId9"/>
    <p:sldId id="587" r:id="rId10"/>
    <p:sldId id="588" r:id="rId11"/>
    <p:sldId id="589" r:id="rId12"/>
    <p:sldId id="590" r:id="rId13"/>
    <p:sldId id="591" r:id="rId14"/>
    <p:sldId id="592" r:id="rId15"/>
    <p:sldId id="593" r:id="rId16"/>
    <p:sldId id="594" r:id="rId17"/>
    <p:sldId id="595" r:id="rId18"/>
    <p:sldId id="596" r:id="rId19"/>
    <p:sldId id="597" r:id="rId20"/>
    <p:sldId id="598" r:id="rId21"/>
    <p:sldId id="599" r:id="rId22"/>
    <p:sldId id="600" r:id="rId23"/>
    <p:sldId id="601" r:id="rId24"/>
    <p:sldId id="602" r:id="rId25"/>
    <p:sldId id="603" r:id="rId26"/>
    <p:sldId id="604" r:id="rId27"/>
    <p:sldId id="577" r:id="rId28"/>
  </p:sldIdLst>
  <p:sldSz cx="13681075" cy="7380288"/>
  <p:notesSz cx="6858000" cy="9144000"/>
  <p:defaultText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8" autoAdjust="0"/>
    <p:restoredTop sz="99771" autoAdjust="0"/>
  </p:normalViewPr>
  <p:slideViewPr>
    <p:cSldViewPr snapToObjects="1">
      <p:cViewPr>
        <p:scale>
          <a:sx n="100" d="100"/>
          <a:sy n="100" d="100"/>
        </p:scale>
        <p:origin x="-660" y="-216"/>
      </p:cViewPr>
      <p:guideLst>
        <p:guide orient="horz" pos="2325"/>
        <p:guide pos="431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D3047C-15FB-4E84-9008-15520BEF5A38}" type="doc">
      <dgm:prSet loTypeId="urn:microsoft.com/office/officeart/2005/8/layout/hierarchy2" loCatId="hierarchy" qsTypeId="urn:microsoft.com/office/officeart/2005/8/quickstyle/simple5" qsCatId="simple" csTypeId="urn:microsoft.com/office/officeart/2005/8/colors/colorful2" csCatId="colorful" phldr="1"/>
      <dgm:spPr/>
      <dgm:t>
        <a:bodyPr/>
        <a:lstStyle/>
        <a:p>
          <a:endParaRPr lang="es-ES_tradnl"/>
        </a:p>
      </dgm:t>
    </dgm:pt>
    <dgm:pt modelId="{22D0D746-F1A8-4075-AB9A-99DCDB9756D0}">
      <dgm:prSet phldrT="[Texto]" custT="1"/>
      <dgm:spPr/>
      <dgm:t>
        <a:bodyPr/>
        <a:lstStyle/>
        <a:p>
          <a:r>
            <a:rPr lang="es-ES" sz="500" dirty="0" smtClean="0"/>
            <a:t>Introducción</a:t>
          </a:r>
          <a:endParaRPr lang="es-ES_tradnl" sz="500" dirty="0"/>
        </a:p>
      </dgm:t>
    </dgm:pt>
    <dgm:pt modelId="{2A350771-A683-40E5-B86C-5CD07E6E20E2}" type="parTrans" cxnId="{1195D463-7EA2-43BD-BDC4-7E1DCC62BCBA}">
      <dgm:prSet/>
      <dgm:spPr/>
      <dgm:t>
        <a:bodyPr/>
        <a:lstStyle/>
        <a:p>
          <a:endParaRPr lang="es-ES_tradnl" sz="500"/>
        </a:p>
      </dgm:t>
    </dgm:pt>
    <dgm:pt modelId="{6965FE63-A40A-4CFB-B530-CDC55BEF7B34}" type="sibTrans" cxnId="{1195D463-7EA2-43BD-BDC4-7E1DCC62BCBA}">
      <dgm:prSet/>
      <dgm:spPr/>
      <dgm:t>
        <a:bodyPr/>
        <a:lstStyle/>
        <a:p>
          <a:endParaRPr lang="es-ES_tradnl" sz="500"/>
        </a:p>
      </dgm:t>
    </dgm:pt>
    <dgm:pt modelId="{524E0FE3-C382-468E-ABC0-5B636E85F429}">
      <dgm:prSet phldrT="[Texto]" custT="1"/>
      <dgm:spPr>
        <a:solidFill>
          <a:schemeClr val="tx1">
            <a:lumMod val="85000"/>
            <a:lumOff val="15000"/>
          </a:schemeClr>
        </a:solidFill>
      </dgm:spPr>
      <dgm:t>
        <a:bodyPr/>
        <a:lstStyle/>
        <a:p>
          <a:r>
            <a:rPr lang="es-ES" sz="500" dirty="0" smtClean="0"/>
            <a:t>Número</a:t>
          </a:r>
          <a:endParaRPr lang="es-ES_tradnl" sz="500" dirty="0"/>
        </a:p>
      </dgm:t>
    </dgm:pt>
    <dgm:pt modelId="{649FA7A0-4F49-469E-8336-7B8F6CFC80BC}" type="parTrans" cxnId="{B6F8B1A3-E623-4E52-84D8-F0411BCC50FB}">
      <dgm:prSet custT="1"/>
      <dgm:spPr/>
      <dgm:t>
        <a:bodyPr/>
        <a:lstStyle/>
        <a:p>
          <a:endParaRPr lang="es-ES_tradnl" sz="500" dirty="0"/>
        </a:p>
      </dgm:t>
    </dgm:pt>
    <dgm:pt modelId="{87B2F437-7FB6-4707-A490-F4584FA23F9A}" type="sibTrans" cxnId="{B6F8B1A3-E623-4E52-84D8-F0411BCC50FB}">
      <dgm:prSet/>
      <dgm:spPr/>
      <dgm:t>
        <a:bodyPr/>
        <a:lstStyle/>
        <a:p>
          <a:endParaRPr lang="es-ES_tradnl" sz="500"/>
        </a:p>
      </dgm:t>
    </dgm:pt>
    <dgm:pt modelId="{D854C8D2-978A-49B0-9046-864143294903}">
      <dgm:prSet phldrT="[Texto]" custT="1"/>
      <dgm:spPr>
        <a:solidFill>
          <a:schemeClr val="tx1">
            <a:lumMod val="85000"/>
            <a:lumOff val="15000"/>
          </a:schemeClr>
        </a:solidFill>
      </dgm:spPr>
      <dgm:t>
        <a:bodyPr/>
        <a:lstStyle/>
        <a:p>
          <a:r>
            <a:rPr lang="es-ES" sz="500" dirty="0" smtClean="0"/>
            <a:t>Alineación</a:t>
          </a:r>
          <a:endParaRPr lang="es-ES_tradnl" sz="500" dirty="0"/>
        </a:p>
      </dgm:t>
    </dgm:pt>
    <dgm:pt modelId="{3F9A8B66-A035-4470-9445-0D3FDE9139A5}" type="parTrans" cxnId="{6BC5B73E-D545-4DDE-98CC-BE3D763E73F0}">
      <dgm:prSet custT="1"/>
      <dgm:spPr/>
      <dgm:t>
        <a:bodyPr/>
        <a:lstStyle/>
        <a:p>
          <a:endParaRPr lang="es-ES_tradnl" sz="500" dirty="0"/>
        </a:p>
      </dgm:t>
    </dgm:pt>
    <dgm:pt modelId="{DBFCF6A1-0DB4-4282-A107-0AD193D624AD}" type="sibTrans" cxnId="{6BC5B73E-D545-4DDE-98CC-BE3D763E73F0}">
      <dgm:prSet/>
      <dgm:spPr/>
      <dgm:t>
        <a:bodyPr/>
        <a:lstStyle/>
        <a:p>
          <a:endParaRPr lang="es-ES_tradnl" sz="500"/>
        </a:p>
      </dgm:t>
    </dgm:pt>
    <dgm:pt modelId="{34C83BA6-9F10-474C-BE72-3E82C0D94052}">
      <dgm:prSet phldrT="[Texto]" custT="1"/>
      <dgm:spPr>
        <a:solidFill>
          <a:schemeClr val="tx1">
            <a:lumMod val="85000"/>
            <a:lumOff val="15000"/>
          </a:schemeClr>
        </a:solidFill>
      </dgm:spPr>
      <dgm:t>
        <a:bodyPr/>
        <a:lstStyle/>
        <a:p>
          <a:r>
            <a:rPr lang="es-ES" sz="500" dirty="0" smtClean="0"/>
            <a:t>Fuente</a:t>
          </a:r>
          <a:endParaRPr lang="es-ES_tradnl" sz="500" dirty="0"/>
        </a:p>
      </dgm:t>
    </dgm:pt>
    <dgm:pt modelId="{0AFC082A-CC82-4D57-895A-DDFDB8283BB7}" type="parTrans" cxnId="{36738277-BC16-4405-B9DB-083C0DE20B9A}">
      <dgm:prSet custT="1"/>
      <dgm:spPr/>
      <dgm:t>
        <a:bodyPr/>
        <a:lstStyle/>
        <a:p>
          <a:endParaRPr lang="es-ES_tradnl" sz="500" dirty="0"/>
        </a:p>
      </dgm:t>
    </dgm:pt>
    <dgm:pt modelId="{DF8EAAF3-6E55-4FD5-B3AA-4F8E65EAC647}" type="sibTrans" cxnId="{36738277-BC16-4405-B9DB-083C0DE20B9A}">
      <dgm:prSet/>
      <dgm:spPr/>
      <dgm:t>
        <a:bodyPr/>
        <a:lstStyle/>
        <a:p>
          <a:endParaRPr lang="es-ES_tradnl" sz="500"/>
        </a:p>
      </dgm:t>
    </dgm:pt>
    <dgm:pt modelId="{C6A191DA-98C4-45AF-B933-6424B04F4EBA}">
      <dgm:prSet phldrT="[Texto]" custT="1"/>
      <dgm:spPr>
        <a:solidFill>
          <a:schemeClr val="tx1">
            <a:lumMod val="85000"/>
            <a:lumOff val="15000"/>
          </a:schemeClr>
        </a:solidFill>
      </dgm:spPr>
      <dgm:t>
        <a:bodyPr/>
        <a:lstStyle/>
        <a:p>
          <a:r>
            <a:rPr lang="es-ES" sz="500" dirty="0" smtClean="0"/>
            <a:t>Bordes</a:t>
          </a:r>
          <a:endParaRPr lang="es-ES_tradnl" sz="500" dirty="0"/>
        </a:p>
      </dgm:t>
    </dgm:pt>
    <dgm:pt modelId="{1747FBD7-9D99-4E66-8AC5-35EE3DCE7DF7}" type="parTrans" cxnId="{A435A681-ACD0-49F0-8EC3-CC064D0CC0A8}">
      <dgm:prSet custT="1"/>
      <dgm:spPr/>
      <dgm:t>
        <a:bodyPr/>
        <a:lstStyle/>
        <a:p>
          <a:endParaRPr lang="es-ES_tradnl" sz="500" dirty="0"/>
        </a:p>
      </dgm:t>
    </dgm:pt>
    <dgm:pt modelId="{3F1E03D8-4107-4ED0-94C6-06253B9089D0}" type="sibTrans" cxnId="{A435A681-ACD0-49F0-8EC3-CC064D0CC0A8}">
      <dgm:prSet/>
      <dgm:spPr/>
      <dgm:t>
        <a:bodyPr/>
        <a:lstStyle/>
        <a:p>
          <a:endParaRPr lang="es-ES_tradnl" sz="500"/>
        </a:p>
      </dgm:t>
    </dgm:pt>
    <dgm:pt modelId="{75918379-4105-4E93-931A-C229910EF53C}">
      <dgm:prSet phldrT="[Texto]" custT="1"/>
      <dgm:spPr>
        <a:solidFill>
          <a:schemeClr val="tx1">
            <a:lumMod val="85000"/>
            <a:lumOff val="15000"/>
          </a:schemeClr>
        </a:solidFill>
      </dgm:spPr>
      <dgm:t>
        <a:bodyPr/>
        <a:lstStyle/>
        <a:p>
          <a:r>
            <a:rPr lang="es-ES" sz="500" dirty="0" smtClean="0"/>
            <a:t>Relleno</a:t>
          </a:r>
          <a:endParaRPr lang="es-ES_tradnl" sz="500" dirty="0"/>
        </a:p>
      </dgm:t>
    </dgm:pt>
    <dgm:pt modelId="{E752DDC4-BE3E-4A93-B1D2-CCC72DA02F55}" type="parTrans" cxnId="{35EE4D54-B015-4E35-ADAC-F93B5D88D617}">
      <dgm:prSet custT="1"/>
      <dgm:spPr/>
      <dgm:t>
        <a:bodyPr/>
        <a:lstStyle/>
        <a:p>
          <a:endParaRPr lang="es-ES_tradnl" sz="500" dirty="0"/>
        </a:p>
      </dgm:t>
    </dgm:pt>
    <dgm:pt modelId="{1781410F-5D36-4D08-9D46-79B5353432B7}" type="sibTrans" cxnId="{35EE4D54-B015-4E35-ADAC-F93B5D88D617}">
      <dgm:prSet/>
      <dgm:spPr/>
      <dgm:t>
        <a:bodyPr/>
        <a:lstStyle/>
        <a:p>
          <a:endParaRPr lang="es-ES_tradnl" sz="500"/>
        </a:p>
      </dgm:t>
    </dgm:pt>
    <dgm:pt modelId="{D3A860E4-E59A-4BDA-9EDD-F9192734DFB9}">
      <dgm:prSet phldrT="[Texto]" custT="1"/>
      <dgm:spPr>
        <a:solidFill>
          <a:schemeClr val="tx1">
            <a:lumMod val="85000"/>
            <a:lumOff val="15000"/>
          </a:schemeClr>
        </a:solidFill>
      </dgm:spPr>
      <dgm:t>
        <a:bodyPr/>
        <a:lstStyle/>
        <a:p>
          <a:r>
            <a:rPr lang="es-ES" sz="500" dirty="0" smtClean="0"/>
            <a:t>Proteger</a:t>
          </a:r>
          <a:endParaRPr lang="es-ES_tradnl" sz="500" dirty="0"/>
        </a:p>
      </dgm:t>
    </dgm:pt>
    <dgm:pt modelId="{317BEA91-0A6E-47E0-8B6A-615B2BDC244F}" type="parTrans" cxnId="{13487D58-B228-414A-949C-7AE26A6DAB51}">
      <dgm:prSet custT="1"/>
      <dgm:spPr/>
      <dgm:t>
        <a:bodyPr/>
        <a:lstStyle/>
        <a:p>
          <a:endParaRPr lang="es-ES_tradnl" sz="500" dirty="0"/>
        </a:p>
      </dgm:t>
    </dgm:pt>
    <dgm:pt modelId="{8CFF2C2A-878E-4599-AEE2-E65D36F0C5DC}" type="sibTrans" cxnId="{13487D58-B228-414A-949C-7AE26A6DAB51}">
      <dgm:prSet/>
      <dgm:spPr/>
      <dgm:t>
        <a:bodyPr/>
        <a:lstStyle/>
        <a:p>
          <a:endParaRPr lang="es-ES_tradnl" sz="500"/>
        </a:p>
      </dgm:t>
    </dgm:pt>
    <dgm:pt modelId="{2F1E63B5-7E2D-4FB7-AB92-CEE0D9DEEA26}" type="pres">
      <dgm:prSet presAssocID="{2AD3047C-15FB-4E84-9008-15520BEF5A38}" presName="diagram" presStyleCnt="0">
        <dgm:presLayoutVars>
          <dgm:chPref val="1"/>
          <dgm:dir/>
          <dgm:animOne val="branch"/>
          <dgm:animLvl val="lvl"/>
          <dgm:resizeHandles val="exact"/>
        </dgm:presLayoutVars>
      </dgm:prSet>
      <dgm:spPr/>
      <dgm:t>
        <a:bodyPr/>
        <a:lstStyle/>
        <a:p>
          <a:endParaRPr lang="es-ES_tradnl"/>
        </a:p>
      </dgm:t>
    </dgm:pt>
    <dgm:pt modelId="{4ECC937F-BA29-4029-AAEE-D690FFFA750F}" type="pres">
      <dgm:prSet presAssocID="{22D0D746-F1A8-4075-AB9A-99DCDB9756D0}" presName="root1" presStyleCnt="0"/>
      <dgm:spPr/>
      <dgm:t>
        <a:bodyPr/>
        <a:lstStyle/>
        <a:p>
          <a:endParaRPr lang="es-ES_tradnl"/>
        </a:p>
      </dgm:t>
    </dgm:pt>
    <dgm:pt modelId="{1D1CB358-6995-4167-8811-690AF794F087}" type="pres">
      <dgm:prSet presAssocID="{22D0D746-F1A8-4075-AB9A-99DCDB9756D0}" presName="LevelOneTextNode" presStyleLbl="node0" presStyleIdx="0" presStyleCnt="1" custScaleX="102707">
        <dgm:presLayoutVars>
          <dgm:chPref val="3"/>
        </dgm:presLayoutVars>
      </dgm:prSet>
      <dgm:spPr/>
      <dgm:t>
        <a:bodyPr/>
        <a:lstStyle/>
        <a:p>
          <a:endParaRPr lang="es-ES_tradnl"/>
        </a:p>
      </dgm:t>
    </dgm:pt>
    <dgm:pt modelId="{425FBCE1-2E46-4D2E-9311-4A746C50F163}" type="pres">
      <dgm:prSet presAssocID="{22D0D746-F1A8-4075-AB9A-99DCDB9756D0}" presName="level2hierChild" presStyleCnt="0"/>
      <dgm:spPr/>
      <dgm:t>
        <a:bodyPr/>
        <a:lstStyle/>
        <a:p>
          <a:endParaRPr lang="es-ES_tradnl"/>
        </a:p>
      </dgm:t>
    </dgm:pt>
    <dgm:pt modelId="{1156269F-9A1F-417A-8AD8-EB2EB3DF487A}" type="pres">
      <dgm:prSet presAssocID="{649FA7A0-4F49-469E-8336-7B8F6CFC80BC}" presName="conn2-1" presStyleLbl="parChTrans1D2" presStyleIdx="0" presStyleCnt="1"/>
      <dgm:spPr/>
      <dgm:t>
        <a:bodyPr/>
        <a:lstStyle/>
        <a:p>
          <a:endParaRPr lang="es-ES_tradnl"/>
        </a:p>
      </dgm:t>
    </dgm:pt>
    <dgm:pt modelId="{3E7C2F50-487F-4F8D-9E0F-3C5091326B07}" type="pres">
      <dgm:prSet presAssocID="{649FA7A0-4F49-469E-8336-7B8F6CFC80BC}" presName="connTx" presStyleLbl="parChTrans1D2" presStyleIdx="0" presStyleCnt="1"/>
      <dgm:spPr/>
      <dgm:t>
        <a:bodyPr/>
        <a:lstStyle/>
        <a:p>
          <a:endParaRPr lang="es-ES_tradnl"/>
        </a:p>
      </dgm:t>
    </dgm:pt>
    <dgm:pt modelId="{D4E172FF-0303-4554-8A94-59DD9E67DB32}" type="pres">
      <dgm:prSet presAssocID="{524E0FE3-C382-468E-ABC0-5B636E85F429}" presName="root2" presStyleCnt="0"/>
      <dgm:spPr/>
      <dgm:t>
        <a:bodyPr/>
        <a:lstStyle/>
        <a:p>
          <a:endParaRPr lang="es-ES_tradnl"/>
        </a:p>
      </dgm:t>
    </dgm:pt>
    <dgm:pt modelId="{24CF58DE-F113-4E27-8CF4-8CCF74210186}" type="pres">
      <dgm:prSet presAssocID="{524E0FE3-C382-468E-ABC0-5B636E85F429}" presName="LevelTwoTextNode" presStyleLbl="node2" presStyleIdx="0" presStyleCnt="1">
        <dgm:presLayoutVars>
          <dgm:chPref val="3"/>
        </dgm:presLayoutVars>
      </dgm:prSet>
      <dgm:spPr/>
      <dgm:t>
        <a:bodyPr/>
        <a:lstStyle/>
        <a:p>
          <a:endParaRPr lang="es-ES_tradnl"/>
        </a:p>
      </dgm:t>
    </dgm:pt>
    <dgm:pt modelId="{62F6A88F-8BE6-4DEC-BC5E-5AE872A2A80F}" type="pres">
      <dgm:prSet presAssocID="{524E0FE3-C382-468E-ABC0-5B636E85F429}" presName="level3hierChild" presStyleCnt="0"/>
      <dgm:spPr/>
      <dgm:t>
        <a:bodyPr/>
        <a:lstStyle/>
        <a:p>
          <a:endParaRPr lang="es-ES_tradnl"/>
        </a:p>
      </dgm:t>
    </dgm:pt>
    <dgm:pt modelId="{E6AA14CE-BDD6-4D86-9710-85961DA985EF}" type="pres">
      <dgm:prSet presAssocID="{3F9A8B66-A035-4470-9445-0D3FDE9139A5}" presName="conn2-1" presStyleLbl="parChTrans1D3" presStyleIdx="0" presStyleCnt="5"/>
      <dgm:spPr/>
      <dgm:t>
        <a:bodyPr/>
        <a:lstStyle/>
        <a:p>
          <a:endParaRPr lang="es-ES_tradnl"/>
        </a:p>
      </dgm:t>
    </dgm:pt>
    <dgm:pt modelId="{68F3D521-CCBB-42A3-9F06-76EA9D591682}" type="pres">
      <dgm:prSet presAssocID="{3F9A8B66-A035-4470-9445-0D3FDE9139A5}" presName="connTx" presStyleLbl="parChTrans1D3" presStyleIdx="0" presStyleCnt="5"/>
      <dgm:spPr/>
      <dgm:t>
        <a:bodyPr/>
        <a:lstStyle/>
        <a:p>
          <a:endParaRPr lang="es-ES_tradnl"/>
        </a:p>
      </dgm:t>
    </dgm:pt>
    <dgm:pt modelId="{9DD4F60C-202C-45E7-B553-B0031E00D87C}" type="pres">
      <dgm:prSet presAssocID="{D854C8D2-978A-49B0-9046-864143294903}" presName="root2" presStyleCnt="0"/>
      <dgm:spPr/>
      <dgm:t>
        <a:bodyPr/>
        <a:lstStyle/>
        <a:p>
          <a:endParaRPr lang="es-ES_tradnl"/>
        </a:p>
      </dgm:t>
    </dgm:pt>
    <dgm:pt modelId="{AAD9CB69-E753-4884-BAE5-60964BFB5020}" type="pres">
      <dgm:prSet presAssocID="{D854C8D2-978A-49B0-9046-864143294903}" presName="LevelTwoTextNode" presStyleLbl="node3" presStyleIdx="0" presStyleCnt="5">
        <dgm:presLayoutVars>
          <dgm:chPref val="3"/>
        </dgm:presLayoutVars>
      </dgm:prSet>
      <dgm:spPr/>
      <dgm:t>
        <a:bodyPr/>
        <a:lstStyle/>
        <a:p>
          <a:endParaRPr lang="es-ES_tradnl"/>
        </a:p>
      </dgm:t>
    </dgm:pt>
    <dgm:pt modelId="{F01C8A6E-8E7C-4C90-8E8B-E451646F2F55}" type="pres">
      <dgm:prSet presAssocID="{D854C8D2-978A-49B0-9046-864143294903}" presName="level3hierChild" presStyleCnt="0"/>
      <dgm:spPr/>
      <dgm:t>
        <a:bodyPr/>
        <a:lstStyle/>
        <a:p>
          <a:endParaRPr lang="es-ES_tradnl"/>
        </a:p>
      </dgm:t>
    </dgm:pt>
    <dgm:pt modelId="{F0B61891-21EA-4310-95F7-310E45919FBE}" type="pres">
      <dgm:prSet presAssocID="{0AFC082A-CC82-4D57-895A-DDFDB8283BB7}" presName="conn2-1" presStyleLbl="parChTrans1D3" presStyleIdx="1" presStyleCnt="5"/>
      <dgm:spPr/>
      <dgm:t>
        <a:bodyPr/>
        <a:lstStyle/>
        <a:p>
          <a:endParaRPr lang="es-ES_tradnl"/>
        </a:p>
      </dgm:t>
    </dgm:pt>
    <dgm:pt modelId="{84934723-34F9-4B00-8CAF-9CAD080CA6B9}" type="pres">
      <dgm:prSet presAssocID="{0AFC082A-CC82-4D57-895A-DDFDB8283BB7}" presName="connTx" presStyleLbl="parChTrans1D3" presStyleIdx="1" presStyleCnt="5"/>
      <dgm:spPr/>
      <dgm:t>
        <a:bodyPr/>
        <a:lstStyle/>
        <a:p>
          <a:endParaRPr lang="es-ES_tradnl"/>
        </a:p>
      </dgm:t>
    </dgm:pt>
    <dgm:pt modelId="{6464470D-BB71-45DE-8C46-97FB59A4EDBD}" type="pres">
      <dgm:prSet presAssocID="{34C83BA6-9F10-474C-BE72-3E82C0D94052}" presName="root2" presStyleCnt="0"/>
      <dgm:spPr/>
      <dgm:t>
        <a:bodyPr/>
        <a:lstStyle/>
        <a:p>
          <a:endParaRPr lang="es-ES_tradnl"/>
        </a:p>
      </dgm:t>
    </dgm:pt>
    <dgm:pt modelId="{724CAFD7-E068-4551-81DF-B90028365083}" type="pres">
      <dgm:prSet presAssocID="{34C83BA6-9F10-474C-BE72-3E82C0D94052}" presName="LevelTwoTextNode" presStyleLbl="node3" presStyleIdx="1" presStyleCnt="5">
        <dgm:presLayoutVars>
          <dgm:chPref val="3"/>
        </dgm:presLayoutVars>
      </dgm:prSet>
      <dgm:spPr/>
      <dgm:t>
        <a:bodyPr/>
        <a:lstStyle/>
        <a:p>
          <a:endParaRPr lang="es-ES_tradnl"/>
        </a:p>
      </dgm:t>
    </dgm:pt>
    <dgm:pt modelId="{D77E9F29-AA84-4DEB-A6E4-3B8AD6F063F3}" type="pres">
      <dgm:prSet presAssocID="{34C83BA6-9F10-474C-BE72-3E82C0D94052}" presName="level3hierChild" presStyleCnt="0"/>
      <dgm:spPr/>
      <dgm:t>
        <a:bodyPr/>
        <a:lstStyle/>
        <a:p>
          <a:endParaRPr lang="es-ES_tradnl"/>
        </a:p>
      </dgm:t>
    </dgm:pt>
    <dgm:pt modelId="{7226EF76-92D4-43A5-948A-017C838D3830}" type="pres">
      <dgm:prSet presAssocID="{1747FBD7-9D99-4E66-8AC5-35EE3DCE7DF7}" presName="conn2-1" presStyleLbl="parChTrans1D3" presStyleIdx="2" presStyleCnt="5"/>
      <dgm:spPr/>
      <dgm:t>
        <a:bodyPr/>
        <a:lstStyle/>
        <a:p>
          <a:endParaRPr lang="es-ES_tradnl"/>
        </a:p>
      </dgm:t>
    </dgm:pt>
    <dgm:pt modelId="{BFEE61D4-2C95-4CE2-888C-A9EA4BF99428}" type="pres">
      <dgm:prSet presAssocID="{1747FBD7-9D99-4E66-8AC5-35EE3DCE7DF7}" presName="connTx" presStyleLbl="parChTrans1D3" presStyleIdx="2" presStyleCnt="5"/>
      <dgm:spPr/>
      <dgm:t>
        <a:bodyPr/>
        <a:lstStyle/>
        <a:p>
          <a:endParaRPr lang="es-ES_tradnl"/>
        </a:p>
      </dgm:t>
    </dgm:pt>
    <dgm:pt modelId="{9933AE11-079E-4F8B-8C39-79055F64D9C1}" type="pres">
      <dgm:prSet presAssocID="{C6A191DA-98C4-45AF-B933-6424B04F4EBA}" presName="root2" presStyleCnt="0"/>
      <dgm:spPr/>
      <dgm:t>
        <a:bodyPr/>
        <a:lstStyle/>
        <a:p>
          <a:endParaRPr lang="es-ES_tradnl"/>
        </a:p>
      </dgm:t>
    </dgm:pt>
    <dgm:pt modelId="{E0EF5A4B-5CF2-4AC7-8060-D31B6C196468}" type="pres">
      <dgm:prSet presAssocID="{C6A191DA-98C4-45AF-B933-6424B04F4EBA}" presName="LevelTwoTextNode" presStyleLbl="node3" presStyleIdx="2" presStyleCnt="5">
        <dgm:presLayoutVars>
          <dgm:chPref val="3"/>
        </dgm:presLayoutVars>
      </dgm:prSet>
      <dgm:spPr/>
      <dgm:t>
        <a:bodyPr/>
        <a:lstStyle/>
        <a:p>
          <a:endParaRPr lang="es-ES_tradnl"/>
        </a:p>
      </dgm:t>
    </dgm:pt>
    <dgm:pt modelId="{32E00255-59FF-47CF-8A11-8FF3641A63E7}" type="pres">
      <dgm:prSet presAssocID="{C6A191DA-98C4-45AF-B933-6424B04F4EBA}" presName="level3hierChild" presStyleCnt="0"/>
      <dgm:spPr/>
      <dgm:t>
        <a:bodyPr/>
        <a:lstStyle/>
        <a:p>
          <a:endParaRPr lang="es-ES_tradnl"/>
        </a:p>
      </dgm:t>
    </dgm:pt>
    <dgm:pt modelId="{8AB27CB7-39B4-4E78-AC1E-DC00F7BB263D}" type="pres">
      <dgm:prSet presAssocID="{E752DDC4-BE3E-4A93-B1D2-CCC72DA02F55}" presName="conn2-1" presStyleLbl="parChTrans1D3" presStyleIdx="3" presStyleCnt="5"/>
      <dgm:spPr/>
      <dgm:t>
        <a:bodyPr/>
        <a:lstStyle/>
        <a:p>
          <a:endParaRPr lang="es-ES_tradnl"/>
        </a:p>
      </dgm:t>
    </dgm:pt>
    <dgm:pt modelId="{96017022-40DC-41D1-B2FC-164D5E86C968}" type="pres">
      <dgm:prSet presAssocID="{E752DDC4-BE3E-4A93-B1D2-CCC72DA02F55}" presName="connTx" presStyleLbl="parChTrans1D3" presStyleIdx="3" presStyleCnt="5"/>
      <dgm:spPr/>
      <dgm:t>
        <a:bodyPr/>
        <a:lstStyle/>
        <a:p>
          <a:endParaRPr lang="es-ES_tradnl"/>
        </a:p>
      </dgm:t>
    </dgm:pt>
    <dgm:pt modelId="{43052291-FF87-42F2-A854-0AC9FDD85889}" type="pres">
      <dgm:prSet presAssocID="{75918379-4105-4E93-931A-C229910EF53C}" presName="root2" presStyleCnt="0"/>
      <dgm:spPr/>
      <dgm:t>
        <a:bodyPr/>
        <a:lstStyle/>
        <a:p>
          <a:endParaRPr lang="es-ES_tradnl"/>
        </a:p>
      </dgm:t>
    </dgm:pt>
    <dgm:pt modelId="{6A437D50-EE09-4E41-8845-ED8BB0C270BA}" type="pres">
      <dgm:prSet presAssocID="{75918379-4105-4E93-931A-C229910EF53C}" presName="LevelTwoTextNode" presStyleLbl="node3" presStyleIdx="3" presStyleCnt="5">
        <dgm:presLayoutVars>
          <dgm:chPref val="3"/>
        </dgm:presLayoutVars>
      </dgm:prSet>
      <dgm:spPr/>
      <dgm:t>
        <a:bodyPr/>
        <a:lstStyle/>
        <a:p>
          <a:endParaRPr lang="es-ES_tradnl"/>
        </a:p>
      </dgm:t>
    </dgm:pt>
    <dgm:pt modelId="{D0A11ABD-8FDF-4007-861C-9F1BC605F4A3}" type="pres">
      <dgm:prSet presAssocID="{75918379-4105-4E93-931A-C229910EF53C}" presName="level3hierChild" presStyleCnt="0"/>
      <dgm:spPr/>
      <dgm:t>
        <a:bodyPr/>
        <a:lstStyle/>
        <a:p>
          <a:endParaRPr lang="es-ES_tradnl"/>
        </a:p>
      </dgm:t>
    </dgm:pt>
    <dgm:pt modelId="{9127EFD0-B641-48EB-800B-3D35A67B2914}" type="pres">
      <dgm:prSet presAssocID="{317BEA91-0A6E-47E0-8B6A-615B2BDC244F}" presName="conn2-1" presStyleLbl="parChTrans1D3" presStyleIdx="4" presStyleCnt="5"/>
      <dgm:spPr/>
      <dgm:t>
        <a:bodyPr/>
        <a:lstStyle/>
        <a:p>
          <a:endParaRPr lang="es-ES_tradnl"/>
        </a:p>
      </dgm:t>
    </dgm:pt>
    <dgm:pt modelId="{F5F8ED92-FC6B-4173-A5E6-61DD565B6BE4}" type="pres">
      <dgm:prSet presAssocID="{317BEA91-0A6E-47E0-8B6A-615B2BDC244F}" presName="connTx" presStyleLbl="parChTrans1D3" presStyleIdx="4" presStyleCnt="5"/>
      <dgm:spPr/>
      <dgm:t>
        <a:bodyPr/>
        <a:lstStyle/>
        <a:p>
          <a:endParaRPr lang="es-ES_tradnl"/>
        </a:p>
      </dgm:t>
    </dgm:pt>
    <dgm:pt modelId="{3B9DE4FE-2D60-4D2B-B4FD-0FC4B61FC2C1}" type="pres">
      <dgm:prSet presAssocID="{D3A860E4-E59A-4BDA-9EDD-F9192734DFB9}" presName="root2" presStyleCnt="0"/>
      <dgm:spPr/>
      <dgm:t>
        <a:bodyPr/>
        <a:lstStyle/>
        <a:p>
          <a:endParaRPr lang="es-ES_tradnl"/>
        </a:p>
      </dgm:t>
    </dgm:pt>
    <dgm:pt modelId="{00831F09-F38A-40D5-9BEB-9D241176ECC4}" type="pres">
      <dgm:prSet presAssocID="{D3A860E4-E59A-4BDA-9EDD-F9192734DFB9}" presName="LevelTwoTextNode" presStyleLbl="node3" presStyleIdx="4" presStyleCnt="5">
        <dgm:presLayoutVars>
          <dgm:chPref val="3"/>
        </dgm:presLayoutVars>
      </dgm:prSet>
      <dgm:spPr/>
      <dgm:t>
        <a:bodyPr/>
        <a:lstStyle/>
        <a:p>
          <a:endParaRPr lang="es-ES_tradnl"/>
        </a:p>
      </dgm:t>
    </dgm:pt>
    <dgm:pt modelId="{6DF3C789-A3AE-4707-83A0-F52EF987174F}" type="pres">
      <dgm:prSet presAssocID="{D3A860E4-E59A-4BDA-9EDD-F9192734DFB9}" presName="level3hierChild" presStyleCnt="0"/>
      <dgm:spPr/>
      <dgm:t>
        <a:bodyPr/>
        <a:lstStyle/>
        <a:p>
          <a:endParaRPr lang="es-ES_tradnl"/>
        </a:p>
      </dgm:t>
    </dgm:pt>
  </dgm:ptLst>
  <dgm:cxnLst>
    <dgm:cxn modelId="{4925F9D6-3780-4AD2-A54A-87DAF5F5DD71}" type="presOf" srcId="{D854C8D2-978A-49B0-9046-864143294903}" destId="{AAD9CB69-E753-4884-BAE5-60964BFB5020}" srcOrd="0" destOrd="0" presId="urn:microsoft.com/office/officeart/2005/8/layout/hierarchy2"/>
    <dgm:cxn modelId="{28F1AB73-BCA6-4644-B683-061238AC116C}" type="presOf" srcId="{C6A191DA-98C4-45AF-B933-6424B04F4EBA}" destId="{E0EF5A4B-5CF2-4AC7-8060-D31B6C196468}" srcOrd="0" destOrd="0" presId="urn:microsoft.com/office/officeart/2005/8/layout/hierarchy2"/>
    <dgm:cxn modelId="{4BBC9388-67DE-49D0-A81C-13294C0F8E63}" type="presOf" srcId="{E752DDC4-BE3E-4A93-B1D2-CCC72DA02F55}" destId="{96017022-40DC-41D1-B2FC-164D5E86C968}" srcOrd="1" destOrd="0" presId="urn:microsoft.com/office/officeart/2005/8/layout/hierarchy2"/>
    <dgm:cxn modelId="{35EE4D54-B015-4E35-ADAC-F93B5D88D617}" srcId="{524E0FE3-C382-468E-ABC0-5B636E85F429}" destId="{75918379-4105-4E93-931A-C229910EF53C}" srcOrd="3" destOrd="0" parTransId="{E752DDC4-BE3E-4A93-B1D2-CCC72DA02F55}" sibTransId="{1781410F-5D36-4D08-9D46-79B5353432B7}"/>
    <dgm:cxn modelId="{E8067649-B24E-4ED4-81B4-709BA3FEA4E6}" type="presOf" srcId="{649FA7A0-4F49-469E-8336-7B8F6CFC80BC}" destId="{3E7C2F50-487F-4F8D-9E0F-3C5091326B07}" srcOrd="1" destOrd="0" presId="urn:microsoft.com/office/officeart/2005/8/layout/hierarchy2"/>
    <dgm:cxn modelId="{7178BB76-CF97-4573-826C-4296285C2158}" type="presOf" srcId="{34C83BA6-9F10-474C-BE72-3E82C0D94052}" destId="{724CAFD7-E068-4551-81DF-B90028365083}" srcOrd="0" destOrd="0" presId="urn:microsoft.com/office/officeart/2005/8/layout/hierarchy2"/>
    <dgm:cxn modelId="{EE6B7718-FD4A-4169-9502-A6B503BD46FA}" type="presOf" srcId="{0AFC082A-CC82-4D57-895A-DDFDB8283BB7}" destId="{F0B61891-21EA-4310-95F7-310E45919FBE}" srcOrd="0" destOrd="0" presId="urn:microsoft.com/office/officeart/2005/8/layout/hierarchy2"/>
    <dgm:cxn modelId="{36738277-BC16-4405-B9DB-083C0DE20B9A}" srcId="{524E0FE3-C382-468E-ABC0-5B636E85F429}" destId="{34C83BA6-9F10-474C-BE72-3E82C0D94052}" srcOrd="1" destOrd="0" parTransId="{0AFC082A-CC82-4D57-895A-DDFDB8283BB7}" sibTransId="{DF8EAAF3-6E55-4FD5-B3AA-4F8E65EAC647}"/>
    <dgm:cxn modelId="{6BC5B73E-D545-4DDE-98CC-BE3D763E73F0}" srcId="{524E0FE3-C382-468E-ABC0-5B636E85F429}" destId="{D854C8D2-978A-49B0-9046-864143294903}" srcOrd="0" destOrd="0" parTransId="{3F9A8B66-A035-4470-9445-0D3FDE9139A5}" sibTransId="{DBFCF6A1-0DB4-4282-A107-0AD193D624AD}"/>
    <dgm:cxn modelId="{43E2B02C-063F-45E0-8A3B-5973D580048F}" type="presOf" srcId="{317BEA91-0A6E-47E0-8B6A-615B2BDC244F}" destId="{F5F8ED92-FC6B-4173-A5E6-61DD565B6BE4}" srcOrd="1" destOrd="0" presId="urn:microsoft.com/office/officeart/2005/8/layout/hierarchy2"/>
    <dgm:cxn modelId="{6270E501-332E-429F-B1CE-4FD141AA4BB5}" type="presOf" srcId="{2AD3047C-15FB-4E84-9008-15520BEF5A38}" destId="{2F1E63B5-7E2D-4FB7-AB92-CEE0D9DEEA26}" srcOrd="0" destOrd="0" presId="urn:microsoft.com/office/officeart/2005/8/layout/hierarchy2"/>
    <dgm:cxn modelId="{13487D58-B228-414A-949C-7AE26A6DAB51}" srcId="{524E0FE3-C382-468E-ABC0-5B636E85F429}" destId="{D3A860E4-E59A-4BDA-9EDD-F9192734DFB9}" srcOrd="4" destOrd="0" parTransId="{317BEA91-0A6E-47E0-8B6A-615B2BDC244F}" sibTransId="{8CFF2C2A-878E-4599-AEE2-E65D36F0C5DC}"/>
    <dgm:cxn modelId="{2AF106AD-1EB5-4537-BDAB-62A8F2026E82}" type="presOf" srcId="{3F9A8B66-A035-4470-9445-0D3FDE9139A5}" destId="{68F3D521-CCBB-42A3-9F06-76EA9D591682}" srcOrd="1" destOrd="0" presId="urn:microsoft.com/office/officeart/2005/8/layout/hierarchy2"/>
    <dgm:cxn modelId="{A435A681-ACD0-49F0-8EC3-CC064D0CC0A8}" srcId="{524E0FE3-C382-468E-ABC0-5B636E85F429}" destId="{C6A191DA-98C4-45AF-B933-6424B04F4EBA}" srcOrd="2" destOrd="0" parTransId="{1747FBD7-9D99-4E66-8AC5-35EE3DCE7DF7}" sibTransId="{3F1E03D8-4107-4ED0-94C6-06253B9089D0}"/>
    <dgm:cxn modelId="{EE34C52E-33F7-47FC-A8C1-BEC070EEC1B2}" type="presOf" srcId="{D3A860E4-E59A-4BDA-9EDD-F9192734DFB9}" destId="{00831F09-F38A-40D5-9BEB-9D241176ECC4}" srcOrd="0" destOrd="0" presId="urn:microsoft.com/office/officeart/2005/8/layout/hierarchy2"/>
    <dgm:cxn modelId="{57906C03-D9A2-4E21-AA37-DC249059DDAB}" type="presOf" srcId="{1747FBD7-9D99-4E66-8AC5-35EE3DCE7DF7}" destId="{7226EF76-92D4-43A5-948A-017C838D3830}" srcOrd="0" destOrd="0" presId="urn:microsoft.com/office/officeart/2005/8/layout/hierarchy2"/>
    <dgm:cxn modelId="{5846A275-76AA-431A-A2D9-A663FC69B830}" type="presOf" srcId="{1747FBD7-9D99-4E66-8AC5-35EE3DCE7DF7}" destId="{BFEE61D4-2C95-4CE2-888C-A9EA4BF99428}" srcOrd="1" destOrd="0" presId="urn:microsoft.com/office/officeart/2005/8/layout/hierarchy2"/>
    <dgm:cxn modelId="{215EA918-CDE2-4C90-8C8A-83277F8BA4A4}" type="presOf" srcId="{22D0D746-F1A8-4075-AB9A-99DCDB9756D0}" destId="{1D1CB358-6995-4167-8811-690AF794F087}" srcOrd="0" destOrd="0" presId="urn:microsoft.com/office/officeart/2005/8/layout/hierarchy2"/>
    <dgm:cxn modelId="{32527405-D214-45F5-A6C9-5F3A4E4A13D8}" type="presOf" srcId="{317BEA91-0A6E-47E0-8B6A-615B2BDC244F}" destId="{9127EFD0-B641-48EB-800B-3D35A67B2914}" srcOrd="0" destOrd="0" presId="urn:microsoft.com/office/officeart/2005/8/layout/hierarchy2"/>
    <dgm:cxn modelId="{B6F8B1A3-E623-4E52-84D8-F0411BCC50FB}" srcId="{22D0D746-F1A8-4075-AB9A-99DCDB9756D0}" destId="{524E0FE3-C382-468E-ABC0-5B636E85F429}" srcOrd="0" destOrd="0" parTransId="{649FA7A0-4F49-469E-8336-7B8F6CFC80BC}" sibTransId="{87B2F437-7FB6-4707-A490-F4584FA23F9A}"/>
    <dgm:cxn modelId="{D785643C-92AF-4E88-847E-C778D53B2625}" type="presOf" srcId="{3F9A8B66-A035-4470-9445-0D3FDE9139A5}" destId="{E6AA14CE-BDD6-4D86-9710-85961DA985EF}" srcOrd="0" destOrd="0" presId="urn:microsoft.com/office/officeart/2005/8/layout/hierarchy2"/>
    <dgm:cxn modelId="{6E4F580D-1377-4EDA-9B0A-BC12306E7E8C}" type="presOf" srcId="{0AFC082A-CC82-4D57-895A-DDFDB8283BB7}" destId="{84934723-34F9-4B00-8CAF-9CAD080CA6B9}" srcOrd="1" destOrd="0" presId="urn:microsoft.com/office/officeart/2005/8/layout/hierarchy2"/>
    <dgm:cxn modelId="{E3F7D088-FCF9-4EDE-B9BA-D93081A7E929}" type="presOf" srcId="{75918379-4105-4E93-931A-C229910EF53C}" destId="{6A437D50-EE09-4E41-8845-ED8BB0C270BA}" srcOrd="0" destOrd="0" presId="urn:microsoft.com/office/officeart/2005/8/layout/hierarchy2"/>
    <dgm:cxn modelId="{56F4B68C-8D6C-4A60-96EA-F06AE924333D}" type="presOf" srcId="{524E0FE3-C382-468E-ABC0-5B636E85F429}" destId="{24CF58DE-F113-4E27-8CF4-8CCF74210186}" srcOrd="0" destOrd="0" presId="urn:microsoft.com/office/officeart/2005/8/layout/hierarchy2"/>
    <dgm:cxn modelId="{235BEB06-0E27-4A83-850B-D52D42E91D36}" type="presOf" srcId="{E752DDC4-BE3E-4A93-B1D2-CCC72DA02F55}" destId="{8AB27CB7-39B4-4E78-AC1E-DC00F7BB263D}" srcOrd="0" destOrd="0" presId="urn:microsoft.com/office/officeart/2005/8/layout/hierarchy2"/>
    <dgm:cxn modelId="{61AEE49D-07EE-46EA-87C4-DD57580404D6}" type="presOf" srcId="{649FA7A0-4F49-469E-8336-7B8F6CFC80BC}" destId="{1156269F-9A1F-417A-8AD8-EB2EB3DF487A}" srcOrd="0" destOrd="0" presId="urn:microsoft.com/office/officeart/2005/8/layout/hierarchy2"/>
    <dgm:cxn modelId="{1195D463-7EA2-43BD-BDC4-7E1DCC62BCBA}" srcId="{2AD3047C-15FB-4E84-9008-15520BEF5A38}" destId="{22D0D746-F1A8-4075-AB9A-99DCDB9756D0}" srcOrd="0" destOrd="0" parTransId="{2A350771-A683-40E5-B86C-5CD07E6E20E2}" sibTransId="{6965FE63-A40A-4CFB-B530-CDC55BEF7B34}"/>
    <dgm:cxn modelId="{24290A2C-8717-4D7D-8E93-E03D12859387}" type="presParOf" srcId="{2F1E63B5-7E2D-4FB7-AB92-CEE0D9DEEA26}" destId="{4ECC937F-BA29-4029-AAEE-D690FFFA750F}" srcOrd="0" destOrd="0" presId="urn:microsoft.com/office/officeart/2005/8/layout/hierarchy2"/>
    <dgm:cxn modelId="{2D324509-0F95-4E53-B03F-DE3E9EF5E115}" type="presParOf" srcId="{4ECC937F-BA29-4029-AAEE-D690FFFA750F}" destId="{1D1CB358-6995-4167-8811-690AF794F087}" srcOrd="0" destOrd="0" presId="urn:microsoft.com/office/officeart/2005/8/layout/hierarchy2"/>
    <dgm:cxn modelId="{8E0C0B34-E649-42F8-BF46-0B6642948256}" type="presParOf" srcId="{4ECC937F-BA29-4029-AAEE-D690FFFA750F}" destId="{425FBCE1-2E46-4D2E-9311-4A746C50F163}" srcOrd="1" destOrd="0" presId="urn:microsoft.com/office/officeart/2005/8/layout/hierarchy2"/>
    <dgm:cxn modelId="{9F7A330E-23C8-4986-BA90-DCEAD87AE680}" type="presParOf" srcId="{425FBCE1-2E46-4D2E-9311-4A746C50F163}" destId="{1156269F-9A1F-417A-8AD8-EB2EB3DF487A}" srcOrd="0" destOrd="0" presId="urn:microsoft.com/office/officeart/2005/8/layout/hierarchy2"/>
    <dgm:cxn modelId="{898A34BE-0C21-4251-9665-68268083DB6F}" type="presParOf" srcId="{1156269F-9A1F-417A-8AD8-EB2EB3DF487A}" destId="{3E7C2F50-487F-4F8D-9E0F-3C5091326B07}" srcOrd="0" destOrd="0" presId="urn:microsoft.com/office/officeart/2005/8/layout/hierarchy2"/>
    <dgm:cxn modelId="{0C07191A-5D62-44D0-8CB3-8C1D47B470C2}" type="presParOf" srcId="{425FBCE1-2E46-4D2E-9311-4A746C50F163}" destId="{D4E172FF-0303-4554-8A94-59DD9E67DB32}" srcOrd="1" destOrd="0" presId="urn:microsoft.com/office/officeart/2005/8/layout/hierarchy2"/>
    <dgm:cxn modelId="{AB80E258-4B62-4EAA-A8BC-0B24A53D3D00}" type="presParOf" srcId="{D4E172FF-0303-4554-8A94-59DD9E67DB32}" destId="{24CF58DE-F113-4E27-8CF4-8CCF74210186}" srcOrd="0" destOrd="0" presId="urn:microsoft.com/office/officeart/2005/8/layout/hierarchy2"/>
    <dgm:cxn modelId="{BCBE0CE9-5DFC-4DD2-8092-F95CF16D6158}" type="presParOf" srcId="{D4E172FF-0303-4554-8A94-59DD9E67DB32}" destId="{62F6A88F-8BE6-4DEC-BC5E-5AE872A2A80F}" srcOrd="1" destOrd="0" presId="urn:microsoft.com/office/officeart/2005/8/layout/hierarchy2"/>
    <dgm:cxn modelId="{6DC31DF1-BE26-428A-96C4-4834A7DBF7A1}" type="presParOf" srcId="{62F6A88F-8BE6-4DEC-BC5E-5AE872A2A80F}" destId="{E6AA14CE-BDD6-4D86-9710-85961DA985EF}" srcOrd="0" destOrd="0" presId="urn:microsoft.com/office/officeart/2005/8/layout/hierarchy2"/>
    <dgm:cxn modelId="{3FEF1B26-AE09-4AF4-9F53-89965D7FB8F0}" type="presParOf" srcId="{E6AA14CE-BDD6-4D86-9710-85961DA985EF}" destId="{68F3D521-CCBB-42A3-9F06-76EA9D591682}" srcOrd="0" destOrd="0" presId="urn:microsoft.com/office/officeart/2005/8/layout/hierarchy2"/>
    <dgm:cxn modelId="{ACB9EBE3-7857-49D6-AC19-3CC05DF291C2}" type="presParOf" srcId="{62F6A88F-8BE6-4DEC-BC5E-5AE872A2A80F}" destId="{9DD4F60C-202C-45E7-B553-B0031E00D87C}" srcOrd="1" destOrd="0" presId="urn:microsoft.com/office/officeart/2005/8/layout/hierarchy2"/>
    <dgm:cxn modelId="{007A6A18-6B5E-433C-B94C-87982C982596}" type="presParOf" srcId="{9DD4F60C-202C-45E7-B553-B0031E00D87C}" destId="{AAD9CB69-E753-4884-BAE5-60964BFB5020}" srcOrd="0" destOrd="0" presId="urn:microsoft.com/office/officeart/2005/8/layout/hierarchy2"/>
    <dgm:cxn modelId="{51EA6430-2973-4E4C-8B8B-9DC19ECC9758}" type="presParOf" srcId="{9DD4F60C-202C-45E7-B553-B0031E00D87C}" destId="{F01C8A6E-8E7C-4C90-8E8B-E451646F2F55}" srcOrd="1" destOrd="0" presId="urn:microsoft.com/office/officeart/2005/8/layout/hierarchy2"/>
    <dgm:cxn modelId="{B95B19EF-4C87-4751-969D-F91AF1E1871D}" type="presParOf" srcId="{62F6A88F-8BE6-4DEC-BC5E-5AE872A2A80F}" destId="{F0B61891-21EA-4310-95F7-310E45919FBE}" srcOrd="2" destOrd="0" presId="urn:microsoft.com/office/officeart/2005/8/layout/hierarchy2"/>
    <dgm:cxn modelId="{AC3933B2-2641-4778-94F5-1375A05D9ED5}" type="presParOf" srcId="{F0B61891-21EA-4310-95F7-310E45919FBE}" destId="{84934723-34F9-4B00-8CAF-9CAD080CA6B9}" srcOrd="0" destOrd="0" presId="urn:microsoft.com/office/officeart/2005/8/layout/hierarchy2"/>
    <dgm:cxn modelId="{A6F9DA55-AB78-419B-A93B-4224A32D44A6}" type="presParOf" srcId="{62F6A88F-8BE6-4DEC-BC5E-5AE872A2A80F}" destId="{6464470D-BB71-45DE-8C46-97FB59A4EDBD}" srcOrd="3" destOrd="0" presId="urn:microsoft.com/office/officeart/2005/8/layout/hierarchy2"/>
    <dgm:cxn modelId="{7A7ABA29-341C-43A8-8FEE-3ACCC748F913}" type="presParOf" srcId="{6464470D-BB71-45DE-8C46-97FB59A4EDBD}" destId="{724CAFD7-E068-4551-81DF-B90028365083}" srcOrd="0" destOrd="0" presId="urn:microsoft.com/office/officeart/2005/8/layout/hierarchy2"/>
    <dgm:cxn modelId="{8FA9BE67-0FD4-4DF7-96A0-C75BE5156357}" type="presParOf" srcId="{6464470D-BB71-45DE-8C46-97FB59A4EDBD}" destId="{D77E9F29-AA84-4DEB-A6E4-3B8AD6F063F3}" srcOrd="1" destOrd="0" presId="urn:microsoft.com/office/officeart/2005/8/layout/hierarchy2"/>
    <dgm:cxn modelId="{A78B8B19-791E-4D99-A0E6-351CF0FD4551}" type="presParOf" srcId="{62F6A88F-8BE6-4DEC-BC5E-5AE872A2A80F}" destId="{7226EF76-92D4-43A5-948A-017C838D3830}" srcOrd="4" destOrd="0" presId="urn:microsoft.com/office/officeart/2005/8/layout/hierarchy2"/>
    <dgm:cxn modelId="{B0C0A52C-DB62-4287-BBA6-2552D72D1358}" type="presParOf" srcId="{7226EF76-92D4-43A5-948A-017C838D3830}" destId="{BFEE61D4-2C95-4CE2-888C-A9EA4BF99428}" srcOrd="0" destOrd="0" presId="urn:microsoft.com/office/officeart/2005/8/layout/hierarchy2"/>
    <dgm:cxn modelId="{37EFD59A-735C-4545-8E63-CA1ABBB6B67C}" type="presParOf" srcId="{62F6A88F-8BE6-4DEC-BC5E-5AE872A2A80F}" destId="{9933AE11-079E-4F8B-8C39-79055F64D9C1}" srcOrd="5" destOrd="0" presId="urn:microsoft.com/office/officeart/2005/8/layout/hierarchy2"/>
    <dgm:cxn modelId="{E8A542E2-A860-48F3-9EC0-70306FB6CB72}" type="presParOf" srcId="{9933AE11-079E-4F8B-8C39-79055F64D9C1}" destId="{E0EF5A4B-5CF2-4AC7-8060-D31B6C196468}" srcOrd="0" destOrd="0" presId="urn:microsoft.com/office/officeart/2005/8/layout/hierarchy2"/>
    <dgm:cxn modelId="{2B21894C-016B-470B-B1EF-B72E5DBB6894}" type="presParOf" srcId="{9933AE11-079E-4F8B-8C39-79055F64D9C1}" destId="{32E00255-59FF-47CF-8A11-8FF3641A63E7}" srcOrd="1" destOrd="0" presId="urn:microsoft.com/office/officeart/2005/8/layout/hierarchy2"/>
    <dgm:cxn modelId="{D64B5EC4-2C19-490F-AC62-60BBF2E3BA12}" type="presParOf" srcId="{62F6A88F-8BE6-4DEC-BC5E-5AE872A2A80F}" destId="{8AB27CB7-39B4-4E78-AC1E-DC00F7BB263D}" srcOrd="6" destOrd="0" presId="urn:microsoft.com/office/officeart/2005/8/layout/hierarchy2"/>
    <dgm:cxn modelId="{21252146-7261-4105-9320-24821BCF44B1}" type="presParOf" srcId="{8AB27CB7-39B4-4E78-AC1E-DC00F7BB263D}" destId="{96017022-40DC-41D1-B2FC-164D5E86C968}" srcOrd="0" destOrd="0" presId="urn:microsoft.com/office/officeart/2005/8/layout/hierarchy2"/>
    <dgm:cxn modelId="{A10B7966-FA2C-43D2-9FCB-3D0A8CA88E85}" type="presParOf" srcId="{62F6A88F-8BE6-4DEC-BC5E-5AE872A2A80F}" destId="{43052291-FF87-42F2-A854-0AC9FDD85889}" srcOrd="7" destOrd="0" presId="urn:microsoft.com/office/officeart/2005/8/layout/hierarchy2"/>
    <dgm:cxn modelId="{D585BE62-1BCD-48D1-A6FD-9B51798DA5BB}" type="presParOf" srcId="{43052291-FF87-42F2-A854-0AC9FDD85889}" destId="{6A437D50-EE09-4E41-8845-ED8BB0C270BA}" srcOrd="0" destOrd="0" presId="urn:microsoft.com/office/officeart/2005/8/layout/hierarchy2"/>
    <dgm:cxn modelId="{D2FA7F69-B9F4-45FD-A17E-70A4828C7BFA}" type="presParOf" srcId="{43052291-FF87-42F2-A854-0AC9FDD85889}" destId="{D0A11ABD-8FDF-4007-861C-9F1BC605F4A3}" srcOrd="1" destOrd="0" presId="urn:microsoft.com/office/officeart/2005/8/layout/hierarchy2"/>
    <dgm:cxn modelId="{D35B5E65-FC1F-420A-829E-C493C20E1259}" type="presParOf" srcId="{62F6A88F-8BE6-4DEC-BC5E-5AE872A2A80F}" destId="{9127EFD0-B641-48EB-800B-3D35A67B2914}" srcOrd="8" destOrd="0" presId="urn:microsoft.com/office/officeart/2005/8/layout/hierarchy2"/>
    <dgm:cxn modelId="{A8FBBB19-9FE0-4222-9D9A-3FA07AD965C9}" type="presParOf" srcId="{9127EFD0-B641-48EB-800B-3D35A67B2914}" destId="{F5F8ED92-FC6B-4173-A5E6-61DD565B6BE4}" srcOrd="0" destOrd="0" presId="urn:microsoft.com/office/officeart/2005/8/layout/hierarchy2"/>
    <dgm:cxn modelId="{2496AA87-F99D-4916-9B54-7277613F3FE2}" type="presParOf" srcId="{62F6A88F-8BE6-4DEC-BC5E-5AE872A2A80F}" destId="{3B9DE4FE-2D60-4D2B-B4FD-0FC4B61FC2C1}" srcOrd="9" destOrd="0" presId="urn:microsoft.com/office/officeart/2005/8/layout/hierarchy2"/>
    <dgm:cxn modelId="{4401D2AE-08EC-4CF9-9D00-D0BF1686F585}" type="presParOf" srcId="{3B9DE4FE-2D60-4D2B-B4FD-0FC4B61FC2C1}" destId="{00831F09-F38A-40D5-9BEB-9D241176ECC4}" srcOrd="0" destOrd="0" presId="urn:microsoft.com/office/officeart/2005/8/layout/hierarchy2"/>
    <dgm:cxn modelId="{021F8CA0-963F-44B9-B6EB-447A01B651F4}" type="presParOf" srcId="{3B9DE4FE-2D60-4D2B-B4FD-0FC4B61FC2C1}" destId="{6DF3C789-A3AE-4707-83A0-F52EF987174F}" srcOrd="1" destOrd="0" presId="urn:microsoft.com/office/officeart/2005/8/layout/hierarchy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3" name="Picture 2" descr="Ho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5142" y="71657"/>
            <a:ext cx="3333750" cy="685800"/>
          </a:xfrm>
          <a:prstGeom prst="rect">
            <a:avLst/>
          </a:prstGeom>
          <a:noFill/>
          <a:extLst>
            <a:ext uri="{909E8E84-426E-40DD-AFC4-6F175D3DCCD1}">
              <a14:hiddenFill xmlns:a14="http://schemas.microsoft.com/office/drawing/2010/main">
                <a:solidFill>
                  <a:srgbClr val="FFFFFF"/>
                </a:solidFill>
              </a14:hiddenFill>
            </a:ext>
          </a:extLst>
        </p:spPr>
      </p:pic>
      <p:sp>
        <p:nvSpPr>
          <p:cNvPr id="24" name="23 Título"/>
          <p:cNvSpPr>
            <a:spLocks noGrp="1"/>
          </p:cNvSpPr>
          <p:nvPr>
            <p:ph type="title"/>
          </p:nvPr>
        </p:nvSpPr>
        <p:spPr>
          <a:xfrm>
            <a:off x="2196856" y="975348"/>
            <a:ext cx="9252194" cy="490966"/>
          </a:xfrm>
          <a:noFill/>
        </p:spPr>
        <p:txBody>
          <a:bodyPr wrap="square" rtlCol="0">
            <a:spAutoFit/>
          </a:bodyPr>
          <a:lstStyle>
            <a:lvl1pPr marL="0" algn="l" defTabSz="1204596" rtl="0" eaLnBrk="1" latinLnBrk="0" hangingPunct="1">
              <a:defRPr lang="es-ES_tradnl" sz="2400" b="1" kern="1200" dirty="0" smtClean="0">
                <a:solidFill>
                  <a:sysClr val="windowText" lastClr="000000"/>
                </a:solidFill>
                <a:latin typeface="Arial" pitchFamily="34" charset="0"/>
                <a:ea typeface="+mn-ea"/>
                <a:cs typeface="Arial" pitchFamily="34" charset="0"/>
              </a:defRPr>
            </a:lvl1pPr>
          </a:lstStyle>
          <a:p>
            <a:r>
              <a:rPr lang="es-ES" dirty="0" smtClean="0"/>
              <a:t>Haga clic para modificar el estilo de título del patrón</a:t>
            </a:r>
            <a:endParaRPr lang="es-ES_tradnl" dirty="0"/>
          </a:p>
        </p:txBody>
      </p:sp>
      <p:sp>
        <p:nvSpPr>
          <p:cNvPr id="27" name="26 Marcador de texto"/>
          <p:cNvSpPr>
            <a:spLocks noGrp="1"/>
          </p:cNvSpPr>
          <p:nvPr>
            <p:ph type="body" sz="quarter" idx="10"/>
          </p:nvPr>
        </p:nvSpPr>
        <p:spPr>
          <a:xfrm>
            <a:off x="2196855" y="1412881"/>
            <a:ext cx="4542137" cy="337078"/>
          </a:xfrm>
          <a:noFill/>
        </p:spPr>
        <p:txBody>
          <a:bodyPr vert="horz" wrap="square" lIns="120459" tIns="60229" rIns="120459" bIns="60229" rtlCol="0" anchor="ctr">
            <a:spAutoFit/>
          </a:bodyPr>
          <a:lstStyle>
            <a:lvl1pPr>
              <a:buNone/>
              <a:defRPr kumimoji="0" lang="es-ES_tradnl"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16" name="15 CuadroTexto"/>
          <p:cNvSpPr txBox="1"/>
          <p:nvPr userDrawn="1"/>
        </p:nvSpPr>
        <p:spPr>
          <a:xfrm>
            <a:off x="12921779" y="0"/>
            <a:ext cx="746756" cy="377866"/>
          </a:xfrm>
          <a:prstGeom prst="rect">
            <a:avLst/>
          </a:prstGeom>
          <a:noFill/>
        </p:spPr>
        <p:txBody>
          <a:bodyPr wrap="none" lIns="99892" tIns="49946" rIns="99892" bIns="49946" rtlCol="0">
            <a:spAutoFit/>
          </a:bodyPr>
          <a:lstStyle/>
          <a:p>
            <a:pPr algn="r"/>
            <a:r>
              <a:rPr lang="es-ES_tradnl" sz="1800" dirty="0" smtClean="0">
                <a:solidFill>
                  <a:schemeClr val="bg1">
                    <a:lumMod val="50000"/>
                  </a:schemeClr>
                </a:solidFill>
              </a:rPr>
              <a:t>-</a:t>
            </a:r>
            <a:fld id="{8041F532-4A0C-4B0A-8E5A-568C7A7F2C0A}" type="slidenum">
              <a:rPr lang="es-ES_tradnl" sz="1800" smtClean="0">
                <a:solidFill>
                  <a:schemeClr val="bg1">
                    <a:lumMod val="50000"/>
                  </a:schemeClr>
                </a:solidFill>
              </a:rPr>
              <a:pPr algn="r"/>
              <a:t>‹Nº›</a:t>
            </a:fld>
            <a:r>
              <a:rPr lang="es-ES_tradnl" sz="1800" dirty="0" smtClean="0">
                <a:solidFill>
                  <a:schemeClr val="bg1">
                    <a:lumMod val="50000"/>
                  </a:schemeClr>
                </a:solidFill>
              </a:rPr>
              <a:t>-</a:t>
            </a:r>
            <a:endParaRPr lang="es-ES_tradnl" sz="1800" dirty="0">
              <a:solidFill>
                <a:schemeClr val="bg1">
                  <a:lumMod val="50000"/>
                </a:schemeClr>
              </a:solidFill>
            </a:endParaRPr>
          </a:p>
        </p:txBody>
      </p:sp>
      <p:cxnSp>
        <p:nvCxnSpPr>
          <p:cNvPr id="5" name="4 Conector recto"/>
          <p:cNvCxnSpPr/>
          <p:nvPr userDrawn="1"/>
        </p:nvCxnSpPr>
        <p:spPr>
          <a:xfrm>
            <a:off x="2041117" y="88183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userDrawn="1"/>
        </p:nvCxnSpPr>
        <p:spPr>
          <a:xfrm>
            <a:off x="2041117" y="1735875"/>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userDrawn="1"/>
        </p:nvCxnSpPr>
        <p:spPr>
          <a:xfrm>
            <a:off x="2050938" y="700251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1 CuadroTexto"/>
          <p:cNvSpPr txBox="1"/>
          <p:nvPr userDrawn="1"/>
        </p:nvSpPr>
        <p:spPr>
          <a:xfrm>
            <a:off x="2042907" y="7066781"/>
            <a:ext cx="3649589" cy="307777"/>
          </a:xfrm>
          <a:prstGeom prst="rect">
            <a:avLst/>
          </a:prstGeom>
          <a:noFill/>
        </p:spPr>
        <p:txBody>
          <a:bodyPr wrap="none" rtlCol="0">
            <a:spAutoFit/>
          </a:bodyPr>
          <a:lstStyle/>
          <a:p>
            <a:r>
              <a:rPr lang="es-ES" sz="1400" dirty="0" smtClean="0"/>
              <a:t>© </a:t>
            </a:r>
            <a:r>
              <a:rPr lang="es-ES" sz="1400" dirty="0" err="1" smtClean="0"/>
              <a:t>GreenPC</a:t>
            </a:r>
            <a:r>
              <a:rPr lang="es-ES" sz="1400" dirty="0" smtClean="0"/>
              <a:t>, S.L. Todos los derechos reservados.</a:t>
            </a:r>
            <a:endParaRPr lang="es-ES" sz="1400"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3279672" y="304097"/>
            <a:ext cx="4118574" cy="6479961"/>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916822" y="304097"/>
            <a:ext cx="12134830" cy="647996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cxnSp>
        <p:nvCxnSpPr>
          <p:cNvPr id="7" name="6 Conector recto"/>
          <p:cNvCxnSpPr/>
          <p:nvPr userDrawn="1"/>
        </p:nvCxnSpPr>
        <p:spPr>
          <a:xfrm rot="5400000">
            <a:off x="-636640" y="3688585"/>
            <a:ext cx="7379366" cy="2195"/>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userDrawn="1"/>
        </p:nvSpPr>
        <p:spPr>
          <a:xfrm>
            <a:off x="1414676" y="1098245"/>
            <a:ext cx="1365515" cy="347089"/>
          </a:xfrm>
          <a:prstGeom prst="rect">
            <a:avLst/>
          </a:prstGeom>
          <a:noFill/>
        </p:spPr>
        <p:txBody>
          <a:bodyPr wrap="none" lIns="99892" tIns="49946" rIns="99892" bIns="49946" rtlCol="0">
            <a:spAutoFit/>
          </a:bodyPr>
          <a:lstStyle/>
          <a:p>
            <a:r>
              <a:rPr lang="es-ES" sz="1600" dirty="0" smtClean="0"/>
              <a:t>Hola Elena. </a:t>
            </a:r>
            <a:r>
              <a:rPr lang="es-ES" sz="1600" dirty="0" smtClean="0">
                <a:sym typeface="Wingdings 3"/>
              </a:rPr>
              <a:t></a:t>
            </a:r>
            <a:endParaRPr lang="es-ES_tradnl" sz="1600" dirty="0"/>
          </a:p>
        </p:txBody>
      </p:sp>
      <p:sp>
        <p:nvSpPr>
          <p:cNvPr id="13" name="12 CuadroTexto"/>
          <p:cNvSpPr txBox="1"/>
          <p:nvPr userDrawn="1"/>
        </p:nvSpPr>
        <p:spPr>
          <a:xfrm>
            <a:off x="1171840" y="1830422"/>
            <a:ext cx="1756497" cy="2711319"/>
          </a:xfrm>
          <a:prstGeom prst="rect">
            <a:avLst/>
          </a:prstGeom>
          <a:noFill/>
        </p:spPr>
        <p:txBody>
          <a:bodyPr wrap="square" lIns="99892" tIns="49946" rIns="99892" bIns="49946" rtlCol="0">
            <a:spAutoFit/>
          </a:bodyPr>
          <a:lstStyle/>
          <a:p>
            <a:pPr algn="ctr"/>
            <a:r>
              <a:rPr lang="es-ES" dirty="0" smtClean="0"/>
              <a:t>Novedades</a:t>
            </a:r>
          </a:p>
          <a:p>
            <a:pPr algn="ctr"/>
            <a:endParaRPr lang="es-ES" dirty="0" smtClean="0"/>
          </a:p>
          <a:p>
            <a:pPr algn="ctr"/>
            <a:r>
              <a:rPr lang="es-ES" dirty="0" smtClean="0"/>
              <a:t>Chatroom</a:t>
            </a:r>
          </a:p>
          <a:p>
            <a:pPr algn="ctr"/>
            <a:endParaRPr lang="es-ES" dirty="0" smtClean="0"/>
          </a:p>
          <a:p>
            <a:pPr algn="ctr"/>
            <a:r>
              <a:rPr lang="es-ES" dirty="0" smtClean="0"/>
              <a:t>Foro</a:t>
            </a:r>
          </a:p>
          <a:p>
            <a:pPr algn="ctr"/>
            <a:endParaRPr lang="es-ES_tradnl" dirty="0" smtClean="0"/>
          </a:p>
          <a:p>
            <a:pPr algn="ctr"/>
            <a:r>
              <a:rPr lang="es-ES_tradnl" dirty="0" smtClean="0"/>
              <a:t>Estadísticas</a:t>
            </a:r>
            <a:endParaRPr lang="es-ES_tradnl" dirty="0"/>
          </a:p>
        </p:txBody>
      </p:sp>
      <p:pic>
        <p:nvPicPr>
          <p:cNvPr id="14" name="Picture 5"/>
          <p:cNvPicPr>
            <a:picLocks noChangeAspect="1" noChangeArrowheads="1"/>
          </p:cNvPicPr>
          <p:nvPr userDrawn="1"/>
        </p:nvPicPr>
        <p:blipFill>
          <a:blip r:embed="rId2" cstate="print"/>
          <a:srcRect/>
          <a:stretch>
            <a:fillRect/>
          </a:stretch>
        </p:blipFill>
        <p:spPr bwMode="auto">
          <a:xfrm>
            <a:off x="1149458" y="110095"/>
            <a:ext cx="1792226" cy="676857"/>
          </a:xfrm>
          <a:prstGeom prst="rect">
            <a:avLst/>
          </a:prstGeom>
          <a:noFill/>
          <a:ln w="9525">
            <a:noFill/>
            <a:miter lim="800000"/>
            <a:headEnd/>
            <a:tailEnd/>
          </a:ln>
          <a:effectLst/>
        </p:spPr>
      </p:pic>
      <p:sp>
        <p:nvSpPr>
          <p:cNvPr id="15" name="14 CuadroTexto"/>
          <p:cNvSpPr txBox="1"/>
          <p:nvPr userDrawn="1"/>
        </p:nvSpPr>
        <p:spPr>
          <a:xfrm>
            <a:off x="1450664" y="7067131"/>
            <a:ext cx="1280877" cy="300922"/>
          </a:xfrm>
          <a:prstGeom prst="rect">
            <a:avLst/>
          </a:prstGeom>
          <a:noFill/>
        </p:spPr>
        <p:txBody>
          <a:bodyPr wrap="none" lIns="99892" tIns="49946" rIns="99892" bIns="49946" rtlCol="0">
            <a:spAutoFit/>
          </a:bodyPr>
          <a:lstStyle/>
          <a:p>
            <a:r>
              <a:rPr lang="es-ES" sz="1300" dirty="0" smtClean="0"/>
              <a:t>© GreenPC, S.L.</a:t>
            </a:r>
            <a:endParaRPr lang="es-ES_tradnl" sz="1300" dirty="0"/>
          </a:p>
        </p:txBody>
      </p:sp>
      <p:cxnSp>
        <p:nvCxnSpPr>
          <p:cNvPr id="16" name="15 Conector recto"/>
          <p:cNvCxnSpPr/>
          <p:nvPr userDrawn="1"/>
        </p:nvCxnSpPr>
        <p:spPr>
          <a:xfrm>
            <a:off x="3071640" y="365875"/>
            <a:ext cx="9575804" cy="162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16 Diagrama"/>
          <p:cNvGraphicFramePr/>
          <p:nvPr userDrawn="1"/>
        </p:nvGraphicFramePr>
        <p:xfrm>
          <a:off x="1414676" y="5677504"/>
          <a:ext cx="1516975" cy="1098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8" name="17 Conector recto"/>
          <p:cNvCxnSpPr/>
          <p:nvPr userDrawn="1"/>
        </p:nvCxnSpPr>
        <p:spPr>
          <a:xfrm>
            <a:off x="1029418" y="5593408"/>
            <a:ext cx="2011723" cy="39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userDrawn="1"/>
        </p:nvCxnSpPr>
        <p:spPr>
          <a:xfrm>
            <a:off x="1029418" y="6922202"/>
            <a:ext cx="2011723" cy="39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0" name="19 Título"/>
          <p:cNvSpPr>
            <a:spLocks noGrp="1"/>
          </p:cNvSpPr>
          <p:nvPr>
            <p:ph type="title"/>
          </p:nvPr>
        </p:nvSpPr>
        <p:spPr>
          <a:xfrm>
            <a:off x="3384956" y="395351"/>
            <a:ext cx="8884758" cy="1230048"/>
          </a:xfrm>
        </p:spPr>
        <p:txBody>
          <a:bodyPr>
            <a:noAutofit/>
          </a:bodyPr>
          <a:lstStyle>
            <a:lvl1pPr algn="ctr">
              <a:defRPr sz="4000"/>
            </a:lvl1pPr>
          </a:lstStyle>
          <a:p>
            <a:r>
              <a:rPr lang="es-ES" dirty="0" smtClean="0"/>
              <a:t>Haga clic para modificar el estilo de título del patrón</a:t>
            </a:r>
            <a:endParaRPr lang="es-ES_tradnl" dirty="0"/>
          </a:p>
        </p:txBody>
      </p:sp>
      <p:cxnSp>
        <p:nvCxnSpPr>
          <p:cNvPr id="21" name="20 Conector recto"/>
          <p:cNvCxnSpPr/>
          <p:nvPr userDrawn="1"/>
        </p:nvCxnSpPr>
        <p:spPr>
          <a:xfrm rot="5400000">
            <a:off x="-2867727" y="3690071"/>
            <a:ext cx="7761072" cy="1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p:nvPr userDrawn="1"/>
        </p:nvCxnSpPr>
        <p:spPr>
          <a:xfrm rot="5400000">
            <a:off x="8755608" y="3690071"/>
            <a:ext cx="7761072" cy="1774"/>
          </a:xfrm>
          <a:prstGeom prst="line">
            <a:avLst/>
          </a:prstGeom>
        </p:spPr>
        <p:style>
          <a:lnRef idx="1">
            <a:schemeClr val="accent1"/>
          </a:lnRef>
          <a:fillRef idx="0">
            <a:schemeClr val="accent1"/>
          </a:fillRef>
          <a:effectRef idx="0">
            <a:schemeClr val="accent1"/>
          </a:effectRef>
          <a:fontRef idx="minor">
            <a:schemeClr val="tx1"/>
          </a:fontRef>
        </p:style>
      </p:cxnSp>
      <p:sp>
        <p:nvSpPr>
          <p:cNvPr id="23" name="26 Marcador de texto"/>
          <p:cNvSpPr>
            <a:spLocks noGrp="1"/>
          </p:cNvSpPr>
          <p:nvPr>
            <p:ph type="body" sz="quarter" idx="10"/>
          </p:nvPr>
        </p:nvSpPr>
        <p:spPr>
          <a:xfrm>
            <a:off x="7878468" y="-16462"/>
            <a:ext cx="4560222" cy="367856"/>
          </a:xfrm>
          <a:noFill/>
        </p:spPr>
        <p:txBody>
          <a:bodyPr vert="horz" wrap="none" lIns="120459" tIns="60229" rIns="120459" bIns="60229" rtlCol="0" anchor="ctr">
            <a:spAutoFit/>
          </a:bodyPr>
          <a:lstStyle>
            <a:lvl1pPr>
              <a:buNone/>
              <a:defRPr kumimoji="0" lang="es-ES_tradnl" sz="1600" b="0" i="0" u="none" strike="noStrike" kern="1200" cap="none" spc="0" normalizeH="0" baseline="0" noProof="0" dirty="0" smtClean="0">
                <a:ln>
                  <a:noFill/>
                </a:ln>
                <a:solidFill>
                  <a:schemeClr val="tx1"/>
                </a:solidFill>
                <a:effectLst/>
                <a:uLnTx/>
                <a:uFillTx/>
                <a:latin typeface="+mn-lt"/>
                <a:ea typeface="+mn-ea"/>
                <a:cs typeface="+mn-cs"/>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24" name="29 Marcador de texto"/>
          <p:cNvSpPr>
            <a:spLocks noGrp="1"/>
          </p:cNvSpPr>
          <p:nvPr>
            <p:ph type="body" sz="quarter" idx="11"/>
          </p:nvPr>
        </p:nvSpPr>
        <p:spPr>
          <a:xfrm>
            <a:off x="3384958" y="1786486"/>
            <a:ext cx="4253989" cy="937180"/>
          </a:xfrm>
        </p:spPr>
        <p:txBody>
          <a:bodyPr>
            <a:noAutofit/>
          </a:bodyPr>
          <a:lstStyle>
            <a:lvl1pPr marL="0" indent="0" algn="just">
              <a:buNone/>
              <a:defRPr sz="1800"/>
            </a:lvl1pPr>
            <a:lvl2pPr>
              <a:buNone/>
              <a:defRPr sz="1800"/>
            </a:lvl2pPr>
            <a:lvl3pPr>
              <a:buNone/>
              <a:defRPr sz="1800"/>
            </a:lvl3pPr>
            <a:lvl4pPr>
              <a:buNone/>
              <a:defRPr sz="1800"/>
            </a:lvl4pPr>
            <a:lvl5pPr>
              <a:buNone/>
              <a:defRPr sz="18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_tradnl" dirty="0"/>
          </a:p>
        </p:txBody>
      </p:sp>
      <p:sp>
        <p:nvSpPr>
          <p:cNvPr id="25" name="34 Marcador de posición de imagen"/>
          <p:cNvSpPr>
            <a:spLocks noGrp="1"/>
          </p:cNvSpPr>
          <p:nvPr>
            <p:ph type="pic" sz="quarter" idx="12"/>
          </p:nvPr>
        </p:nvSpPr>
        <p:spPr>
          <a:xfrm>
            <a:off x="7958308" y="1786486"/>
            <a:ext cx="4425792" cy="3652786"/>
          </a:xfrm>
        </p:spPr>
        <p:txBody>
          <a:bodyPr/>
          <a:lstStyle/>
          <a:p>
            <a:endParaRPr lang="es-ES_tradnl"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80714" y="4742521"/>
            <a:ext cx="11628913" cy="1465807"/>
          </a:xfrm>
        </p:spPr>
        <p:txBody>
          <a:bodyPr anchor="t"/>
          <a:lstStyle>
            <a:lvl1pPr algn="l">
              <a:defRPr sz="53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1080714" y="3128083"/>
            <a:ext cx="11628913" cy="1614438"/>
          </a:xfrm>
        </p:spPr>
        <p:txBody>
          <a:bodyPr anchor="b"/>
          <a:lstStyle>
            <a:lvl1pPr marL="0" indent="0">
              <a:buNone/>
              <a:defRPr sz="2700">
                <a:solidFill>
                  <a:schemeClr val="tx1">
                    <a:tint val="75000"/>
                  </a:schemeClr>
                </a:solidFill>
              </a:defRPr>
            </a:lvl1pPr>
            <a:lvl2pPr marL="602298" indent="0">
              <a:buNone/>
              <a:defRPr sz="2400">
                <a:solidFill>
                  <a:schemeClr val="tx1">
                    <a:tint val="75000"/>
                  </a:schemeClr>
                </a:solidFill>
              </a:defRPr>
            </a:lvl2pPr>
            <a:lvl3pPr marL="1204596" indent="0">
              <a:buNone/>
              <a:defRPr sz="2000">
                <a:solidFill>
                  <a:schemeClr val="tx1">
                    <a:tint val="75000"/>
                  </a:schemeClr>
                </a:solidFill>
              </a:defRPr>
            </a:lvl3pPr>
            <a:lvl4pPr marL="1806894" indent="0">
              <a:buNone/>
              <a:defRPr sz="1800">
                <a:solidFill>
                  <a:schemeClr val="tx1">
                    <a:tint val="75000"/>
                  </a:schemeClr>
                </a:solidFill>
              </a:defRPr>
            </a:lvl4pPr>
            <a:lvl5pPr marL="2409193" indent="0">
              <a:buNone/>
              <a:defRPr sz="1800">
                <a:solidFill>
                  <a:schemeClr val="tx1">
                    <a:tint val="75000"/>
                  </a:schemeClr>
                </a:solidFill>
              </a:defRPr>
            </a:lvl5pPr>
            <a:lvl6pPr marL="3011490" indent="0">
              <a:buNone/>
              <a:defRPr sz="1800">
                <a:solidFill>
                  <a:schemeClr val="tx1">
                    <a:tint val="75000"/>
                  </a:schemeClr>
                </a:solidFill>
              </a:defRPr>
            </a:lvl6pPr>
            <a:lvl7pPr marL="3613790" indent="0">
              <a:buNone/>
              <a:defRPr sz="1800">
                <a:solidFill>
                  <a:schemeClr val="tx1">
                    <a:tint val="75000"/>
                  </a:schemeClr>
                </a:solidFill>
              </a:defRPr>
            </a:lvl7pPr>
            <a:lvl8pPr marL="4216087" indent="0">
              <a:buNone/>
              <a:defRPr sz="1800">
                <a:solidFill>
                  <a:schemeClr val="tx1">
                    <a:tint val="75000"/>
                  </a:schemeClr>
                </a:solidFill>
              </a:defRPr>
            </a:lvl8pPr>
            <a:lvl9pPr marL="4818386" indent="0">
              <a:buNone/>
              <a:defRPr sz="18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916822" y="1771615"/>
            <a:ext cx="8125515"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9270359" y="1771615"/>
            <a:ext cx="8127889"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5556"/>
            <a:ext cx="12312968" cy="1230048"/>
          </a:xfrm>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4" y="1652025"/>
            <a:ext cx="6044851"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84054" y="2340509"/>
            <a:ext cx="6044851"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6949799" y="1652025"/>
            <a:ext cx="6047224"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949799" y="2340509"/>
            <a:ext cx="6047224"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6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8" name="7 Marcador de pie de página"/>
          <p:cNvSpPr>
            <a:spLocks noGrp="1"/>
          </p:cNvSpPr>
          <p:nvPr>
            <p:ph type="ftr" sz="quarter" idx="11"/>
          </p:nvPr>
        </p:nvSpPr>
        <p:spPr/>
        <p:txBody>
          <a:bodyPr/>
          <a:lstStyle/>
          <a:p>
            <a:endParaRPr lang="es-ES_tradnl" dirty="0"/>
          </a:p>
        </p:txBody>
      </p:sp>
      <p:sp>
        <p:nvSpPr>
          <p:cNvPr id="9" name="8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4" name="3 Marcador de pie de página"/>
          <p:cNvSpPr>
            <a:spLocks noGrp="1"/>
          </p:cNvSpPr>
          <p:nvPr>
            <p:ph type="ftr" sz="quarter" idx="11"/>
          </p:nvPr>
        </p:nvSpPr>
        <p:spPr/>
        <p:txBody>
          <a:bodyPr/>
          <a:lstStyle/>
          <a:p>
            <a:endParaRPr lang="es-ES_tradnl" dirty="0"/>
          </a:p>
        </p:txBody>
      </p:sp>
      <p:sp>
        <p:nvSpPr>
          <p:cNvPr id="5" name="4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3" name="2 Marcador de pie de página"/>
          <p:cNvSpPr>
            <a:spLocks noGrp="1"/>
          </p:cNvSpPr>
          <p:nvPr>
            <p:ph type="ftr" sz="quarter" idx="11"/>
          </p:nvPr>
        </p:nvSpPr>
        <p:spPr/>
        <p:txBody>
          <a:bodyPr/>
          <a:lstStyle/>
          <a:p>
            <a:endParaRPr lang="es-ES_tradnl" dirty="0"/>
          </a:p>
        </p:txBody>
      </p:sp>
      <p:sp>
        <p:nvSpPr>
          <p:cNvPr id="4" name="3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3846"/>
            <a:ext cx="4500981" cy="1250549"/>
          </a:xfrm>
        </p:spPr>
        <p:txBody>
          <a:bodyPr anchor="b"/>
          <a:lstStyle>
            <a:lvl1pPr algn="l">
              <a:defRPr sz="27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5348921" y="293846"/>
            <a:ext cx="7648101" cy="6298871"/>
          </a:xfrm>
        </p:spPr>
        <p:txBody>
          <a:bodyPr/>
          <a:lstStyle>
            <a:lvl1pPr>
              <a:defRPr sz="4200"/>
            </a:lvl1pPr>
            <a:lvl2pPr>
              <a:defRPr sz="3800"/>
            </a:lvl2pPr>
            <a:lvl3pPr>
              <a:defRPr sz="3100"/>
            </a:lvl3pPr>
            <a:lvl4pPr>
              <a:defRPr sz="2700"/>
            </a:lvl4pPr>
            <a:lvl5pPr>
              <a:defRPr sz="2700"/>
            </a:lvl5pPr>
            <a:lvl6pPr>
              <a:defRPr sz="2700"/>
            </a:lvl6pPr>
            <a:lvl7pPr>
              <a:defRPr sz="2700"/>
            </a:lvl7pPr>
            <a:lvl8pPr>
              <a:defRPr sz="2700"/>
            </a:lvl8pPr>
            <a:lvl9pPr>
              <a:defRPr sz="27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684055" y="1544394"/>
            <a:ext cx="4500981" cy="5048322"/>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681587" y="5166203"/>
            <a:ext cx="8208645" cy="609899"/>
          </a:xfrm>
        </p:spPr>
        <p:txBody>
          <a:bodyPr anchor="b"/>
          <a:lstStyle>
            <a:lvl1pPr algn="l">
              <a:defRPr sz="27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2681587" y="659444"/>
            <a:ext cx="8208645" cy="4428173"/>
          </a:xfrm>
        </p:spPr>
        <p:txBody>
          <a:bodyPr/>
          <a:lstStyle>
            <a:lvl1pPr marL="0" indent="0">
              <a:buNone/>
              <a:defRPr sz="4200"/>
            </a:lvl1pPr>
            <a:lvl2pPr marL="602298" indent="0">
              <a:buNone/>
              <a:defRPr sz="3800"/>
            </a:lvl2pPr>
            <a:lvl3pPr marL="1204596" indent="0">
              <a:buNone/>
              <a:defRPr sz="3100"/>
            </a:lvl3pPr>
            <a:lvl4pPr marL="1806894" indent="0">
              <a:buNone/>
              <a:defRPr sz="2700"/>
            </a:lvl4pPr>
            <a:lvl5pPr marL="2409193" indent="0">
              <a:buNone/>
              <a:defRPr sz="2700"/>
            </a:lvl5pPr>
            <a:lvl6pPr marL="3011490" indent="0">
              <a:buNone/>
              <a:defRPr sz="2700"/>
            </a:lvl6pPr>
            <a:lvl7pPr marL="3613790" indent="0">
              <a:buNone/>
              <a:defRPr sz="2700"/>
            </a:lvl7pPr>
            <a:lvl8pPr marL="4216087" indent="0">
              <a:buNone/>
              <a:defRPr sz="2700"/>
            </a:lvl8pPr>
            <a:lvl9pPr marL="4818386" indent="0">
              <a:buNone/>
              <a:defRPr sz="2700"/>
            </a:lvl9pPr>
          </a:lstStyle>
          <a:p>
            <a:endParaRPr lang="es-ES_tradnl" dirty="0"/>
          </a:p>
        </p:txBody>
      </p:sp>
      <p:sp>
        <p:nvSpPr>
          <p:cNvPr id="4" name="3 Marcador de texto"/>
          <p:cNvSpPr>
            <a:spLocks noGrp="1"/>
          </p:cNvSpPr>
          <p:nvPr>
            <p:ph type="body" sz="half" idx="2"/>
          </p:nvPr>
        </p:nvSpPr>
        <p:spPr>
          <a:xfrm>
            <a:off x="2681587" y="5776101"/>
            <a:ext cx="8208645" cy="866159"/>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84055" y="295556"/>
            <a:ext cx="12312968" cy="1230048"/>
          </a:xfrm>
          <a:prstGeom prst="rect">
            <a:avLst/>
          </a:prstGeom>
        </p:spPr>
        <p:txBody>
          <a:bodyPr vert="horz" lIns="120459" tIns="60229" rIns="120459" bIns="60229" rtlCol="0" anchor="ctr">
            <a:normAutofit/>
          </a:body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5" y="1722068"/>
            <a:ext cx="12312968" cy="4870649"/>
          </a:xfrm>
          <a:prstGeom prst="rect">
            <a:avLst/>
          </a:prstGeom>
        </p:spPr>
        <p:txBody>
          <a:bodyPr vert="horz" lIns="120459" tIns="60229" rIns="120459" bIns="60229"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2"/>
          </p:nvPr>
        </p:nvSpPr>
        <p:spPr>
          <a:xfrm>
            <a:off x="684057" y="6840435"/>
            <a:ext cx="3192251" cy="392932"/>
          </a:xfrm>
          <a:prstGeom prst="rect">
            <a:avLst/>
          </a:prstGeom>
        </p:spPr>
        <p:txBody>
          <a:bodyPr vert="horz" lIns="120459" tIns="60229" rIns="120459" bIns="60229" rtlCol="0" anchor="ctr"/>
          <a:lstStyle>
            <a:lvl1pPr algn="l">
              <a:defRPr sz="1600">
                <a:solidFill>
                  <a:schemeClr val="tx1">
                    <a:tint val="75000"/>
                  </a:schemeClr>
                </a:solidFill>
              </a:defRPr>
            </a:lvl1pPr>
          </a:lstStyle>
          <a:p>
            <a:fld id="{1544844A-C4FE-4E2B-998B-5A730188FE52}" type="datetimeFigureOut">
              <a:rPr lang="es-ES" smtClean="0"/>
              <a:pPr/>
              <a:t>14/04/2015</a:t>
            </a:fld>
            <a:endParaRPr lang="es-ES_tradnl" dirty="0"/>
          </a:p>
        </p:txBody>
      </p:sp>
      <p:sp>
        <p:nvSpPr>
          <p:cNvPr id="5" name="4 Marcador de pie de página"/>
          <p:cNvSpPr>
            <a:spLocks noGrp="1"/>
          </p:cNvSpPr>
          <p:nvPr>
            <p:ph type="ftr" sz="quarter" idx="3"/>
          </p:nvPr>
        </p:nvSpPr>
        <p:spPr>
          <a:xfrm>
            <a:off x="4674368" y="6840435"/>
            <a:ext cx="4332341" cy="392932"/>
          </a:xfrm>
          <a:prstGeom prst="rect">
            <a:avLst/>
          </a:prstGeom>
        </p:spPr>
        <p:txBody>
          <a:bodyPr vert="horz" lIns="120459" tIns="60229" rIns="120459" bIns="60229" rtlCol="0" anchor="ctr"/>
          <a:lstStyle>
            <a:lvl1pPr algn="ctr">
              <a:defRPr sz="1600">
                <a:solidFill>
                  <a:schemeClr val="tx1">
                    <a:tint val="75000"/>
                  </a:schemeClr>
                </a:solidFill>
              </a:defRPr>
            </a:lvl1pPr>
          </a:lstStyle>
          <a:p>
            <a:endParaRPr lang="es-ES_tradnl" dirty="0"/>
          </a:p>
        </p:txBody>
      </p:sp>
      <p:sp>
        <p:nvSpPr>
          <p:cNvPr id="6" name="5 Marcador de número de diapositiva"/>
          <p:cNvSpPr>
            <a:spLocks noGrp="1"/>
          </p:cNvSpPr>
          <p:nvPr>
            <p:ph type="sldNum" sz="quarter" idx="4"/>
          </p:nvPr>
        </p:nvSpPr>
        <p:spPr>
          <a:xfrm>
            <a:off x="9804773" y="6840435"/>
            <a:ext cx="3192251" cy="392932"/>
          </a:xfrm>
          <a:prstGeom prst="rect">
            <a:avLst/>
          </a:prstGeom>
        </p:spPr>
        <p:txBody>
          <a:bodyPr vert="horz" lIns="120459" tIns="60229" rIns="120459" bIns="60229" rtlCol="0" anchor="ctr"/>
          <a:lstStyle>
            <a:lvl1pPr algn="r">
              <a:defRPr sz="1600">
                <a:solidFill>
                  <a:schemeClr val="tx1">
                    <a:tint val="75000"/>
                  </a:schemeClr>
                </a:solidFill>
              </a:defRPr>
            </a:lvl1pPr>
          </a:lstStyle>
          <a:p>
            <a:fld id="{8C97AF09-FCA7-4C51-A66B-451A0EA57879}" type="slidenum">
              <a:rPr lang="es-ES_tradnl" smtClean="0"/>
              <a:pPr/>
              <a:t>‹Nº›</a:t>
            </a:fld>
            <a:endParaRPr lang="es-ES_tradnl"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defTabSz="1204596" rtl="0" eaLnBrk="1" latinLnBrk="0" hangingPunct="1">
        <a:spcBef>
          <a:spcPct val="0"/>
        </a:spcBef>
        <a:buNone/>
        <a:defRPr sz="5800" kern="1200">
          <a:solidFill>
            <a:schemeClr val="tx1"/>
          </a:solidFill>
          <a:latin typeface="+mj-lt"/>
          <a:ea typeface="+mj-ea"/>
          <a:cs typeface="+mj-cs"/>
        </a:defRPr>
      </a:lvl1pPr>
    </p:titleStyle>
    <p:bodyStyle>
      <a:lvl1pPr marL="451723" indent="-451723" algn="l" defTabSz="1204596"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78734" indent="-376437" algn="l" defTabSz="1204596"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05746" indent="-301149" algn="l" defTabSz="1204596"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108044"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10342"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126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149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17236"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19535"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jayweeks.com/sketchy-structures-html5-canvas/" TargetMode="External"/><Relationship Id="rId2" Type="http://schemas.openxmlformats.org/officeDocument/2006/relationships/hyperlink" Target="http://www.benjoffe.com/code/games/torus" TargetMode="External"/><Relationship Id="rId1" Type="http://schemas.openxmlformats.org/officeDocument/2006/relationships/slideLayout" Target="../slideLayouts/slideLayout1.xml"/><Relationship Id="rId5" Type="http://schemas.openxmlformats.org/officeDocument/2006/relationships/hyperlink" Target="http://raymondhill.net/puzzle-rhill/jigsawpuzzle-rhill.php" TargetMode="External"/><Relationship Id="rId4" Type="http://schemas.openxmlformats.org/officeDocument/2006/relationships/hyperlink" Target="http://hakim.se/experiments/html5/sinuous/0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excel.greenpc.es\www\cursos\images\fijasweb\main\portada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2202"/>
            <a:ext cx="13681075" cy="6264696"/>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59817" y="1313880"/>
            <a:ext cx="9597114" cy="3108543"/>
          </a:xfrm>
          <a:prstGeom prst="rect">
            <a:avLst/>
          </a:prstGeom>
          <a:noFill/>
        </p:spPr>
        <p:txBody>
          <a:bodyPr wrap="none" rtlCol="0">
            <a:spAutoFit/>
          </a:bodyPr>
          <a:lstStyle/>
          <a:p>
            <a:r>
              <a:rPr lang="es-ES" sz="4400" b="1" dirty="0" smtClean="0">
                <a:solidFill>
                  <a:schemeClr val="bg1"/>
                </a:solidFill>
                <a:latin typeface="Arial" panose="020B0604020202020204" pitchFamily="34" charset="0"/>
                <a:cs typeface="Arial" panose="020B0604020202020204" pitchFamily="34" charset="0"/>
              </a:rPr>
              <a:t>Curso:</a:t>
            </a:r>
          </a:p>
          <a:p>
            <a:endParaRPr lang="es-ES" sz="4400" b="1" dirty="0" smtClean="0">
              <a:solidFill>
                <a:schemeClr val="bg1"/>
              </a:solidFill>
              <a:latin typeface="Arial" panose="020B0604020202020204" pitchFamily="34" charset="0"/>
              <a:cs typeface="Arial" panose="020B0604020202020204" pitchFamily="34" charset="0"/>
            </a:endParaRPr>
          </a:p>
          <a:p>
            <a:r>
              <a:rPr lang="es-ES" sz="4400" b="1" dirty="0" smtClean="0">
                <a:solidFill>
                  <a:schemeClr val="bg1"/>
                </a:solidFill>
                <a:latin typeface="Arial" panose="020B0604020202020204" pitchFamily="34" charset="0"/>
                <a:cs typeface="Arial" panose="020B0604020202020204" pitchFamily="34" charset="0"/>
              </a:rPr>
              <a:t>Desarrollo de aplicaciones Web</a:t>
            </a:r>
          </a:p>
          <a:p>
            <a:pPr lvl="0"/>
            <a:r>
              <a:rPr lang="es-ES" sz="3200" dirty="0">
                <a:solidFill>
                  <a:schemeClr val="bg1"/>
                </a:solidFill>
              </a:rPr>
              <a:t>Desarrollar elementos de software en el entorno cliente</a:t>
            </a:r>
            <a:r>
              <a:rPr lang="es-ES" sz="3200" dirty="0" smtClean="0">
                <a:solidFill>
                  <a:schemeClr val="bg1"/>
                </a:solidFill>
              </a:rPr>
              <a:t>.</a:t>
            </a:r>
          </a:p>
          <a:p>
            <a:pPr lvl="0"/>
            <a:r>
              <a:rPr lang="es-ES" sz="3200" dirty="0" smtClean="0">
                <a:solidFill>
                  <a:schemeClr val="bg1"/>
                </a:solidFill>
              </a:rPr>
              <a:t>Nuevas etiquetas.</a:t>
            </a:r>
            <a:endParaRPr lang="es-ES" sz="3200" dirty="0">
              <a:solidFill>
                <a:schemeClr val="bg1"/>
              </a:solidFill>
            </a:endParaRPr>
          </a:p>
        </p:txBody>
      </p:sp>
      <p:pic>
        <p:nvPicPr>
          <p:cNvPr id="6" name="5 Imagen"/>
          <p:cNvPicPr/>
          <p:nvPr/>
        </p:nvPicPr>
        <p:blipFill>
          <a:blip r:embed="rId3" cstate="print"/>
          <a:srcRect/>
          <a:stretch>
            <a:fillRect/>
          </a:stretch>
        </p:blipFill>
        <p:spPr bwMode="auto">
          <a:xfrm>
            <a:off x="209154" y="89497"/>
            <a:ext cx="2016224" cy="864343"/>
          </a:xfrm>
          <a:prstGeom prst="rect">
            <a:avLst/>
          </a:prstGeom>
          <a:noFill/>
        </p:spPr>
      </p:pic>
      <p:sp>
        <p:nvSpPr>
          <p:cNvPr id="7" name="Text Box 7"/>
          <p:cNvSpPr txBox="1">
            <a:spLocks noChangeArrowheads="1"/>
          </p:cNvSpPr>
          <p:nvPr/>
        </p:nvSpPr>
        <p:spPr bwMode="auto">
          <a:xfrm>
            <a:off x="11385909" y="7020237"/>
            <a:ext cx="2255838" cy="336550"/>
          </a:xfrm>
          <a:prstGeom prst="rect">
            <a:avLst/>
          </a:prstGeom>
          <a:noFill/>
          <a:ln w="9525">
            <a:noFill/>
            <a:miter lim="800000"/>
            <a:headEnd/>
            <a:tailEnd/>
          </a:ln>
        </p:spPr>
        <p:txBody>
          <a:bodyPr wrap="none">
            <a:spAutoFit/>
          </a:bodyPr>
          <a:lstStyle/>
          <a:p>
            <a:r>
              <a:rPr lang="es-ES" sz="1600" b="1" dirty="0">
                <a:solidFill>
                  <a:schemeClr val="bg1"/>
                </a:solidFill>
                <a:latin typeface="Book Antiqua" pitchFamily="18" charset="0"/>
                <a:cs typeface="Arial" charset="0"/>
              </a:rPr>
              <a:t>Por Fernando </a:t>
            </a:r>
            <a:r>
              <a:rPr lang="es-ES" sz="1600" b="1" dirty="0" smtClean="0">
                <a:solidFill>
                  <a:schemeClr val="bg1"/>
                </a:solidFill>
                <a:latin typeface="Book Antiqua" pitchFamily="18" charset="0"/>
                <a:cs typeface="Arial" charset="0"/>
              </a:rPr>
              <a:t>Diezma</a:t>
            </a:r>
            <a:endParaRPr lang="es-ES" sz="1600" b="1" dirty="0">
              <a:solidFill>
                <a:schemeClr val="bg1"/>
              </a:solidFill>
              <a:latin typeface="Book Antiqua" pitchFamily="18" charset="0"/>
              <a:cs typeface="Arial" charset="0"/>
            </a:endParaRPr>
          </a:p>
        </p:txBody>
      </p:sp>
    </p:spTree>
    <p:extLst>
      <p:ext uri="{BB962C8B-B14F-4D97-AF65-F5344CB8AC3E}">
        <p14:creationId xmlns:p14="http://schemas.microsoft.com/office/powerpoint/2010/main" val="2763356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smtClean="0">
                <a:solidFill>
                  <a:schemeClr val="tx1">
                    <a:lumMod val="95000"/>
                    <a:lumOff val="5000"/>
                  </a:schemeClr>
                </a:solidFill>
              </a:rPr>
              <a:t>aside</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830997"/>
          </a:xfrm>
          <a:prstGeom prst="rect">
            <a:avLst/>
          </a:prstGeom>
          <a:ln>
            <a:noFill/>
          </a:ln>
        </p:spPr>
        <p:txBody>
          <a:bodyPr wrap="square">
            <a:spAutoFit/>
          </a:bodyPr>
          <a:lstStyle/>
          <a:p>
            <a:pPr algn="just"/>
            <a:r>
              <a:rPr lang="es-ES" sz="1600" dirty="0">
                <a:latin typeface="Arial" panose="020B0604020202020204" pitchFamily="34" charset="0"/>
                <a:cs typeface="Arial" panose="020B0604020202020204" pitchFamily="34" charset="0"/>
              </a:rPr>
              <a:t>Cualquier contenido que no esté relacionado con el objetivo principal de la página, amplia el contenido principal de la página con otra </a:t>
            </a:r>
            <a:r>
              <a:rPr lang="es-ES" sz="1600" dirty="0" smtClean="0">
                <a:latin typeface="Arial" panose="020B0604020202020204" pitchFamily="34" charset="0"/>
                <a:cs typeface="Arial" panose="020B0604020202020204" pitchFamily="34" charset="0"/>
              </a:rPr>
              <a:t>información</a:t>
            </a:r>
            <a:r>
              <a:rPr lang="es-ES" sz="1600" dirty="0">
                <a:latin typeface="Arial" panose="020B0604020202020204" pitchFamily="34" charset="0"/>
                <a:cs typeface="Arial" panose="020B0604020202020204" pitchFamily="34" charset="0"/>
              </a:rPr>
              <a:t> </a:t>
            </a:r>
            <a:r>
              <a:rPr lang="es-ES" sz="1600" dirty="0" smtClean="0">
                <a:latin typeface="Arial" panose="020B0604020202020204" pitchFamily="34" charset="0"/>
                <a:cs typeface="Arial" panose="020B0604020202020204" pitchFamily="34" charset="0"/>
              </a:rPr>
              <a:t>o es contenido independiente. Por ejemplo, publicidad, la biografía del autor, blogs relacionados, otras noticias…</a:t>
            </a:r>
            <a:endParaRPr lang="es-ES" sz="1600" dirty="0"/>
          </a:p>
        </p:txBody>
      </p:sp>
      <p:sp>
        <p:nvSpPr>
          <p:cNvPr id="5" name="4 Rectángulo"/>
          <p:cNvSpPr/>
          <p:nvPr/>
        </p:nvSpPr>
        <p:spPr>
          <a:xfrm>
            <a:off x="4595481" y="3186088"/>
            <a:ext cx="4490113" cy="1152587"/>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Lst>
            </a:pP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aside</a:t>
            </a:r>
            <a:r>
              <a:rPr lang="es-ES" sz="1400" dirty="0">
                <a:solidFill>
                  <a:srgbClr val="008000"/>
                </a:solidFill>
                <a:latin typeface="Arial" panose="020B0604020202020204" pitchFamily="34" charset="0"/>
                <a:cs typeface="Arial" panose="020B0604020202020204" pitchFamily="34" charset="0"/>
              </a:rPr>
              <a:t>&gt;</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a:solidFill>
                  <a:srgbClr val="008000"/>
                </a:solidFill>
                <a:latin typeface="Arial" panose="020B0604020202020204" pitchFamily="34" charset="0"/>
                <a:cs typeface="Arial" panose="020B0604020202020204" pitchFamily="34" charset="0"/>
              </a:rPr>
              <a:t>h4&gt;Otras Noticias en otros medios&lt;/h4&gt;</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a:solidFill>
                  <a:srgbClr val="008000"/>
                </a:solidFill>
                <a:latin typeface="Arial" panose="020B0604020202020204" pitchFamily="34" charset="0"/>
                <a:cs typeface="Arial" panose="020B0604020202020204" pitchFamily="34" charset="0"/>
              </a:rPr>
              <a:t>p&gt;Información económica.&lt;/p&gt;</a:t>
            </a:r>
            <a:br>
              <a:rPr lang="es-ES" sz="1400" dirty="0">
                <a:solidFill>
                  <a:srgbClr val="008000"/>
                </a:solidFill>
                <a:latin typeface="Arial" panose="020B0604020202020204" pitchFamily="34" charset="0"/>
                <a:cs typeface="Arial" panose="020B0604020202020204" pitchFamily="34" charset="0"/>
              </a:rPr>
            </a:b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aside</a:t>
            </a:r>
            <a:r>
              <a:rPr lang="es-ES" sz="1400" dirty="0">
                <a:solidFill>
                  <a:srgbClr val="008000"/>
                </a:solidFill>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384601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smtClean="0">
                <a:solidFill>
                  <a:schemeClr val="tx1">
                    <a:lumMod val="95000"/>
                    <a:lumOff val="5000"/>
                  </a:schemeClr>
                </a:solidFill>
              </a:rPr>
              <a:t>footer</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1077218"/>
          </a:xfrm>
          <a:prstGeom prst="rect">
            <a:avLst/>
          </a:prstGeom>
          <a:ln>
            <a:noFill/>
          </a:ln>
        </p:spPr>
        <p:txBody>
          <a:bodyPr wrap="square">
            <a:spAutoFit/>
          </a:bodyPr>
          <a:lstStyle/>
          <a:p>
            <a:pPr algn="just"/>
            <a:r>
              <a:rPr lang="es-ES" sz="1600" dirty="0">
                <a:latin typeface="Arial" panose="020B0604020202020204" pitchFamily="34" charset="0"/>
                <a:cs typeface="Arial" panose="020B0604020202020204" pitchFamily="34" charset="0"/>
              </a:rPr>
              <a:t>Contiene la información que suele estar en el pie de un documento, autor, copyright... independientemente si está situada en el pie del documento, a un lado o donde sea</a:t>
            </a:r>
            <a:r>
              <a:rPr lang="es-ES" sz="1600" dirty="0" smtClean="0">
                <a:latin typeface="Arial" panose="020B0604020202020204" pitchFamily="34" charset="0"/>
                <a:cs typeface="Arial" panose="020B0604020202020204" pitchFamily="34" charset="0"/>
              </a:rPr>
              <a:t>.</a:t>
            </a:r>
          </a:p>
          <a:p>
            <a:pPr algn="just"/>
            <a:r>
              <a:rPr lang="es-ES" sz="1600" dirty="0" smtClean="0">
                <a:latin typeface="Arial" panose="020B0604020202020204" pitchFamily="34" charset="0"/>
                <a:cs typeface="Arial" panose="020B0604020202020204" pitchFamily="34" charset="0"/>
              </a:rPr>
              <a:t>También pude ser el pie para el contenido de una sección, de una capa de navegación, de un artículo….</a:t>
            </a:r>
            <a:endParaRPr lang="es-ES" sz="1600" dirty="0">
              <a:latin typeface="Arial" panose="020B0604020202020204" pitchFamily="34" charset="0"/>
              <a:cs typeface="Arial" panose="020B0604020202020204" pitchFamily="34" charset="0"/>
            </a:endParaRPr>
          </a:p>
        </p:txBody>
      </p:sp>
      <p:sp>
        <p:nvSpPr>
          <p:cNvPr id="6" name="5 Rectángulo"/>
          <p:cNvSpPr/>
          <p:nvPr/>
        </p:nvSpPr>
        <p:spPr>
          <a:xfrm>
            <a:off x="4595481" y="3186088"/>
            <a:ext cx="4490113" cy="1152587"/>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Lst>
            </a:pP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footer</a:t>
            </a:r>
            <a:r>
              <a:rPr lang="es-ES" sz="1400" dirty="0">
                <a:solidFill>
                  <a:srgbClr val="008000"/>
                </a:solidFill>
                <a:latin typeface="Arial" panose="020B0604020202020204" pitchFamily="34" charset="0"/>
                <a:cs typeface="Arial" panose="020B0604020202020204" pitchFamily="34" charset="0"/>
              </a:rPr>
              <a:t>&gt;</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a:solidFill>
                  <a:srgbClr val="008000"/>
                </a:solidFill>
                <a:latin typeface="Arial" panose="020B0604020202020204" pitchFamily="34" charset="0"/>
                <a:cs typeface="Arial" panose="020B0604020202020204" pitchFamily="34" charset="0"/>
              </a:rPr>
              <a:t>h6&gt;Autor: ACME&lt;/h6&gt;</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a:solidFill>
                  <a:srgbClr val="008000"/>
                </a:solidFill>
                <a:latin typeface="Arial" panose="020B0604020202020204" pitchFamily="34" charset="0"/>
                <a:cs typeface="Arial" panose="020B0604020202020204" pitchFamily="34" charset="0"/>
              </a:rPr>
              <a:t>p&gt;© 2014&lt;/p&gt;</a:t>
            </a:r>
            <a:br>
              <a:rPr lang="es-ES" sz="1400" dirty="0">
                <a:solidFill>
                  <a:srgbClr val="008000"/>
                </a:solidFill>
                <a:latin typeface="Arial" panose="020B0604020202020204" pitchFamily="34" charset="0"/>
                <a:cs typeface="Arial" panose="020B0604020202020204" pitchFamily="34" charset="0"/>
              </a:rPr>
            </a:b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footer</a:t>
            </a:r>
            <a:r>
              <a:rPr lang="es-ES" sz="1400" dirty="0">
                <a:solidFill>
                  <a:srgbClr val="008000"/>
                </a:solidFill>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93397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Más etiquetas nuevas en HTML5</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3293209"/>
          </a:xfrm>
          <a:prstGeom prst="rect">
            <a:avLst/>
          </a:prstGeom>
          <a:ln>
            <a:noFill/>
          </a:ln>
        </p:spPr>
        <p:txBody>
          <a:bodyPr wrap="square">
            <a:spAutoFit/>
          </a:bodyPr>
          <a:lstStyle/>
          <a:p>
            <a:pPr algn="just"/>
            <a:r>
              <a:rPr lang="es-ES" sz="1600" dirty="0">
                <a:latin typeface="Arial" panose="020B0604020202020204" pitchFamily="34" charset="0"/>
                <a:cs typeface="Arial" panose="020B0604020202020204" pitchFamily="34" charset="0"/>
              </a:rPr>
              <a:t>Las etiquetas semánticas son claves para el posicionamiento web y principalmente para desarrollar de la forma más correcta en la nueva versión de HTML.</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Pero no son las únicas novedades que nos trae esta versión, </a:t>
            </a:r>
            <a:r>
              <a:rPr lang="es-ES" sz="1600" dirty="0" smtClean="0">
                <a:latin typeface="Arial" panose="020B0604020202020204" pitchFamily="34" charset="0"/>
                <a:cs typeface="Arial" panose="020B0604020202020204" pitchFamily="34" charset="0"/>
              </a:rPr>
              <a:t>vídeo</a:t>
            </a:r>
            <a:r>
              <a:rPr lang="es-ES" sz="1600" dirty="0">
                <a:latin typeface="Arial" panose="020B0604020202020204" pitchFamily="34" charset="0"/>
                <a:cs typeface="Arial" panose="020B0604020202020204" pitchFamily="34" charset="0"/>
              </a:rPr>
              <a:t>, audio, animación vectorial, nuevas posibilidades en los formularios o una nueva etiqueta para integrar flash.</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Las nuevas etiquetas son:</a:t>
            </a:r>
          </a:p>
          <a:p>
            <a:endParaRPr lang="es-E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&lt;video&gt;</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&lt;audio&gt;</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&lt;input *&gt;</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canvas</a:t>
            </a:r>
            <a:r>
              <a:rPr lang="es-ES" sz="1600" dirty="0">
                <a:latin typeface="Arial" panose="020B0604020202020204" pitchFamily="34" charset="0"/>
                <a:cs typeface="Arial" panose="020B0604020202020204" pitchFamily="34" charset="0"/>
              </a:rPr>
              <a:t>&gt;</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svg</a:t>
            </a:r>
            <a:r>
              <a:rPr lang="es-ES" sz="1600" dirty="0">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3063336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video</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1569660"/>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La etiqueta video inserta </a:t>
            </a:r>
            <a:r>
              <a:rPr lang="es-ES" sz="1600" dirty="0">
                <a:latin typeface="Arial" panose="020B0604020202020204" pitchFamily="34" charset="0"/>
                <a:cs typeface="Arial" panose="020B0604020202020204" pitchFamily="34" charset="0"/>
              </a:rPr>
              <a:t>una capa donde podremos definir un video sin necesidad de </a:t>
            </a:r>
            <a:r>
              <a:rPr lang="es-ES" sz="1600" dirty="0" err="1">
                <a:latin typeface="Arial" panose="020B0604020202020204" pitchFamily="34" charset="0"/>
                <a:cs typeface="Arial" panose="020B0604020202020204" pitchFamily="34" charset="0"/>
              </a:rPr>
              <a:t>plugins</a:t>
            </a:r>
            <a:r>
              <a:rPr lang="es-ES" sz="1600" dirty="0">
                <a:latin typeface="Arial" panose="020B0604020202020204" pitchFamily="34" charset="0"/>
                <a:cs typeface="Arial" panose="020B0604020202020204" pitchFamily="34" charset="0"/>
              </a:rPr>
              <a:t>. </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Es muy fácil usarla, pero cada navegador soporta </a:t>
            </a:r>
            <a:r>
              <a:rPr lang="es-ES" sz="1600" dirty="0" err="1">
                <a:latin typeface="Arial" panose="020B0604020202020204" pitchFamily="34" charset="0"/>
                <a:cs typeface="Arial" panose="020B0604020202020204" pitchFamily="34" charset="0"/>
              </a:rPr>
              <a:t>codecs</a:t>
            </a:r>
            <a:r>
              <a:rPr lang="es-ES" sz="1600" dirty="0">
                <a:latin typeface="Arial" panose="020B0604020202020204" pitchFamily="34" charset="0"/>
                <a:cs typeface="Arial" panose="020B0604020202020204" pitchFamily="34" charset="0"/>
              </a:rPr>
              <a:t> diferentes de video, lo que hace necesario recodificar un video en múltiples </a:t>
            </a:r>
            <a:r>
              <a:rPr lang="es-ES" sz="1600" dirty="0" err="1">
                <a:latin typeface="Arial" panose="020B0604020202020204" pitchFamily="34" charset="0"/>
                <a:cs typeface="Arial" panose="020B0604020202020204" pitchFamily="34" charset="0"/>
              </a:rPr>
              <a:t>codecs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Personalmente prefiero utilizar el </a:t>
            </a:r>
            <a:r>
              <a:rPr lang="es-ES" sz="1600" dirty="0" err="1" smtClean="0">
                <a:latin typeface="Arial" panose="020B0604020202020204" pitchFamily="34" charset="0"/>
                <a:cs typeface="Arial" panose="020B0604020202020204" pitchFamily="34" charset="0"/>
              </a:rPr>
              <a:t>framework</a:t>
            </a:r>
            <a:r>
              <a:rPr lang="es-ES" sz="1600" dirty="0" smtClean="0">
                <a:latin typeface="Arial" panose="020B0604020202020204" pitchFamily="34" charset="0"/>
                <a:cs typeface="Arial" panose="020B0604020202020204" pitchFamily="34" charset="0"/>
              </a:rPr>
              <a:t> de </a:t>
            </a:r>
            <a:r>
              <a:rPr lang="es-ES" sz="1600" dirty="0" err="1" smtClean="0">
                <a:latin typeface="Arial" panose="020B0604020202020204" pitchFamily="34" charset="0"/>
                <a:cs typeface="Arial" panose="020B0604020202020204" pitchFamily="34" charset="0"/>
              </a:rPr>
              <a:t>jQuery</a:t>
            </a:r>
            <a:r>
              <a:rPr lang="es-ES" sz="1600" dirty="0" smtClean="0">
                <a:latin typeface="Arial" panose="020B0604020202020204" pitchFamily="34" charset="0"/>
                <a:cs typeface="Arial" panose="020B0604020202020204" pitchFamily="34" charset="0"/>
              </a:rPr>
              <a:t> para incluir vídeos.</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682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audio</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1569660"/>
          </a:xfrm>
          <a:prstGeom prst="rect">
            <a:avLst/>
          </a:prstGeom>
          <a:ln>
            <a:noFill/>
          </a:ln>
        </p:spPr>
        <p:txBody>
          <a:bodyPr wrap="square">
            <a:spAutoFit/>
          </a:bodyPr>
          <a:lstStyle/>
          <a:p>
            <a:pPr algn="just"/>
            <a:r>
              <a:rPr lang="es-ES" sz="1600" dirty="0">
                <a:latin typeface="Arial" panose="020B0604020202020204" pitchFamily="34" charset="0"/>
                <a:cs typeface="Arial" panose="020B0604020202020204" pitchFamily="34" charset="0"/>
              </a:rPr>
              <a:t>Lo mismo que video, pero para audio. </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Puede usar múltiples formatos, el más generalizado es el mp3, pero también depende del navegador.</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Personalmente prefiero utilizar el </a:t>
            </a:r>
            <a:r>
              <a:rPr lang="es-ES" sz="1600" dirty="0" err="1" smtClean="0">
                <a:latin typeface="Arial" panose="020B0604020202020204" pitchFamily="34" charset="0"/>
                <a:cs typeface="Arial" panose="020B0604020202020204" pitchFamily="34" charset="0"/>
              </a:rPr>
              <a:t>framework</a:t>
            </a:r>
            <a:r>
              <a:rPr lang="es-ES" sz="1600" dirty="0" smtClean="0">
                <a:latin typeface="Arial" panose="020B0604020202020204" pitchFamily="34" charset="0"/>
                <a:cs typeface="Arial" panose="020B0604020202020204" pitchFamily="34" charset="0"/>
              </a:rPr>
              <a:t> de </a:t>
            </a:r>
            <a:r>
              <a:rPr lang="es-ES" sz="1600" dirty="0" err="1" smtClean="0">
                <a:latin typeface="Arial" panose="020B0604020202020204" pitchFamily="34" charset="0"/>
                <a:cs typeface="Arial" panose="020B0604020202020204" pitchFamily="34" charset="0"/>
              </a:rPr>
              <a:t>jQuery</a:t>
            </a:r>
            <a:r>
              <a:rPr lang="es-ES" sz="1600" dirty="0" smtClean="0">
                <a:latin typeface="Arial" panose="020B0604020202020204" pitchFamily="34" charset="0"/>
                <a:cs typeface="Arial" panose="020B0604020202020204" pitchFamily="34" charset="0"/>
              </a:rPr>
              <a:t> para incluir vídeos.</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3481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input</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1569660"/>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El elemento </a:t>
            </a:r>
            <a:r>
              <a:rPr lang="es-ES" sz="1600" b="1" dirty="0" smtClean="0">
                <a:latin typeface="Arial" panose="020B0604020202020204" pitchFamily="34" charset="0"/>
                <a:cs typeface="Arial" panose="020B0604020202020204" pitchFamily="34" charset="0"/>
              </a:rPr>
              <a:t>input</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ya existía en versiones anteriores y la usábamos generalmente como la etiqueta para insertar cajas de texto y botones. </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Ahora, tenemos más posibilidades ya que además de los anteriores podemos insertar cajas de texto para email, fechas, números,… También se han añadido diversas validaciones y restricciones en esta etiqueta.</a:t>
            </a:r>
          </a:p>
        </p:txBody>
      </p:sp>
    </p:spTree>
    <p:extLst>
      <p:ext uri="{BB962C8B-B14F-4D97-AF65-F5344CB8AC3E}">
        <p14:creationId xmlns:p14="http://schemas.microsoft.com/office/powerpoint/2010/main" val="3688102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smtClean="0">
                <a:solidFill>
                  <a:schemeClr val="tx1">
                    <a:lumMod val="95000"/>
                    <a:lumOff val="5000"/>
                  </a:schemeClr>
                </a:solidFill>
              </a:rPr>
              <a:t>canvas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830997"/>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La etiqueta </a:t>
            </a:r>
            <a:r>
              <a:rPr lang="es-ES" sz="1600" b="1" dirty="0" err="1" smtClean="0">
                <a:latin typeface="Arial" panose="020B0604020202020204" pitchFamily="34" charset="0"/>
                <a:cs typeface="Arial" panose="020B0604020202020204" pitchFamily="34" charset="0"/>
              </a:rPr>
              <a:t>canvas</a:t>
            </a:r>
            <a:r>
              <a:rPr lang="es-ES" sz="1600" dirty="0" smtClean="0">
                <a:latin typeface="Arial" panose="020B0604020202020204" pitchFamily="34" charset="0"/>
                <a:cs typeface="Arial" panose="020B0604020202020204" pitchFamily="34" charset="0"/>
              </a:rPr>
              <a:t> puede </a:t>
            </a:r>
            <a:r>
              <a:rPr lang="es-ES" sz="1600" dirty="0">
                <a:latin typeface="Arial" panose="020B0604020202020204" pitchFamily="34" charset="0"/>
                <a:cs typeface="Arial" panose="020B0604020202020204" pitchFamily="34" charset="0"/>
              </a:rPr>
              <a:t>usarse para dibujar gráficos </a:t>
            </a:r>
            <a:r>
              <a:rPr lang="es-ES" sz="1600" dirty="0" smtClean="0">
                <a:latin typeface="Arial" panose="020B0604020202020204" pitchFamily="34" charset="0"/>
                <a:cs typeface="Arial" panose="020B0604020202020204" pitchFamily="34" charset="0"/>
              </a:rPr>
              <a:t>a </a:t>
            </a:r>
            <a:r>
              <a:rPr lang="es-ES" sz="1600" dirty="0">
                <a:latin typeface="Arial" panose="020B0604020202020204" pitchFamily="34" charset="0"/>
                <a:cs typeface="Arial" panose="020B0604020202020204" pitchFamily="34" charset="0"/>
              </a:rPr>
              <a:t>través de scripting (normalmente </a:t>
            </a:r>
            <a:r>
              <a:rPr lang="es-ES" sz="1600" dirty="0" smtClean="0">
                <a:latin typeface="Arial" panose="020B0604020202020204" pitchFamily="34" charset="0"/>
                <a:cs typeface="Arial" panose="020B0604020202020204" pitchFamily="34" charset="0"/>
              </a:rPr>
              <a:t>se realiza desde JavaScript</a:t>
            </a:r>
            <a:r>
              <a:rPr lang="es-ES" sz="1600" dirty="0">
                <a:latin typeface="Arial" panose="020B0604020202020204" pitchFamily="34" charset="0"/>
                <a:cs typeface="Arial" panose="020B0604020202020204" pitchFamily="34" charset="0"/>
              </a:rPr>
              <a:t>). </a:t>
            </a:r>
            <a:r>
              <a:rPr lang="es-ES" sz="1600" dirty="0" smtClean="0">
                <a:latin typeface="Arial" panose="020B0604020202020204" pitchFamily="34" charset="0"/>
                <a:cs typeface="Arial" panose="020B0604020202020204" pitchFamily="34" charset="0"/>
              </a:rPr>
              <a:t>También suele hacer </a:t>
            </a:r>
            <a:r>
              <a:rPr lang="es-ES" sz="1600" dirty="0">
                <a:latin typeface="Arial" panose="020B0604020202020204" pitchFamily="34" charset="0"/>
                <a:cs typeface="Arial" panose="020B0604020202020204" pitchFamily="34" charset="0"/>
              </a:rPr>
              <a:t>composición de fotos, crear animaciones e incluso procesamiento de vídeo en tiempo real.</a:t>
            </a:r>
          </a:p>
        </p:txBody>
      </p:sp>
      <p:sp>
        <p:nvSpPr>
          <p:cNvPr id="4" name="3 Rectángulo"/>
          <p:cNvSpPr/>
          <p:nvPr/>
        </p:nvSpPr>
        <p:spPr>
          <a:xfrm>
            <a:off x="9505855" y="5946080"/>
            <a:ext cx="2005677" cy="307777"/>
          </a:xfrm>
          <a:prstGeom prst="rect">
            <a:avLst/>
          </a:prstGeom>
        </p:spPr>
        <p:txBody>
          <a:bodyPr wrap="none">
            <a:spAutoFit/>
          </a:bodyPr>
          <a:lstStyle/>
          <a:p>
            <a:r>
              <a:rPr lang="es-ES" sz="1400" dirty="0">
                <a:solidFill>
                  <a:srgbClr val="0070C0"/>
                </a:solidFill>
                <a:latin typeface="Arial" panose="020B0604020202020204" pitchFamily="34" charset="0"/>
                <a:cs typeface="Arial" panose="020B0604020202020204" pitchFamily="34" charset="0"/>
              </a:rPr>
              <a:t>ejemplo </a:t>
            </a:r>
            <a:r>
              <a:rPr lang="es-ES" sz="1400" dirty="0" err="1">
                <a:solidFill>
                  <a:srgbClr val="0070C0"/>
                </a:solidFill>
                <a:latin typeface="Arial" panose="020B0604020202020204" pitchFamily="34" charset="0"/>
                <a:cs typeface="Arial" panose="020B0604020202020204" pitchFamily="34" charset="0"/>
              </a:rPr>
              <a:t>Canvas</a:t>
            </a:r>
            <a:r>
              <a:rPr lang="es-ES" sz="1400" dirty="0">
                <a:solidFill>
                  <a:srgbClr val="0070C0"/>
                </a:solidFill>
                <a:latin typeface="Arial" panose="020B0604020202020204" pitchFamily="34" charset="0"/>
                <a:cs typeface="Arial" panose="020B0604020202020204" pitchFamily="34" charset="0"/>
              </a:rPr>
              <a:t> </a:t>
            </a:r>
            <a:r>
              <a:rPr lang="es-ES" sz="1400" dirty="0" smtClean="0">
                <a:solidFill>
                  <a:srgbClr val="0070C0"/>
                </a:solidFill>
                <a:latin typeface="Arial" panose="020B0604020202020204" pitchFamily="34" charset="0"/>
                <a:cs typeface="Arial" panose="020B0604020202020204" pitchFamily="34" charset="0"/>
              </a:rPr>
              <a:t>1.html</a:t>
            </a:r>
            <a:endParaRPr lang="es-ES" sz="1400" dirty="0">
              <a:solidFill>
                <a:srgbClr val="0070C0"/>
              </a:solidFill>
              <a:latin typeface="Arial" panose="020B0604020202020204" pitchFamily="34" charset="0"/>
              <a:cs typeface="Arial" panose="020B0604020202020204" pitchFamily="34" charset="0"/>
            </a:endParaRPr>
          </a:p>
        </p:txBody>
      </p:sp>
      <p:sp>
        <p:nvSpPr>
          <p:cNvPr id="7" name="6 Rectángulo"/>
          <p:cNvSpPr/>
          <p:nvPr/>
        </p:nvSpPr>
        <p:spPr>
          <a:xfrm>
            <a:off x="9505855" y="6184329"/>
            <a:ext cx="2005677" cy="307777"/>
          </a:xfrm>
          <a:prstGeom prst="rect">
            <a:avLst/>
          </a:prstGeom>
        </p:spPr>
        <p:txBody>
          <a:bodyPr wrap="none">
            <a:spAutoFit/>
          </a:bodyPr>
          <a:lstStyle/>
          <a:p>
            <a:r>
              <a:rPr lang="es-ES" sz="1400" dirty="0">
                <a:solidFill>
                  <a:srgbClr val="0070C0"/>
                </a:solidFill>
                <a:latin typeface="Arial" panose="020B0604020202020204" pitchFamily="34" charset="0"/>
                <a:cs typeface="Arial" panose="020B0604020202020204" pitchFamily="34" charset="0"/>
              </a:rPr>
              <a:t>ejemplo </a:t>
            </a:r>
            <a:r>
              <a:rPr lang="es-ES" sz="1400" dirty="0" err="1">
                <a:solidFill>
                  <a:srgbClr val="0070C0"/>
                </a:solidFill>
                <a:latin typeface="Arial" panose="020B0604020202020204" pitchFamily="34" charset="0"/>
                <a:cs typeface="Arial" panose="020B0604020202020204" pitchFamily="34" charset="0"/>
              </a:rPr>
              <a:t>Canvas</a:t>
            </a:r>
            <a:r>
              <a:rPr lang="es-ES" sz="1400" dirty="0">
                <a:solidFill>
                  <a:srgbClr val="0070C0"/>
                </a:solidFill>
                <a:latin typeface="Arial" panose="020B0604020202020204" pitchFamily="34" charset="0"/>
                <a:cs typeface="Arial" panose="020B0604020202020204" pitchFamily="34" charset="0"/>
              </a:rPr>
              <a:t> 2</a:t>
            </a:r>
            <a:r>
              <a:rPr lang="es-ES" sz="1400" dirty="0" smtClean="0">
                <a:solidFill>
                  <a:srgbClr val="0070C0"/>
                </a:solidFill>
                <a:latin typeface="Arial" panose="020B0604020202020204" pitchFamily="34" charset="0"/>
                <a:cs typeface="Arial" panose="020B0604020202020204" pitchFamily="34" charset="0"/>
              </a:rPr>
              <a:t>.html</a:t>
            </a:r>
            <a:endParaRPr lang="es-ES" sz="1400" dirty="0">
              <a:solidFill>
                <a:srgbClr val="0070C0"/>
              </a:solidFill>
              <a:latin typeface="Arial" panose="020B0604020202020204" pitchFamily="34" charset="0"/>
              <a:cs typeface="Arial" panose="020B0604020202020204" pitchFamily="34" charset="0"/>
            </a:endParaRPr>
          </a:p>
        </p:txBody>
      </p:sp>
      <p:sp>
        <p:nvSpPr>
          <p:cNvPr id="8" name="7 Rectángulo"/>
          <p:cNvSpPr/>
          <p:nvPr/>
        </p:nvSpPr>
        <p:spPr>
          <a:xfrm>
            <a:off x="9505855" y="6422578"/>
            <a:ext cx="2005677" cy="307777"/>
          </a:xfrm>
          <a:prstGeom prst="rect">
            <a:avLst/>
          </a:prstGeom>
        </p:spPr>
        <p:txBody>
          <a:bodyPr wrap="none">
            <a:spAutoFit/>
          </a:bodyPr>
          <a:lstStyle/>
          <a:p>
            <a:r>
              <a:rPr lang="es-ES" sz="1400" dirty="0">
                <a:solidFill>
                  <a:srgbClr val="0070C0"/>
                </a:solidFill>
                <a:latin typeface="Arial" panose="020B0604020202020204" pitchFamily="34" charset="0"/>
                <a:cs typeface="Arial" panose="020B0604020202020204" pitchFamily="34" charset="0"/>
              </a:rPr>
              <a:t>ejemplo </a:t>
            </a:r>
            <a:r>
              <a:rPr lang="es-ES" sz="1400" dirty="0" err="1">
                <a:solidFill>
                  <a:srgbClr val="0070C0"/>
                </a:solidFill>
                <a:latin typeface="Arial" panose="020B0604020202020204" pitchFamily="34" charset="0"/>
                <a:cs typeface="Arial" panose="020B0604020202020204" pitchFamily="34" charset="0"/>
              </a:rPr>
              <a:t>Canvas</a:t>
            </a:r>
            <a:r>
              <a:rPr lang="es-ES" sz="1400" dirty="0">
                <a:solidFill>
                  <a:srgbClr val="0070C0"/>
                </a:solidFill>
                <a:latin typeface="Arial" panose="020B0604020202020204" pitchFamily="34" charset="0"/>
                <a:cs typeface="Arial" panose="020B0604020202020204" pitchFamily="34" charset="0"/>
              </a:rPr>
              <a:t> </a:t>
            </a:r>
            <a:r>
              <a:rPr lang="es-ES" sz="1400" dirty="0" smtClean="0">
                <a:solidFill>
                  <a:srgbClr val="0070C0"/>
                </a:solidFill>
                <a:latin typeface="Arial" panose="020B0604020202020204" pitchFamily="34" charset="0"/>
                <a:cs typeface="Arial" panose="020B0604020202020204" pitchFamily="34" charset="0"/>
              </a:rPr>
              <a:t>3.html</a:t>
            </a:r>
            <a:endParaRPr lang="es-ES" sz="1400" dirty="0">
              <a:solidFill>
                <a:srgbClr val="0070C0"/>
              </a:solidFill>
              <a:latin typeface="Arial" panose="020B0604020202020204" pitchFamily="34" charset="0"/>
              <a:cs typeface="Arial" panose="020B0604020202020204" pitchFamily="34" charset="0"/>
            </a:endParaRPr>
          </a:p>
        </p:txBody>
      </p:sp>
      <p:sp>
        <p:nvSpPr>
          <p:cNvPr id="9" name="8 Rectángulo"/>
          <p:cNvSpPr/>
          <p:nvPr/>
        </p:nvSpPr>
        <p:spPr>
          <a:xfrm>
            <a:off x="9505855" y="6660827"/>
            <a:ext cx="2005677" cy="307777"/>
          </a:xfrm>
          <a:prstGeom prst="rect">
            <a:avLst/>
          </a:prstGeom>
        </p:spPr>
        <p:txBody>
          <a:bodyPr wrap="none">
            <a:spAutoFit/>
          </a:bodyPr>
          <a:lstStyle/>
          <a:p>
            <a:r>
              <a:rPr lang="es-ES" sz="1400" dirty="0">
                <a:solidFill>
                  <a:srgbClr val="0070C0"/>
                </a:solidFill>
                <a:latin typeface="Arial" panose="020B0604020202020204" pitchFamily="34" charset="0"/>
                <a:cs typeface="Arial" panose="020B0604020202020204" pitchFamily="34" charset="0"/>
              </a:rPr>
              <a:t>ejemplo </a:t>
            </a:r>
            <a:r>
              <a:rPr lang="es-ES" sz="1400" dirty="0" err="1">
                <a:solidFill>
                  <a:srgbClr val="0070C0"/>
                </a:solidFill>
                <a:latin typeface="Arial" panose="020B0604020202020204" pitchFamily="34" charset="0"/>
                <a:cs typeface="Arial" panose="020B0604020202020204" pitchFamily="34" charset="0"/>
              </a:rPr>
              <a:t>Canvas</a:t>
            </a:r>
            <a:r>
              <a:rPr lang="es-ES" sz="1400" dirty="0">
                <a:solidFill>
                  <a:srgbClr val="0070C0"/>
                </a:solidFill>
                <a:latin typeface="Arial" panose="020B0604020202020204" pitchFamily="34" charset="0"/>
                <a:cs typeface="Arial" panose="020B0604020202020204" pitchFamily="34" charset="0"/>
              </a:rPr>
              <a:t> 4</a:t>
            </a:r>
            <a:r>
              <a:rPr lang="es-ES" sz="1400" dirty="0" smtClean="0">
                <a:solidFill>
                  <a:srgbClr val="0070C0"/>
                </a:solidFill>
                <a:latin typeface="Arial" panose="020B0604020202020204" pitchFamily="34" charset="0"/>
                <a:cs typeface="Arial" panose="020B0604020202020204" pitchFamily="34" charset="0"/>
              </a:rPr>
              <a:t>.html</a:t>
            </a:r>
            <a:endParaRPr lang="es-ES" sz="14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4693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smtClean="0">
                <a:solidFill>
                  <a:schemeClr val="tx1">
                    <a:lumMod val="95000"/>
                    <a:lumOff val="5000"/>
                  </a:schemeClr>
                </a:solidFill>
              </a:rPr>
              <a:t>canvas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338554"/>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Veamos unos ejemplos más elaborados.</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4276374" y="3458518"/>
            <a:ext cx="5128327" cy="1323439"/>
          </a:xfrm>
          <a:prstGeom prst="rect">
            <a:avLst/>
          </a:prstGeom>
        </p:spPr>
        <p:txBody>
          <a:bodyPr wrap="none">
            <a:spAutoFit/>
          </a:bodyPr>
          <a:lstStyle/>
          <a:p>
            <a:r>
              <a:rPr lang="es-ES" sz="1600" dirty="0">
                <a:latin typeface="Arial" panose="020B0604020202020204" pitchFamily="34" charset="0"/>
                <a:cs typeface="Arial" panose="020B0604020202020204" pitchFamily="34" charset="0"/>
                <a:hlinkClick r:id="rId2"/>
              </a:rPr>
              <a:t>http://</a:t>
            </a:r>
            <a:r>
              <a:rPr lang="es-ES" sz="1600" dirty="0" smtClean="0">
                <a:latin typeface="Arial" panose="020B0604020202020204" pitchFamily="34" charset="0"/>
                <a:cs typeface="Arial" panose="020B0604020202020204" pitchFamily="34" charset="0"/>
                <a:hlinkClick r:id="rId2"/>
              </a:rPr>
              <a:t>www.benjoffe.com/code/games/torus</a:t>
            </a:r>
            <a:endParaRPr lang="es-ES" sz="1600" dirty="0" smtClean="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hlinkClick r:id="rId3"/>
              </a:rPr>
              <a:t>http://jayweeks.com/sketchy-structures-html5-canvas</a:t>
            </a:r>
            <a:r>
              <a:rPr lang="es-ES" sz="1600" dirty="0" smtClean="0">
                <a:latin typeface="Arial" panose="020B0604020202020204" pitchFamily="34" charset="0"/>
                <a:cs typeface="Arial" panose="020B0604020202020204" pitchFamily="34" charset="0"/>
                <a:hlinkClick r:id="rId3"/>
              </a:rPr>
              <a:t>/</a:t>
            </a:r>
            <a:endParaRPr lang="es-ES" sz="1600" dirty="0" smtClean="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hlinkClick r:id="rId4"/>
              </a:rPr>
              <a:t>http://hakim.se/experiments/html5/sinuous/01</a:t>
            </a:r>
            <a:r>
              <a:rPr lang="es-ES" sz="1600" dirty="0" smtClean="0">
                <a:latin typeface="Arial" panose="020B0604020202020204" pitchFamily="34" charset="0"/>
                <a:cs typeface="Arial" panose="020B0604020202020204" pitchFamily="34" charset="0"/>
                <a:hlinkClick r:id="rId4"/>
              </a:rPr>
              <a:t>/</a:t>
            </a:r>
            <a:endParaRPr lang="es-ES" sz="1600" dirty="0" smtClean="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hlinkClick r:id="rId5"/>
              </a:rPr>
              <a:t>http://</a:t>
            </a:r>
            <a:r>
              <a:rPr lang="es-ES" sz="1600" dirty="0" smtClean="0">
                <a:latin typeface="Arial" panose="020B0604020202020204" pitchFamily="34" charset="0"/>
                <a:cs typeface="Arial" panose="020B0604020202020204" pitchFamily="34" charset="0"/>
                <a:hlinkClick r:id="rId5"/>
              </a:rPr>
              <a:t>raymondhill.net/puzzle-rhill/jigsawpuzzle-rhill.php</a:t>
            </a:r>
            <a:endParaRPr lang="es-ES" sz="1600" dirty="0" smtClean="0">
              <a:latin typeface="Arial" panose="020B0604020202020204" pitchFamily="34" charset="0"/>
              <a:cs typeface="Arial" panose="020B0604020202020204" pitchFamily="34" charset="0"/>
            </a:endParaRPr>
          </a:p>
          <a:p>
            <a:endParaRPr lang="es-E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2963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SVG</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2554545"/>
          </a:xfrm>
          <a:prstGeom prst="rect">
            <a:avLst/>
          </a:prstGeom>
          <a:ln>
            <a:noFill/>
          </a:ln>
        </p:spPr>
        <p:txBody>
          <a:bodyPr wrap="square">
            <a:spAutoFit/>
          </a:bodyPr>
          <a:lstStyle/>
          <a:p>
            <a:pPr algn="just"/>
            <a:r>
              <a:rPr lang="es-ES" sz="1600" b="1" dirty="0" smtClean="0">
                <a:latin typeface="Arial" panose="020B0604020202020204" pitchFamily="34" charset="0"/>
                <a:cs typeface="Arial" panose="020B0604020202020204" pitchFamily="34" charset="0"/>
              </a:rPr>
              <a:t>SVG</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significa Gráfico Vectorial Escalable (</a:t>
            </a:r>
            <a:r>
              <a:rPr lang="es-ES" sz="1600" dirty="0" err="1">
                <a:latin typeface="Arial" panose="020B0604020202020204" pitchFamily="34" charset="0"/>
                <a:cs typeface="Arial" panose="020B0604020202020204" pitchFamily="34" charset="0"/>
              </a:rPr>
              <a:t>Scalable</a:t>
            </a:r>
            <a:r>
              <a:rPr lang="es-ES" sz="1600" dirty="0">
                <a:latin typeface="Arial" panose="020B0604020202020204" pitchFamily="34" charset="0"/>
                <a:cs typeface="Arial" panose="020B0604020202020204" pitchFamily="34" charset="0"/>
              </a:rPr>
              <a:t> Vector </a:t>
            </a:r>
            <a:r>
              <a:rPr lang="es-ES" sz="1600" dirty="0" err="1">
                <a:latin typeface="Arial" panose="020B0604020202020204" pitchFamily="34" charset="0"/>
                <a:cs typeface="Arial" panose="020B0604020202020204" pitchFamily="34" charset="0"/>
              </a:rPr>
              <a:t>Graphics</a:t>
            </a:r>
            <a:r>
              <a:rPr lang="es-ES" sz="1600" dirty="0">
                <a:latin typeface="Arial" panose="020B0604020202020204" pitchFamily="34" charset="0"/>
                <a:cs typeface="Arial" panose="020B0604020202020204" pitchFamily="34" charset="0"/>
              </a:rPr>
              <a:t>) y se trata de un "formato" de imagen vectorial, como las imágenes de </a:t>
            </a:r>
            <a:r>
              <a:rPr lang="es-ES" sz="1600" dirty="0" err="1">
                <a:latin typeface="Arial" panose="020B0604020202020204" pitchFamily="34" charset="0"/>
                <a:cs typeface="Arial" panose="020B0604020202020204" pitchFamily="34" charset="0"/>
              </a:rPr>
              <a:t>Illustrator</a:t>
            </a:r>
            <a:r>
              <a:rPr lang="es-ES" sz="1600" dirty="0">
                <a:latin typeface="Arial" panose="020B0604020202020204" pitchFamily="34" charset="0"/>
                <a:cs typeface="Arial" panose="020B0604020202020204" pitchFamily="34" charset="0"/>
              </a:rPr>
              <a:t> (archivos .</a:t>
            </a:r>
            <a:r>
              <a:rPr lang="es-ES" sz="1600" dirty="0" err="1">
                <a:latin typeface="Arial" panose="020B0604020202020204" pitchFamily="34" charset="0"/>
                <a:cs typeface="Arial" panose="020B0604020202020204" pitchFamily="34" charset="0"/>
              </a:rPr>
              <a:t>ai</a:t>
            </a:r>
            <a:r>
              <a:rPr lang="es-ES" sz="1600" dirty="0">
                <a:latin typeface="Arial" panose="020B0604020202020204" pitchFamily="34" charset="0"/>
                <a:cs typeface="Arial" panose="020B0604020202020204" pitchFamily="34" charset="0"/>
              </a:rPr>
              <a:t>) o las de </a:t>
            </a:r>
            <a:r>
              <a:rPr lang="es-ES" sz="1600" dirty="0" err="1">
                <a:latin typeface="Arial" panose="020B0604020202020204" pitchFamily="34" charset="0"/>
                <a:cs typeface="Arial" panose="020B0604020202020204" pitchFamily="34" charset="0"/>
              </a:rPr>
              <a:t>Autocad</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dwg</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 abres un archivo SVG con un editor de texto plano verás un lenguaje de marcado, </a:t>
            </a:r>
            <a:r>
              <a:rPr lang="es-ES" sz="1600" dirty="0" smtClean="0">
                <a:latin typeface="Arial" panose="020B0604020202020204" pitchFamily="34" charset="0"/>
                <a:cs typeface="Arial" panose="020B0604020202020204" pitchFamily="34" charset="0"/>
              </a:rPr>
              <a:t>en XML</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Aunque la recomendación de la W3C sobre SVG es de hace 10 años </a:t>
            </a:r>
            <a:r>
              <a:rPr lang="es-ES" sz="1600" dirty="0" smtClean="0">
                <a:latin typeface="Arial" panose="020B0604020202020204" pitchFamily="34" charset="0"/>
                <a:cs typeface="Arial" panose="020B0604020202020204" pitchFamily="34" charset="0"/>
              </a:rPr>
              <a:t>no se ha tenido en cuenta hasta </a:t>
            </a:r>
            <a:r>
              <a:rPr lang="es-ES" sz="1600" dirty="0">
                <a:latin typeface="Arial" panose="020B0604020202020204" pitchFamily="34" charset="0"/>
                <a:cs typeface="Arial" panose="020B0604020202020204" pitchFamily="34" charset="0"/>
              </a:rPr>
              <a:t>que llegó HTML5 </a:t>
            </a:r>
            <a:r>
              <a:rPr lang="es-ES" sz="1600" dirty="0" smtClean="0">
                <a:latin typeface="Arial" panose="020B0604020202020204" pitchFamily="34" charset="0"/>
                <a:cs typeface="Arial" panose="020B0604020202020204" pitchFamily="34" charset="0"/>
              </a:rPr>
              <a:t>con </a:t>
            </a:r>
            <a:r>
              <a:rPr lang="es-ES" sz="1600" dirty="0">
                <a:latin typeface="Arial" panose="020B0604020202020204" pitchFamily="34" charset="0"/>
                <a:cs typeface="Arial" panose="020B0604020202020204" pitchFamily="34" charset="0"/>
              </a:rPr>
              <a:t>sus </a:t>
            </a:r>
            <a:r>
              <a:rPr lang="es-ES" sz="1600" dirty="0" smtClean="0">
                <a:latin typeface="Arial" panose="020B0604020202020204" pitchFamily="34" charset="0"/>
                <a:cs typeface="Arial" panose="020B0604020202020204" pitchFamily="34" charset="0"/>
              </a:rPr>
              <a:t>mejoras</a:t>
            </a:r>
            <a:r>
              <a:rPr lang="es-ES" sz="1600" dirty="0">
                <a:latin typeface="Arial" panose="020B0604020202020204" pitchFamily="34" charset="0"/>
                <a:cs typeface="Arial" panose="020B0604020202020204" pitchFamily="34" charset="0"/>
              </a:rPr>
              <a:t>. </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diferencia con </a:t>
            </a:r>
            <a:r>
              <a:rPr lang="es-ES" sz="1600" dirty="0" err="1">
                <a:latin typeface="Arial" panose="020B0604020202020204" pitchFamily="34" charset="0"/>
                <a:cs typeface="Arial" panose="020B0604020202020204" pitchFamily="34" charset="0"/>
              </a:rPr>
              <a:t>Canvas</a:t>
            </a:r>
            <a:r>
              <a:rPr lang="es-ES" sz="1600" dirty="0">
                <a:latin typeface="Arial" panose="020B0604020202020204" pitchFamily="34" charset="0"/>
                <a:cs typeface="Arial" panose="020B0604020202020204" pitchFamily="34" charset="0"/>
              </a:rPr>
              <a:t> es que SVG maneja vectores y </a:t>
            </a:r>
            <a:r>
              <a:rPr lang="es-ES" sz="1600" dirty="0" err="1">
                <a:latin typeface="Arial" panose="020B0604020202020204" pitchFamily="34" charset="0"/>
                <a:cs typeface="Arial" panose="020B0604020202020204" pitchFamily="34" charset="0"/>
              </a:rPr>
              <a:t>canvas</a:t>
            </a:r>
            <a:r>
              <a:rPr lang="es-ES" sz="1600" dirty="0">
                <a:latin typeface="Arial" panose="020B0604020202020204" pitchFamily="34" charset="0"/>
                <a:cs typeface="Arial" panose="020B0604020202020204" pitchFamily="34" charset="0"/>
              </a:rPr>
              <a:t> mapas de bits. SVG sería </a:t>
            </a:r>
            <a:r>
              <a:rPr lang="es-ES" sz="1600" dirty="0" err="1">
                <a:latin typeface="Arial" panose="020B0604020202020204" pitchFamily="34" charset="0"/>
                <a:cs typeface="Arial" panose="020B0604020202020204" pitchFamily="34" charset="0"/>
              </a:rPr>
              <a:t>Illustrator</a:t>
            </a:r>
            <a:r>
              <a:rPr lang="es-ES" sz="1600" dirty="0">
                <a:latin typeface="Arial" panose="020B0604020202020204" pitchFamily="34" charset="0"/>
                <a:cs typeface="Arial" panose="020B0604020202020204" pitchFamily="34" charset="0"/>
              </a:rPr>
              <a:t> y </a:t>
            </a:r>
            <a:r>
              <a:rPr lang="es-ES" sz="1600" dirty="0" err="1">
                <a:latin typeface="Arial" panose="020B0604020202020204" pitchFamily="34" charset="0"/>
                <a:cs typeface="Arial" panose="020B0604020202020204" pitchFamily="34" charset="0"/>
              </a:rPr>
              <a:t>canvas</a:t>
            </a:r>
            <a:r>
              <a:rPr lang="es-ES" sz="1600" dirty="0">
                <a:latin typeface="Arial" panose="020B0604020202020204" pitchFamily="34" charset="0"/>
                <a:cs typeface="Arial" panose="020B0604020202020204" pitchFamily="34" charset="0"/>
              </a:rPr>
              <a:t> Photoshop</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9734574" y="6675239"/>
            <a:ext cx="1778051" cy="307777"/>
          </a:xfrm>
          <a:prstGeom prst="rect">
            <a:avLst/>
          </a:prstGeom>
        </p:spPr>
        <p:txBody>
          <a:bodyPr wrap="none">
            <a:spAutoFit/>
          </a:bodyPr>
          <a:lstStyle/>
          <a:p>
            <a:r>
              <a:rPr lang="es-ES" sz="1400" dirty="0">
                <a:solidFill>
                  <a:srgbClr val="0070C0"/>
                </a:solidFill>
                <a:latin typeface="Arial" panose="020B0604020202020204" pitchFamily="34" charset="0"/>
                <a:cs typeface="Arial" panose="020B0604020202020204" pitchFamily="34" charset="0"/>
              </a:rPr>
              <a:t>ejemplo SVG </a:t>
            </a:r>
            <a:r>
              <a:rPr lang="es-ES" sz="1400" dirty="0" smtClean="0">
                <a:solidFill>
                  <a:srgbClr val="0070C0"/>
                </a:solidFill>
                <a:latin typeface="Arial" panose="020B0604020202020204" pitchFamily="34" charset="0"/>
                <a:cs typeface="Arial" panose="020B0604020202020204" pitchFamily="34" charset="0"/>
              </a:rPr>
              <a:t>1.html</a:t>
            </a:r>
            <a:endParaRPr lang="es-ES" sz="14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4298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9"/>
            <a:ext cx="9252194" cy="490966"/>
          </a:xfrm>
        </p:spPr>
        <p:txBody>
          <a:bodyPr/>
          <a:lstStyle/>
          <a:p>
            <a:r>
              <a:rPr lang="es-ES" dirty="0"/>
              <a:t>Web </a:t>
            </a:r>
            <a:r>
              <a:rPr lang="es-ES" dirty="0" smtClean="0"/>
              <a:t>Storage</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3539430"/>
          </a:xfrm>
          <a:prstGeom prst="rect">
            <a:avLst/>
          </a:prstGeom>
          <a:ln>
            <a:noFill/>
          </a:ln>
        </p:spPr>
        <p:txBody>
          <a:bodyPr wrap="square">
            <a:spAutoFit/>
          </a:bodyPr>
          <a:lstStyle/>
          <a:p>
            <a:pPr algn="just"/>
            <a:r>
              <a:rPr lang="es-ES" sz="1600" dirty="0">
                <a:latin typeface="Arial" panose="020B0604020202020204" pitchFamily="34" charset="0"/>
                <a:cs typeface="Arial" panose="020B0604020202020204" pitchFamily="34" charset="0"/>
              </a:rPr>
              <a:t>Anteriormente una cookie era la forma, la única, de guardar información en el lado del cliente. </a:t>
            </a:r>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Las cookies no pueden guardar más de 4KB por cookie, 100KB por dominio. Muy poco. Pero al mismo tiempo, todo el contenido de las cookies va pegado a cualquier petición HTTP que hagas al servidor. Lo que significa que por cada vez que el usuario recarga la página o baja una imagen, tiene que subir los KB que pesan todas las cookies que le hemos dado.</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Pues a pesar de todo se utilizaban mucho.</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Web Storage soluciona este problema, además de aportarnos algunas mejoras ya que se puede guardar información y no sólo texto hasta 5Mb por pestaña. Además Internet Explorer 8 lo soporta.</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Es una nueva funcionalidad en </a:t>
            </a:r>
            <a:r>
              <a:rPr lang="es-ES" sz="1600" dirty="0" err="1" smtClean="0">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19341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Introducción</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a:t>
            </a:r>
            <a:r>
              <a:rPr lang="es-ES" dirty="0" smtClean="0"/>
              <a:t>HTML y CSS - Introducción</a:t>
            </a:r>
            <a:endParaRPr lang="es-ES" dirty="0"/>
          </a:p>
        </p:txBody>
      </p:sp>
      <p:sp>
        <p:nvSpPr>
          <p:cNvPr id="3" name="2 Rectángulo"/>
          <p:cNvSpPr/>
          <p:nvPr/>
        </p:nvSpPr>
        <p:spPr>
          <a:xfrm>
            <a:off x="2304033" y="1961952"/>
            <a:ext cx="8928992" cy="830997"/>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El temario que vamos a ver a continuación se compone de:</a:t>
            </a:r>
          </a:p>
          <a:p>
            <a:pPr algn="just"/>
            <a:endParaRPr lang="es-ES" sz="16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s-ES" sz="1600" dirty="0" smtClean="0">
                <a:latin typeface="Arial" panose="020B0604020202020204" pitchFamily="34" charset="0"/>
                <a:cs typeface="Arial" panose="020B0604020202020204" pitchFamily="34" charset="0"/>
              </a:rPr>
              <a:t>Nuevas etiquetas</a:t>
            </a:r>
          </a:p>
        </p:txBody>
      </p:sp>
    </p:spTree>
    <p:extLst>
      <p:ext uri="{BB962C8B-B14F-4D97-AF65-F5344CB8AC3E}">
        <p14:creationId xmlns:p14="http://schemas.microsoft.com/office/powerpoint/2010/main" val="2195229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9"/>
            <a:ext cx="9252194" cy="490966"/>
          </a:xfrm>
        </p:spPr>
        <p:txBody>
          <a:bodyPr/>
          <a:lstStyle/>
          <a:p>
            <a:r>
              <a:rPr lang="es-ES" dirty="0"/>
              <a:t>Web </a:t>
            </a:r>
            <a:r>
              <a:rPr lang="es-ES" dirty="0" smtClean="0"/>
              <a:t>Storage</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3785652"/>
          </a:xfrm>
          <a:prstGeom prst="rect">
            <a:avLst/>
          </a:prstGeom>
          <a:ln>
            <a:noFill/>
          </a:ln>
        </p:spPr>
        <p:txBody>
          <a:bodyPr wrap="square">
            <a:spAutoFit/>
          </a:bodyPr>
          <a:lstStyle/>
          <a:p>
            <a:pPr algn="just"/>
            <a:r>
              <a:rPr lang="es-ES" sz="1600" dirty="0">
                <a:latin typeface="Arial" panose="020B0604020202020204" pitchFamily="34" charset="0"/>
                <a:cs typeface="Arial" panose="020B0604020202020204" pitchFamily="34" charset="0"/>
              </a:rPr>
              <a:t>En </a:t>
            </a:r>
            <a:r>
              <a:rPr lang="es-ES" sz="1600" dirty="0" smtClean="0">
                <a:latin typeface="Arial" panose="020B0604020202020204" pitchFamily="34" charset="0"/>
                <a:cs typeface="Arial" panose="020B0604020202020204" pitchFamily="34" charset="0"/>
              </a:rPr>
              <a:t>una Web </a:t>
            </a:r>
            <a:r>
              <a:rPr lang="es-ES" sz="1600" dirty="0">
                <a:latin typeface="Arial" panose="020B0604020202020204" pitchFamily="34" charset="0"/>
                <a:cs typeface="Arial" panose="020B0604020202020204" pitchFamily="34" charset="0"/>
              </a:rPr>
              <a:t>disponemos de dos sitios de dónde extraer y en dónde almacenar información: en el servidor </a:t>
            </a:r>
            <a:r>
              <a:rPr lang="es-ES" sz="1600" dirty="0" smtClean="0">
                <a:latin typeface="Arial" panose="020B0604020202020204" pitchFamily="34" charset="0"/>
                <a:cs typeface="Arial" panose="020B0604020202020204" pitchFamily="34" charset="0"/>
              </a:rPr>
              <a:t>o </a:t>
            </a:r>
            <a:r>
              <a:rPr lang="es-ES" sz="1600" dirty="0">
                <a:latin typeface="Arial" panose="020B0604020202020204" pitchFamily="34" charset="0"/>
                <a:cs typeface="Arial" panose="020B0604020202020204" pitchFamily="34" charset="0"/>
              </a:rPr>
              <a:t>en el ordenador del </a:t>
            </a:r>
            <a:r>
              <a:rPr lang="es-ES" sz="1600" dirty="0" smtClean="0">
                <a:latin typeface="Arial" panose="020B0604020202020204" pitchFamily="34" charset="0"/>
                <a:cs typeface="Arial" panose="020B0604020202020204" pitchFamily="34" charset="0"/>
              </a:rPr>
              <a:t>cliente. Dependiendo de la cantidad de información y de la sensibilidad de la misma será una más adecuada que la otra.</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Por ejemplo, si la información son determinados datos sensibles que el usuario puede alterar o por ejemplo datos que nos puede interesar recuperar en otro puesto del cliente </a:t>
            </a:r>
            <a:r>
              <a:rPr lang="es-ES" sz="1600" dirty="0">
                <a:latin typeface="Arial" panose="020B0604020202020204" pitchFamily="34" charset="0"/>
                <a:cs typeface="Arial" panose="020B0604020202020204" pitchFamily="34" charset="0"/>
              </a:rPr>
              <a:t>el sitio es en el servidor </a:t>
            </a:r>
            <a:r>
              <a:rPr lang="es-ES" sz="1600" dirty="0" smtClean="0">
                <a:latin typeface="Arial" panose="020B0604020202020204" pitchFamily="34" charset="0"/>
                <a:cs typeface="Arial" panose="020B0604020202020204" pitchFamily="34" charset="0"/>
              </a:rPr>
              <a:t>. En cambio, si son datos de navegación del cliente y queremos que el acceso sea rápido sería un almacenamiento local.</a:t>
            </a: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Anteriormente a la versión HTML5, el único modo de almacenamiento eran las cookies, que han sido muy populares, pero por conflictos de seguridad y no gozan de buena fama. Además la cantidad de información que se podía almacenar era muy pequeña, sólo 4Kb por cookie y 100kb por dominio. Y </a:t>
            </a:r>
            <a:r>
              <a:rPr lang="es-ES" sz="1600" dirty="0">
                <a:latin typeface="Arial" panose="020B0604020202020204" pitchFamily="34" charset="0"/>
                <a:cs typeface="Arial" panose="020B0604020202020204" pitchFamily="34" charset="0"/>
              </a:rPr>
              <a:t>al mismo tiempo, todo el contenido de las cookies va pegado a cualquier petición HTTP que hagas al servidor. Lo que significa que por cada vez que el usuario recarga la </a:t>
            </a:r>
            <a:r>
              <a:rPr lang="es-ES" sz="1600" dirty="0" smtClean="0">
                <a:latin typeface="Arial" panose="020B0604020202020204" pitchFamily="34" charset="0"/>
                <a:cs typeface="Arial" panose="020B0604020202020204" pitchFamily="34" charset="0"/>
              </a:rPr>
              <a:t>página, </a:t>
            </a:r>
            <a:r>
              <a:rPr lang="es-ES" sz="1600" dirty="0">
                <a:latin typeface="Arial" panose="020B0604020202020204" pitchFamily="34" charset="0"/>
                <a:cs typeface="Arial" panose="020B0604020202020204" pitchFamily="34" charset="0"/>
              </a:rPr>
              <a:t>tiene que subir los KB que pesan todas las </a:t>
            </a:r>
            <a:r>
              <a:rPr lang="es-ES" sz="1600" dirty="0" smtClean="0">
                <a:latin typeface="Arial" panose="020B0604020202020204" pitchFamily="34" charset="0"/>
                <a:cs typeface="Arial" panose="020B0604020202020204" pitchFamily="34" charset="0"/>
              </a:rPr>
              <a:t>cookies.</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367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9"/>
            <a:ext cx="9252194" cy="490966"/>
          </a:xfrm>
        </p:spPr>
        <p:txBody>
          <a:bodyPr/>
          <a:lstStyle/>
          <a:p>
            <a:r>
              <a:rPr lang="es-ES" dirty="0"/>
              <a:t>Web </a:t>
            </a:r>
            <a:r>
              <a:rPr lang="es-ES" dirty="0" smtClean="0"/>
              <a:t>Storage</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3293209"/>
          </a:xfrm>
          <a:prstGeom prst="rect">
            <a:avLst/>
          </a:prstGeom>
          <a:ln>
            <a:noFill/>
          </a:ln>
        </p:spPr>
        <p:txBody>
          <a:bodyPr wrap="square">
            <a:spAutoFit/>
          </a:bodyPr>
          <a:lstStyle/>
          <a:p>
            <a:pPr algn="just"/>
            <a:r>
              <a:rPr lang="es-ES" sz="1600" dirty="0">
                <a:latin typeface="Arial" panose="020B0604020202020204" pitchFamily="34" charset="0"/>
                <a:cs typeface="Arial" panose="020B0604020202020204" pitchFamily="34" charset="0"/>
              </a:rPr>
              <a:t>HTML 5 tiene una mejor solución. Evita los problemas de caducidades, no requiere ese tráfico a través de Internet –a menos que sea explícitamente requerido- y se dispone de todo el espacio necesario en el cliente. Esa funcionalidad se denomina Web Storage y entre otras cosas nos da grandes posibilidades de trabajo con páginas y aplicaciones trabajando offline, sin acceso a Internet.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Hay dos tipos de Web Storage e implican el trabajo con dos objetos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b="1" dirty="0">
                <a:latin typeface="Arial" panose="020B0604020202020204" pitchFamily="34" charset="0"/>
                <a:cs typeface="Arial" panose="020B0604020202020204" pitchFamily="34" charset="0"/>
              </a:rPr>
              <a:t>Local Storage:</a:t>
            </a:r>
            <a:r>
              <a:rPr lang="es-ES" sz="1600" dirty="0">
                <a:latin typeface="Arial" panose="020B0604020202020204" pitchFamily="34" charset="0"/>
                <a:cs typeface="Arial" panose="020B0604020202020204" pitchFamily="34" charset="0"/>
              </a:rPr>
              <a:t> Los datos almacenados no tienen fecha de caducidad, permanecerán indefinidamente disponibles (se utiliza el objeto </a:t>
            </a:r>
            <a:r>
              <a:rPr lang="es-ES" sz="1600" dirty="0" err="1">
                <a:latin typeface="Arial" panose="020B0604020202020204" pitchFamily="34" charset="0"/>
                <a:cs typeface="Arial" panose="020B0604020202020204" pitchFamily="34" charset="0"/>
              </a:rPr>
              <a:t>localStorage</a:t>
            </a:r>
            <a:r>
              <a:rPr lang="es-ES" sz="16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b="1" dirty="0" err="1">
                <a:latin typeface="Arial" panose="020B0604020202020204" pitchFamily="34" charset="0"/>
                <a:cs typeface="Arial" panose="020B0604020202020204" pitchFamily="34" charset="0"/>
              </a:rPr>
              <a:t>Session</a:t>
            </a:r>
            <a:r>
              <a:rPr lang="es-ES" sz="1600" b="1" dirty="0">
                <a:latin typeface="Arial" panose="020B0604020202020204" pitchFamily="34" charset="0"/>
                <a:cs typeface="Arial" panose="020B0604020202020204" pitchFamily="34" charset="0"/>
              </a:rPr>
              <a:t> Storage:</a:t>
            </a:r>
            <a:r>
              <a:rPr lang="es-ES" sz="1600" dirty="0">
                <a:latin typeface="Arial" panose="020B0604020202020204" pitchFamily="34" charset="0"/>
                <a:cs typeface="Arial" panose="020B0604020202020204" pitchFamily="34" charset="0"/>
              </a:rPr>
              <a:t> Los datos almacenados sólo estarán disponibles durante la sesión de navegación, cuando se cierre, desaparecerán (se utiliza el objeto </a:t>
            </a:r>
            <a:r>
              <a:rPr lang="es-ES" sz="1600" dirty="0" err="1">
                <a:latin typeface="Arial" panose="020B0604020202020204" pitchFamily="34" charset="0"/>
                <a:cs typeface="Arial" panose="020B0604020202020204" pitchFamily="34" charset="0"/>
              </a:rPr>
              <a:t>sessionStorage</a:t>
            </a:r>
            <a:r>
              <a:rPr lang="es-E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40377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9"/>
            <a:ext cx="9252194" cy="490966"/>
          </a:xfrm>
        </p:spPr>
        <p:txBody>
          <a:bodyPr/>
          <a:lstStyle/>
          <a:p>
            <a:r>
              <a:rPr lang="es-ES" dirty="0"/>
              <a:t>Web </a:t>
            </a:r>
            <a:r>
              <a:rPr lang="es-ES" dirty="0" smtClean="0"/>
              <a:t>Storage</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4278094"/>
          </a:xfrm>
          <a:prstGeom prst="rect">
            <a:avLst/>
          </a:prstGeom>
          <a:ln>
            <a:noFill/>
          </a:ln>
        </p:spPr>
        <p:txBody>
          <a:bodyPr wrap="square">
            <a:spAutoFit/>
          </a:bodyPr>
          <a:lstStyle/>
          <a:p>
            <a:pPr algn="just"/>
            <a:r>
              <a:rPr lang="es-ES" sz="1600" dirty="0">
                <a:latin typeface="Arial" panose="020B0604020202020204" pitchFamily="34" charset="0"/>
                <a:cs typeface="Arial" panose="020B0604020202020204" pitchFamily="34" charset="0"/>
              </a:rPr>
              <a:t>Algunas consideraciones </a:t>
            </a:r>
            <a:r>
              <a:rPr lang="es-ES" sz="1600" dirty="0" smtClean="0">
                <a:latin typeface="Arial" panose="020B0604020202020204" pitchFamily="34" charset="0"/>
                <a:cs typeface="Arial" panose="020B0604020202020204" pitchFamily="34" charset="0"/>
              </a:rPr>
              <a:t>útiles: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Desde la perspectiva del código asociado a la página Web, Local Storage y </a:t>
            </a:r>
            <a:r>
              <a:rPr lang="es-ES" sz="1600" dirty="0" err="1">
                <a:latin typeface="Arial" panose="020B0604020202020204" pitchFamily="34" charset="0"/>
                <a:cs typeface="Arial" panose="020B0604020202020204" pitchFamily="34" charset="0"/>
              </a:rPr>
              <a:t>Session</a:t>
            </a:r>
            <a:r>
              <a:rPr lang="es-ES" sz="1600" dirty="0">
                <a:latin typeface="Arial" panose="020B0604020202020204" pitchFamily="34" charset="0"/>
                <a:cs typeface="Arial" panose="020B0604020202020204" pitchFamily="34" charset="0"/>
              </a:rPr>
              <a:t> Storage se comportan de la misma manera. Sólo cambia la disponibilidad temporal de la información</a:t>
            </a:r>
            <a:r>
              <a:rPr lang="es-ES" sz="1600" dirty="0" smtClean="0">
                <a:latin typeface="Arial" panose="020B0604020202020204" pitchFamily="34" charset="0"/>
                <a:cs typeface="Arial" panose="020B0604020202020204" pitchFamily="34" charset="0"/>
              </a:rPr>
              <a:t>. Ambos están </a:t>
            </a:r>
            <a:r>
              <a:rPr lang="es-ES" sz="1600" dirty="0">
                <a:latin typeface="Arial" panose="020B0604020202020204" pitchFamily="34" charset="0"/>
                <a:cs typeface="Arial" panose="020B0604020202020204" pitchFamily="34" charset="0"/>
              </a:rPr>
              <a:t>asociados a un dominio de Internet, no a una página concreta. </a:t>
            </a:r>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Con Local Storage los datos almacenados pertenecen al ordenador y al usuario.</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Aunque </a:t>
            </a:r>
            <a:r>
              <a:rPr lang="es-ES" sz="1600" dirty="0" smtClean="0">
                <a:latin typeface="Arial" panose="020B0604020202020204" pitchFamily="34" charset="0"/>
                <a:cs typeface="Arial" panose="020B0604020202020204" pitchFamily="34" charset="0"/>
              </a:rPr>
              <a:t>HTML5 </a:t>
            </a:r>
            <a:r>
              <a:rPr lang="es-ES" sz="1600" dirty="0">
                <a:latin typeface="Arial" panose="020B0604020202020204" pitchFamily="34" charset="0"/>
                <a:cs typeface="Arial" panose="020B0604020202020204" pitchFamily="34" charset="0"/>
              </a:rPr>
              <a:t>no </a:t>
            </a:r>
            <a:r>
              <a:rPr lang="es-ES" sz="1600" dirty="0" smtClean="0">
                <a:latin typeface="Arial" panose="020B0604020202020204" pitchFamily="34" charset="0"/>
                <a:cs typeface="Arial" panose="020B0604020202020204" pitchFamily="34" charset="0"/>
              </a:rPr>
              <a:t>especifica nada </a:t>
            </a:r>
            <a:r>
              <a:rPr lang="es-ES" sz="1600" dirty="0">
                <a:latin typeface="Arial" panose="020B0604020202020204" pitchFamily="34" charset="0"/>
                <a:cs typeface="Arial" panose="020B0604020202020204" pitchFamily="34" charset="0"/>
              </a:rPr>
              <a:t>acerca de la máxima capacidad, la mayor parte de los exploradores trabajan </a:t>
            </a:r>
            <a:r>
              <a:rPr lang="es-ES" sz="1600" dirty="0" smtClean="0">
                <a:latin typeface="Arial" panose="020B0604020202020204" pitchFamily="34" charset="0"/>
                <a:cs typeface="Arial" panose="020B0604020202020204" pitchFamily="34" charset="0"/>
              </a:rPr>
              <a:t>normalmente con 5 </a:t>
            </a:r>
            <a:r>
              <a:rPr lang="es-ES" sz="1600" dirty="0">
                <a:latin typeface="Arial" panose="020B0604020202020204" pitchFamily="34" charset="0"/>
                <a:cs typeface="Arial" panose="020B0604020202020204" pitchFamily="34" charset="0"/>
              </a:rPr>
              <a:t>MB de Web </a:t>
            </a:r>
            <a:r>
              <a:rPr lang="es-ES" sz="1600" dirty="0" smtClean="0">
                <a:latin typeface="Arial" panose="020B0604020202020204" pitchFamily="34" charset="0"/>
                <a:cs typeface="Arial" panose="020B0604020202020204" pitchFamily="34" charset="0"/>
              </a:rPr>
              <a:t>Storage que comparado con los 4Kb de las cookies es un cambio sustancial. </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Los </a:t>
            </a:r>
            <a:r>
              <a:rPr lang="es-ES" sz="1600" dirty="0">
                <a:latin typeface="Arial" panose="020B0604020202020204" pitchFamily="34" charset="0"/>
                <a:cs typeface="Arial" panose="020B0604020202020204" pitchFamily="34" charset="0"/>
              </a:rPr>
              <a:t>datos se almacenan siempre como texto, así pues han de utilizarse funciones de conversión para acceder a datos de otro tipo –números, fechas, </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Los datos se almacenan en formato de parejas de nombre/valor, en dónde el nombre es de la variable almacenada y el valor es el contenido textual que se guarda.</a:t>
            </a:r>
          </a:p>
        </p:txBody>
      </p:sp>
      <p:sp>
        <p:nvSpPr>
          <p:cNvPr id="2" name="1 Rectángulo"/>
          <p:cNvSpPr/>
          <p:nvPr/>
        </p:nvSpPr>
        <p:spPr>
          <a:xfrm>
            <a:off x="9218795" y="6694735"/>
            <a:ext cx="2311787" cy="307777"/>
          </a:xfrm>
          <a:prstGeom prst="rect">
            <a:avLst/>
          </a:prstGeom>
        </p:spPr>
        <p:txBody>
          <a:bodyPr wrap="none">
            <a:spAutoFit/>
          </a:bodyPr>
          <a:lstStyle/>
          <a:p>
            <a:r>
              <a:rPr lang="es-ES" sz="1400" dirty="0">
                <a:solidFill>
                  <a:srgbClr val="0070C0"/>
                </a:solidFill>
                <a:latin typeface="Arial" panose="020B0604020202020204" pitchFamily="34" charset="0"/>
                <a:cs typeface="Arial" panose="020B0604020202020204" pitchFamily="34" charset="0"/>
              </a:rPr>
              <a:t>Ejemplo Web Storage.html</a:t>
            </a:r>
          </a:p>
        </p:txBody>
      </p:sp>
    </p:spTree>
    <p:extLst>
      <p:ext uri="{BB962C8B-B14F-4D97-AF65-F5344CB8AC3E}">
        <p14:creationId xmlns:p14="http://schemas.microsoft.com/office/powerpoint/2010/main" val="4046211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9"/>
            <a:ext cx="9252194" cy="490966"/>
          </a:xfrm>
        </p:spPr>
        <p:txBody>
          <a:bodyPr/>
          <a:lstStyle/>
          <a:p>
            <a:r>
              <a:rPr lang="es-ES" dirty="0"/>
              <a:t>Web </a:t>
            </a:r>
            <a:r>
              <a:rPr lang="es-ES" dirty="0" err="1" smtClean="0"/>
              <a:t>Worker</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830997"/>
          </a:xfrm>
          <a:prstGeom prst="rect">
            <a:avLst/>
          </a:prstGeom>
          <a:ln>
            <a:noFill/>
          </a:ln>
        </p:spPr>
        <p:txBody>
          <a:bodyPr wrap="square">
            <a:spAutoFit/>
          </a:bodyPr>
          <a:lstStyle/>
          <a:p>
            <a:pPr algn="just"/>
            <a:r>
              <a:rPr lang="es-ES" sz="1600" b="1" dirty="0">
                <a:latin typeface="Arial" pitchFamily="34" charset="0"/>
                <a:cs typeface="Arial" pitchFamily="34" charset="0"/>
              </a:rPr>
              <a:t>Web </a:t>
            </a:r>
            <a:r>
              <a:rPr lang="es-ES" sz="1600" b="1" dirty="0" err="1" smtClean="0">
                <a:latin typeface="Arial" pitchFamily="34" charset="0"/>
                <a:cs typeface="Arial" pitchFamily="34" charset="0"/>
              </a:rPr>
              <a:t>worker</a:t>
            </a:r>
            <a:r>
              <a:rPr lang="es-ES" sz="1600" dirty="0" smtClean="0">
                <a:latin typeface="Arial" pitchFamily="34" charset="0"/>
                <a:cs typeface="Arial" pitchFamily="34" charset="0"/>
              </a:rPr>
              <a:t> es </a:t>
            </a:r>
            <a:r>
              <a:rPr lang="es-ES" sz="1600" dirty="0">
                <a:latin typeface="Arial" pitchFamily="34" charset="0"/>
                <a:cs typeface="Arial" pitchFamily="34" charset="0"/>
              </a:rPr>
              <a:t>un programa JavaScript que se ejecuta desde una página HTML en segundo plano, de forma independiente de otras secuencias de comandos de interfaz de usuario que también puede haber sido ejecutado desde la misma página HTML</a:t>
            </a:r>
            <a:r>
              <a:rPr lang="es-ES" sz="1600" dirty="0" smtClean="0">
                <a:latin typeface="Arial" pitchFamily="34" charset="0"/>
                <a:cs typeface="Arial" pitchFamily="34" charset="0"/>
              </a:rPr>
              <a:t>.</a:t>
            </a:r>
            <a:endParaRPr lang="es-ES" sz="1600" dirty="0">
              <a:latin typeface="Arial" pitchFamily="34" charset="0"/>
              <a:cs typeface="Arial" pitchFamily="34" charset="0"/>
            </a:endParaRPr>
          </a:p>
        </p:txBody>
      </p:sp>
    </p:spTree>
    <p:extLst>
      <p:ext uri="{BB962C8B-B14F-4D97-AF65-F5344CB8AC3E}">
        <p14:creationId xmlns:p14="http://schemas.microsoft.com/office/powerpoint/2010/main" val="545382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9"/>
            <a:ext cx="9252194" cy="490966"/>
          </a:xfrm>
        </p:spPr>
        <p:txBody>
          <a:bodyPr/>
          <a:lstStyle/>
          <a:p>
            <a:r>
              <a:rPr lang="es-ES" dirty="0" err="1"/>
              <a:t>WebSocket</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1815882"/>
          </a:xfrm>
          <a:prstGeom prst="rect">
            <a:avLst/>
          </a:prstGeom>
          <a:ln>
            <a:noFill/>
          </a:ln>
        </p:spPr>
        <p:txBody>
          <a:bodyPr wrap="square">
            <a:spAutoFit/>
          </a:bodyPr>
          <a:lstStyle/>
          <a:p>
            <a:pPr algn="just"/>
            <a:r>
              <a:rPr lang="es-ES" sz="1600" dirty="0">
                <a:latin typeface="Arial" pitchFamily="34" charset="0"/>
                <a:cs typeface="Arial" pitchFamily="34" charset="0"/>
              </a:rPr>
              <a:t>Igual que </a:t>
            </a:r>
            <a:r>
              <a:rPr lang="es-ES" sz="1600" dirty="0" err="1">
                <a:latin typeface="Arial" pitchFamily="34" charset="0"/>
                <a:cs typeface="Arial" pitchFamily="34" charset="0"/>
              </a:rPr>
              <a:t>XMLSockets</a:t>
            </a:r>
            <a:r>
              <a:rPr lang="es-ES" sz="1600" dirty="0">
                <a:latin typeface="Arial" pitchFamily="34" charset="0"/>
                <a:cs typeface="Arial" pitchFamily="34" charset="0"/>
              </a:rPr>
              <a:t> en </a:t>
            </a:r>
            <a:r>
              <a:rPr lang="es-ES" sz="1600" dirty="0" err="1">
                <a:latin typeface="Arial" pitchFamily="34" charset="0"/>
                <a:cs typeface="Arial" pitchFamily="34" charset="0"/>
              </a:rPr>
              <a:t>Actionscript</a:t>
            </a:r>
            <a:r>
              <a:rPr lang="es-ES" sz="1600" dirty="0">
                <a:latin typeface="Arial" pitchFamily="34" charset="0"/>
                <a:cs typeface="Arial" pitchFamily="34" charset="0"/>
              </a:rPr>
              <a:t>, Web Sockets permite hacer aplicaciones multiusuario en tiempo real, como juegos, chats, notificaciones, etc. Si el navegador no tiene soporte de Web Sockets, es posible usar implementaciones </a:t>
            </a:r>
            <a:r>
              <a:rPr lang="es-ES" sz="1600" dirty="0" err="1">
                <a:latin typeface="Arial" pitchFamily="34" charset="0"/>
                <a:cs typeface="Arial" pitchFamily="34" charset="0"/>
              </a:rPr>
              <a:t>multiuser</a:t>
            </a:r>
            <a:r>
              <a:rPr lang="es-ES" sz="1600" dirty="0">
                <a:latin typeface="Arial" pitchFamily="34" charset="0"/>
                <a:cs typeface="Arial" pitchFamily="34" charset="0"/>
              </a:rPr>
              <a:t> en </a:t>
            </a:r>
            <a:r>
              <a:rPr lang="es-ES" sz="1600" dirty="0" err="1">
                <a:latin typeface="Arial" pitchFamily="34" charset="0"/>
                <a:cs typeface="Arial" pitchFamily="34" charset="0"/>
              </a:rPr>
              <a:t>Javascript</a:t>
            </a:r>
            <a:r>
              <a:rPr lang="es-ES" sz="1600" dirty="0">
                <a:latin typeface="Arial" pitchFamily="34" charset="0"/>
                <a:cs typeface="Arial" pitchFamily="34" charset="0"/>
              </a:rPr>
              <a:t> como </a:t>
            </a:r>
            <a:r>
              <a:rPr lang="es-ES" sz="1600" b="1" dirty="0" err="1">
                <a:latin typeface="Arial" pitchFamily="34" charset="0"/>
                <a:cs typeface="Arial" pitchFamily="34" charset="0"/>
              </a:rPr>
              <a:t>PubSubHubBub</a:t>
            </a:r>
            <a:r>
              <a:rPr lang="es-ES" sz="1600" dirty="0">
                <a:latin typeface="Arial" pitchFamily="34" charset="0"/>
                <a:cs typeface="Arial" pitchFamily="34" charset="0"/>
              </a:rPr>
              <a:t>.</a:t>
            </a:r>
          </a:p>
          <a:p>
            <a:pPr algn="just"/>
            <a:endParaRPr lang="es-ES" sz="1600" dirty="0">
              <a:latin typeface="Arial" pitchFamily="34" charset="0"/>
              <a:cs typeface="Arial" pitchFamily="34" charset="0"/>
            </a:endParaRPr>
          </a:p>
          <a:p>
            <a:pPr algn="just"/>
            <a:r>
              <a:rPr lang="es-ES" sz="1600" b="1" dirty="0" err="1">
                <a:latin typeface="Arial" pitchFamily="34" charset="0"/>
                <a:cs typeface="Arial" pitchFamily="34" charset="0"/>
              </a:rPr>
              <a:t>WebSockets</a:t>
            </a:r>
            <a:r>
              <a:rPr lang="es-ES" sz="1600" b="1" dirty="0">
                <a:latin typeface="Arial" pitchFamily="34" charset="0"/>
                <a:cs typeface="Arial" pitchFamily="34" charset="0"/>
              </a:rPr>
              <a:t> </a:t>
            </a:r>
            <a:r>
              <a:rPr lang="es-ES" sz="1600" dirty="0">
                <a:latin typeface="Arial" pitchFamily="34" charset="0"/>
                <a:cs typeface="Arial" pitchFamily="34" charset="0"/>
              </a:rPr>
              <a:t>es una tecnología que hace posible abrir una sesión de comunicación interactiva entre el navegador del usuario y un servidor. Con esta API, puedes enviar mensajes a un servidor y recibir respuestas por eventos sin tener que consultar al servidor</a:t>
            </a:r>
            <a:r>
              <a:rPr lang="es-ES" sz="1600" dirty="0" smtClean="0">
                <a:latin typeface="Arial" pitchFamily="34" charset="0"/>
                <a:cs typeface="Arial" pitchFamily="34" charset="0"/>
              </a:rPr>
              <a:t>.</a:t>
            </a:r>
            <a:endParaRPr lang="es-ES" sz="1600" dirty="0">
              <a:latin typeface="Arial" pitchFamily="34" charset="0"/>
              <a:cs typeface="Arial" pitchFamily="34" charset="0"/>
            </a:endParaRPr>
          </a:p>
        </p:txBody>
      </p:sp>
    </p:spTree>
    <p:extLst>
      <p:ext uri="{BB962C8B-B14F-4D97-AF65-F5344CB8AC3E}">
        <p14:creationId xmlns:p14="http://schemas.microsoft.com/office/powerpoint/2010/main" val="1252406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9"/>
            <a:ext cx="9252194" cy="490966"/>
          </a:xfrm>
        </p:spPr>
        <p:txBody>
          <a:bodyPr/>
          <a:lstStyle/>
          <a:p>
            <a:r>
              <a:rPr lang="es-ES" dirty="0" err="1" smtClean="0"/>
              <a:t>Drag</a:t>
            </a:r>
            <a:r>
              <a:rPr lang="es-ES" dirty="0" smtClean="0"/>
              <a:t> &amp; </a:t>
            </a:r>
            <a:r>
              <a:rPr lang="es-ES" dirty="0" err="1" smtClean="0"/>
              <a:t>Drop</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1077218"/>
          </a:xfrm>
          <a:prstGeom prst="rect">
            <a:avLst/>
          </a:prstGeom>
          <a:ln>
            <a:noFill/>
          </a:ln>
        </p:spPr>
        <p:txBody>
          <a:bodyPr wrap="square">
            <a:spAutoFit/>
          </a:bodyPr>
          <a:lstStyle/>
          <a:p>
            <a:pPr algn="just"/>
            <a:r>
              <a:rPr lang="es-ES" sz="1600" dirty="0">
                <a:latin typeface="Arial" pitchFamily="34" charset="0"/>
                <a:cs typeface="Arial" pitchFamily="34" charset="0"/>
              </a:rPr>
              <a:t>El gesto de arrastrar y soltar es posible gracias a HTML5. Se puede arrastrar elementos propios de la página sobre otros o arrastrar elementos del sistema operativo a la página web</a:t>
            </a:r>
            <a:r>
              <a:rPr lang="es-ES" sz="1600" dirty="0" smtClean="0">
                <a:latin typeface="Arial" pitchFamily="34" charset="0"/>
                <a:cs typeface="Arial" pitchFamily="34" charset="0"/>
              </a:rPr>
              <a:t>.</a:t>
            </a:r>
          </a:p>
          <a:p>
            <a:pPr algn="just"/>
            <a:endParaRPr lang="es-ES" sz="1600" dirty="0">
              <a:latin typeface="Arial" pitchFamily="34" charset="0"/>
              <a:cs typeface="Arial" pitchFamily="34" charset="0"/>
            </a:endParaRPr>
          </a:p>
          <a:p>
            <a:pPr algn="just"/>
            <a:r>
              <a:rPr lang="es-ES" sz="1600" dirty="0" smtClean="0">
                <a:latin typeface="Arial" pitchFamily="34" charset="0"/>
                <a:cs typeface="Arial" pitchFamily="34" charset="0"/>
              </a:rPr>
              <a:t>También hay que utilizar </a:t>
            </a:r>
            <a:r>
              <a:rPr lang="es-ES" sz="1600" dirty="0" err="1" smtClean="0">
                <a:latin typeface="Arial" pitchFamily="34" charset="0"/>
                <a:cs typeface="Arial" pitchFamily="34" charset="0"/>
              </a:rPr>
              <a:t>Javascript</a:t>
            </a:r>
            <a:r>
              <a:rPr lang="es-ES" sz="1600" dirty="0" smtClean="0">
                <a:latin typeface="Arial" pitchFamily="34" charset="0"/>
                <a:cs typeface="Arial" pitchFamily="34" charset="0"/>
              </a:rPr>
              <a:t>.</a:t>
            </a:r>
            <a:endParaRPr lang="es-ES" sz="1600" dirty="0">
              <a:latin typeface="Arial" pitchFamily="34" charset="0"/>
              <a:cs typeface="Arial" pitchFamily="34" charset="0"/>
            </a:endParaRPr>
          </a:p>
        </p:txBody>
      </p:sp>
      <p:sp>
        <p:nvSpPr>
          <p:cNvPr id="2" name="1 Rectángulo"/>
          <p:cNvSpPr/>
          <p:nvPr/>
        </p:nvSpPr>
        <p:spPr>
          <a:xfrm>
            <a:off x="9927356" y="6671047"/>
            <a:ext cx="1628972" cy="307777"/>
          </a:xfrm>
          <a:prstGeom prst="rect">
            <a:avLst/>
          </a:prstGeom>
        </p:spPr>
        <p:txBody>
          <a:bodyPr wrap="none">
            <a:spAutoFit/>
          </a:bodyPr>
          <a:lstStyle/>
          <a:p>
            <a:r>
              <a:rPr lang="es-ES" sz="1400" dirty="0">
                <a:solidFill>
                  <a:srgbClr val="0070C0"/>
                </a:solidFill>
                <a:latin typeface="Arial" panose="020B0604020202020204" pitchFamily="34" charset="0"/>
                <a:cs typeface="Arial" panose="020B0604020202020204" pitchFamily="34" charset="0"/>
              </a:rPr>
              <a:t>Ejemplo DnD.html</a:t>
            </a:r>
          </a:p>
        </p:txBody>
      </p:sp>
    </p:spTree>
    <p:extLst>
      <p:ext uri="{BB962C8B-B14F-4D97-AF65-F5344CB8AC3E}">
        <p14:creationId xmlns:p14="http://schemas.microsoft.com/office/powerpoint/2010/main" val="2455347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9"/>
            <a:ext cx="9252194" cy="490966"/>
          </a:xfrm>
        </p:spPr>
        <p:txBody>
          <a:bodyPr/>
          <a:lstStyle/>
          <a:p>
            <a:r>
              <a:rPr lang="es-ES" dirty="0" smtClean="0"/>
              <a:t>Geolocalización</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3231654"/>
          </a:xfrm>
          <a:prstGeom prst="rect">
            <a:avLst/>
          </a:prstGeom>
          <a:ln>
            <a:noFill/>
          </a:ln>
        </p:spPr>
        <p:txBody>
          <a:bodyPr wrap="square">
            <a:spAutoFit/>
          </a:bodyPr>
          <a:lstStyle/>
          <a:p>
            <a:pPr algn="just"/>
            <a:r>
              <a:rPr lang="es-ES" sz="1600" dirty="0" smtClean="0">
                <a:latin typeface="Arial" pitchFamily="34" charset="0"/>
                <a:cs typeface="Arial" pitchFamily="34" charset="0"/>
              </a:rPr>
              <a:t>Una </a:t>
            </a:r>
            <a:r>
              <a:rPr lang="es-ES" sz="1600" dirty="0">
                <a:latin typeface="Arial" pitchFamily="34" charset="0"/>
                <a:cs typeface="Arial" pitchFamily="34" charset="0"/>
              </a:rPr>
              <a:t>de las grandes novedades que aporta HTML5 </a:t>
            </a:r>
            <a:r>
              <a:rPr lang="es-ES" sz="1600" dirty="0" smtClean="0">
                <a:latin typeface="Arial" pitchFamily="34" charset="0"/>
                <a:cs typeface="Arial" pitchFamily="34" charset="0"/>
              </a:rPr>
              <a:t>es </a:t>
            </a:r>
            <a:r>
              <a:rPr lang="es-ES" sz="1600" dirty="0">
                <a:latin typeface="Arial" pitchFamily="34" charset="0"/>
                <a:cs typeface="Arial" pitchFamily="34" charset="0"/>
              </a:rPr>
              <a:t>la aparición de </a:t>
            </a:r>
            <a:r>
              <a:rPr lang="es-ES" sz="1600" dirty="0" smtClean="0">
                <a:latin typeface="Arial" pitchFamily="34" charset="0"/>
                <a:cs typeface="Arial" pitchFamily="34" charset="0"/>
              </a:rPr>
              <a:t>la API de Geolocalización de </a:t>
            </a:r>
            <a:r>
              <a:rPr lang="es-ES" sz="1600" dirty="0" err="1">
                <a:latin typeface="Arial" pitchFamily="34" charset="0"/>
                <a:cs typeface="Arial" pitchFamily="34" charset="0"/>
              </a:rPr>
              <a:t>Javascript</a:t>
            </a:r>
            <a:r>
              <a:rPr lang="es-ES" sz="1600" dirty="0">
                <a:latin typeface="Arial" pitchFamily="34" charset="0"/>
                <a:cs typeface="Arial" pitchFamily="34" charset="0"/>
              </a:rPr>
              <a:t>  que nos posibilita conocer la ubicación geográfica del usuario, siempre y cuando éste visite nuestro “</a:t>
            </a:r>
            <a:r>
              <a:rPr lang="es-ES" sz="1600" dirty="0" err="1">
                <a:latin typeface="Arial" pitchFamily="34" charset="0"/>
                <a:cs typeface="Arial" pitchFamily="34" charset="0"/>
              </a:rPr>
              <a:t>site</a:t>
            </a:r>
            <a:r>
              <a:rPr lang="es-ES" sz="1600" dirty="0">
                <a:latin typeface="Arial" pitchFamily="34" charset="0"/>
                <a:cs typeface="Arial" pitchFamily="34" charset="0"/>
              </a:rPr>
              <a:t>” a través de un navegador que la tenga implementada y que el usuario dé su permiso</a:t>
            </a:r>
            <a:r>
              <a:rPr lang="es-ES" sz="1600" dirty="0" smtClean="0">
                <a:latin typeface="Arial" pitchFamily="34" charset="0"/>
                <a:cs typeface="Arial" pitchFamily="34" charset="0"/>
              </a:rPr>
              <a:t>.</a:t>
            </a:r>
          </a:p>
          <a:p>
            <a:pPr algn="just"/>
            <a:endParaRPr lang="es-ES" sz="1600" dirty="0" smtClean="0">
              <a:latin typeface="Arial" pitchFamily="34" charset="0"/>
              <a:cs typeface="Arial" pitchFamily="34" charset="0"/>
            </a:endParaRPr>
          </a:p>
          <a:p>
            <a:pPr algn="just"/>
            <a:r>
              <a:rPr lang="es-ES" sz="1600" dirty="0" smtClean="0">
                <a:latin typeface="Arial" pitchFamily="34" charset="0"/>
                <a:cs typeface="Arial" pitchFamily="34" charset="0"/>
              </a:rPr>
              <a:t>La </a:t>
            </a:r>
            <a:r>
              <a:rPr lang="es-ES" sz="1600" dirty="0">
                <a:latin typeface="Arial" pitchFamily="34" charset="0"/>
                <a:cs typeface="Arial" pitchFamily="34" charset="0"/>
              </a:rPr>
              <a:t>API </a:t>
            </a:r>
            <a:r>
              <a:rPr lang="es-ES" sz="1600" dirty="0" smtClean="0">
                <a:latin typeface="Arial" pitchFamily="34" charset="0"/>
                <a:cs typeface="Arial" pitchFamily="34" charset="0"/>
              </a:rPr>
              <a:t>puede </a:t>
            </a:r>
            <a:r>
              <a:rPr lang="es-ES" sz="1600" dirty="0">
                <a:latin typeface="Arial" pitchFamily="34" charset="0"/>
                <a:cs typeface="Arial" pitchFamily="34" charset="0"/>
              </a:rPr>
              <a:t>utilizar diferentes fuentes para lograr obtener la </a:t>
            </a:r>
            <a:r>
              <a:rPr lang="es-ES" sz="1600" dirty="0" smtClean="0">
                <a:latin typeface="Arial" pitchFamily="34" charset="0"/>
                <a:cs typeface="Arial" pitchFamily="34" charset="0"/>
              </a:rPr>
              <a:t>ubicación </a:t>
            </a:r>
            <a:r>
              <a:rPr lang="es-ES" sz="1600" dirty="0">
                <a:latin typeface="Arial" pitchFamily="34" charset="0"/>
                <a:cs typeface="Arial" pitchFamily="34" charset="0"/>
              </a:rPr>
              <a:t>y </a:t>
            </a:r>
            <a:r>
              <a:rPr lang="es-ES" sz="1600" dirty="0" smtClean="0">
                <a:latin typeface="Arial" pitchFamily="34" charset="0"/>
                <a:cs typeface="Arial" pitchFamily="34" charset="0"/>
              </a:rPr>
              <a:t>pueden </a:t>
            </a:r>
            <a:r>
              <a:rPr lang="es-ES" sz="1600" dirty="0">
                <a:latin typeface="Arial" pitchFamily="34" charset="0"/>
                <a:cs typeface="Arial" pitchFamily="34" charset="0"/>
              </a:rPr>
              <a:t>ser</a:t>
            </a:r>
            <a:r>
              <a:rPr lang="es-ES" sz="1600" dirty="0" smtClean="0">
                <a:latin typeface="Arial" pitchFamily="34" charset="0"/>
                <a:cs typeface="Arial" pitchFamily="34" charset="0"/>
              </a:rPr>
              <a:t>:</a:t>
            </a:r>
          </a:p>
          <a:p>
            <a:pPr algn="just"/>
            <a:endParaRPr lang="es-ES" sz="1600" dirty="0">
              <a:latin typeface="Arial" pitchFamily="34" charset="0"/>
              <a:cs typeface="Arial" pitchFamily="34" charset="0"/>
            </a:endParaRPr>
          </a:p>
          <a:p>
            <a:pPr marL="285750" indent="-285750">
              <a:buFont typeface="Wingdings" panose="05000000000000000000" pitchFamily="2" charset="2"/>
              <a:buChar char="ü"/>
            </a:pPr>
            <a:r>
              <a:rPr lang="es-ES" sz="1600" dirty="0" smtClean="0">
                <a:latin typeface="Arial" panose="020B0604020202020204" pitchFamily="34" charset="0"/>
                <a:cs typeface="Arial" panose="020B0604020202020204" pitchFamily="34" charset="0"/>
              </a:rPr>
              <a:t>Dirección </a:t>
            </a:r>
            <a:r>
              <a:rPr lang="es-ES" sz="1600" dirty="0">
                <a:latin typeface="Arial" panose="020B0604020202020204" pitchFamily="34" charset="0"/>
                <a:cs typeface="Arial" panose="020B0604020202020204" pitchFamily="34" charset="0"/>
              </a:rPr>
              <a:t>IP</a:t>
            </a:r>
          </a:p>
          <a:p>
            <a:pPr marL="285750" indent="-285750">
              <a:buFont typeface="Wingdings" panose="05000000000000000000" pitchFamily="2" charset="2"/>
              <a:buChar char="ü"/>
            </a:pPr>
            <a:r>
              <a:rPr lang="es-ES" sz="1600" dirty="0">
                <a:latin typeface="Arial" panose="020B0604020202020204" pitchFamily="34" charset="0"/>
                <a:cs typeface="Arial" panose="020B0604020202020204" pitchFamily="34" charset="0"/>
              </a:rPr>
              <a:t>Triangulación de Coordenadas por:</a:t>
            </a:r>
          </a:p>
          <a:p>
            <a:pPr marL="888048" lvl="1"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Sistema de Posicionamiento Global </a:t>
            </a:r>
            <a:r>
              <a:rPr lang="es-ES" sz="1600" dirty="0" err="1">
                <a:latin typeface="Arial" panose="020B0604020202020204" pitchFamily="34" charset="0"/>
                <a:cs typeface="Arial" panose="020B0604020202020204" pitchFamily="34" charset="0"/>
              </a:rPr>
              <a:t>ó</a:t>
            </a:r>
            <a:r>
              <a:rPr lang="es-ES" sz="1600" dirty="0">
                <a:latin typeface="Arial" panose="020B0604020202020204" pitchFamily="34" charset="0"/>
                <a:cs typeface="Arial" panose="020B0604020202020204" pitchFamily="34" charset="0"/>
              </a:rPr>
              <a:t> el popular GPS.</a:t>
            </a:r>
          </a:p>
          <a:p>
            <a:pPr marL="888048" lvl="1" indent="-285750">
              <a:buFont typeface="Arial" panose="020B0604020202020204" pitchFamily="34" charset="0"/>
              <a:buChar char="•"/>
            </a:pPr>
            <a:r>
              <a:rPr lang="es-ES" sz="1600" dirty="0" err="1">
                <a:latin typeface="Arial" panose="020B0604020202020204" pitchFamily="34" charset="0"/>
                <a:cs typeface="Arial" panose="020B0604020202020204" pitchFamily="34" charset="0"/>
              </a:rPr>
              <a:t>Wi</a:t>
            </a:r>
            <a:r>
              <a:rPr lang="es-ES" sz="1600" dirty="0">
                <a:latin typeface="Arial" panose="020B0604020202020204" pitchFamily="34" charset="0"/>
                <a:cs typeface="Arial" panose="020B0604020202020204" pitchFamily="34" charset="0"/>
              </a:rPr>
              <a:t>-Fi a través de la dirección MAC de los dispositivos RFID, </a:t>
            </a:r>
            <a:r>
              <a:rPr lang="es-ES" sz="1600" dirty="0" err="1">
                <a:latin typeface="Arial" panose="020B0604020202020204" pitchFamily="34" charset="0"/>
                <a:cs typeface="Arial" panose="020B0604020202020204" pitchFamily="34" charset="0"/>
              </a:rPr>
              <a:t>Wi</a:t>
            </a:r>
            <a:r>
              <a:rPr lang="es-ES" sz="1600" dirty="0">
                <a:latin typeface="Arial" panose="020B0604020202020204" pitchFamily="34" charset="0"/>
                <a:cs typeface="Arial" panose="020B0604020202020204" pitchFamily="34" charset="0"/>
              </a:rPr>
              <a:t>-Fi, y Bluetooth.</a:t>
            </a:r>
          </a:p>
          <a:p>
            <a:pPr marL="888048" lvl="1"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GSM o CDMA de los teléfonos o dispositivos móviles.</a:t>
            </a:r>
          </a:p>
          <a:p>
            <a:pPr algn="just"/>
            <a:endParaRPr lang="es-ES" sz="1200" dirty="0">
              <a:latin typeface="Arial" pitchFamily="34" charset="0"/>
              <a:cs typeface="Arial" pitchFamily="34" charset="0"/>
            </a:endParaRPr>
          </a:p>
        </p:txBody>
      </p:sp>
      <p:sp>
        <p:nvSpPr>
          <p:cNvPr id="2" name="1 Rectángulo"/>
          <p:cNvSpPr/>
          <p:nvPr/>
        </p:nvSpPr>
        <p:spPr>
          <a:xfrm>
            <a:off x="5711583" y="6671047"/>
            <a:ext cx="5881482" cy="307777"/>
          </a:xfrm>
          <a:prstGeom prst="rect">
            <a:avLst/>
          </a:prstGeom>
        </p:spPr>
        <p:txBody>
          <a:bodyPr wrap="none">
            <a:spAutoFit/>
          </a:bodyPr>
          <a:lstStyle/>
          <a:p>
            <a:r>
              <a:rPr lang="es-ES" sz="1400" dirty="0">
                <a:solidFill>
                  <a:srgbClr val="0070C0"/>
                </a:solidFill>
                <a:latin typeface="Arial" panose="020B0604020202020204" pitchFamily="34" charset="0"/>
                <a:cs typeface="Arial" panose="020B0604020202020204" pitchFamily="34" charset="0"/>
              </a:rPr>
              <a:t>http://www.w3schools.com/html/tryit.asp?filename=tryhtml5_geolocation</a:t>
            </a:r>
          </a:p>
        </p:txBody>
      </p:sp>
    </p:spTree>
    <p:extLst>
      <p:ext uri="{BB962C8B-B14F-4D97-AF65-F5344CB8AC3E}">
        <p14:creationId xmlns:p14="http://schemas.microsoft.com/office/powerpoint/2010/main" val="29552099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9 Marcador de texto"/>
          <p:cNvSpPr>
            <a:spLocks noGrp="1"/>
          </p:cNvSpPr>
          <p:nvPr>
            <p:ph type="body" sz="quarter" idx="10"/>
          </p:nvPr>
        </p:nvSpPr>
        <p:spPr>
          <a:xfrm>
            <a:off x="2196855" y="1412881"/>
            <a:ext cx="4542137" cy="337078"/>
          </a:xfrm>
        </p:spPr>
        <p:txBody>
          <a:bodyPr/>
          <a:lstStyle/>
          <a:p>
            <a:r>
              <a:rPr lang="es-ES" dirty="0"/>
              <a:t>Entorno cliente – HTML y </a:t>
            </a:r>
            <a:r>
              <a:rPr lang="es-ES" dirty="0" smtClean="0"/>
              <a:t>CSS</a:t>
            </a:r>
            <a:endParaRPr lang="es-ES" dirty="0"/>
          </a:p>
        </p:txBody>
      </p:sp>
      <p:sp>
        <p:nvSpPr>
          <p:cNvPr id="5" name="4 CuadroTexto"/>
          <p:cNvSpPr txBox="1"/>
          <p:nvPr/>
        </p:nvSpPr>
        <p:spPr>
          <a:xfrm>
            <a:off x="-14617" y="2682032"/>
            <a:ext cx="13681074" cy="2132193"/>
          </a:xfrm>
          <a:prstGeom prst="rect">
            <a:avLst/>
          </a:prstGeom>
          <a:noFill/>
        </p:spPr>
        <p:txBody>
          <a:bodyPr wrap="square" lIns="99892" tIns="49946" rIns="99892" bIns="49946" rtlCol="0">
            <a:spAutoFit/>
          </a:bodyPr>
          <a:lstStyle/>
          <a:p>
            <a:pPr algn="ctr"/>
            <a:r>
              <a:rPr lang="es-ES_tradnl" sz="6600" dirty="0" smtClean="0"/>
              <a:t>FIN </a:t>
            </a:r>
          </a:p>
          <a:p>
            <a:pPr algn="ctr"/>
            <a:r>
              <a:rPr lang="es-ES" sz="6600" dirty="0" smtClean="0"/>
              <a:t>NUEVAS ETIQUETAS</a:t>
            </a:r>
            <a:endParaRPr lang="es-ES" sz="6600" dirty="0"/>
          </a:p>
        </p:txBody>
      </p:sp>
    </p:spTree>
    <p:extLst>
      <p:ext uri="{BB962C8B-B14F-4D97-AF65-F5344CB8AC3E}">
        <p14:creationId xmlns:p14="http://schemas.microsoft.com/office/powerpoint/2010/main" val="977615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Nuevas etiquetas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2018278"/>
            <a:ext cx="8928992" cy="4524315"/>
          </a:xfrm>
          <a:prstGeom prst="rect">
            <a:avLst/>
          </a:prstGeom>
          <a:ln>
            <a:noFill/>
          </a:ln>
        </p:spPr>
        <p:txBody>
          <a:bodyPr wrap="square">
            <a:spAutoFit/>
          </a:bodyPr>
          <a:lstStyle/>
          <a:p>
            <a:pPr algn="just"/>
            <a:r>
              <a:rPr lang="es-ES" sz="1600" dirty="0">
                <a:latin typeface="Arial" panose="020B0604020202020204" pitchFamily="34" charset="0"/>
                <a:cs typeface="Arial" panose="020B0604020202020204" pitchFamily="34" charset="0"/>
              </a:rPr>
              <a:t>HTML4 y HTML5 son 100% compatibles entre sí. Todo el código que tienes en HTML </a:t>
            </a:r>
            <a:r>
              <a:rPr lang="es-ES" sz="1600" dirty="0" smtClean="0">
                <a:latin typeface="Arial" panose="020B0604020202020204" pitchFamily="34" charset="0"/>
                <a:cs typeface="Arial" panose="020B0604020202020204" pitchFamily="34" charset="0"/>
              </a:rPr>
              <a:t>de versiones anteriores seguirá </a:t>
            </a:r>
            <a:r>
              <a:rPr lang="es-ES" sz="1600" dirty="0" smtClean="0">
                <a:latin typeface="Arial" panose="020B0604020202020204" pitchFamily="34" charset="0"/>
                <a:cs typeface="Arial" panose="020B0604020202020204" pitchFamily="34" charset="0"/>
              </a:rPr>
              <a:t>funcionando, </a:t>
            </a:r>
            <a:r>
              <a:rPr lang="es-ES" sz="1600" dirty="0" smtClean="0">
                <a:latin typeface="Arial" panose="020B0604020202020204" pitchFamily="34" charset="0"/>
                <a:cs typeface="Arial" panose="020B0604020202020204" pitchFamily="34" charset="0"/>
              </a:rPr>
              <a:t>la mayor </a:t>
            </a:r>
            <a:r>
              <a:rPr lang="es-ES" sz="1600" dirty="0" smtClean="0">
                <a:latin typeface="Arial" panose="020B0604020202020204" pitchFamily="34" charset="0"/>
                <a:cs typeface="Arial" panose="020B0604020202020204" pitchFamily="34" charset="0"/>
              </a:rPr>
              <a:t>parte, </a:t>
            </a:r>
            <a:r>
              <a:rPr lang="es-ES" sz="1600" dirty="0" smtClean="0">
                <a:latin typeface="Arial" panose="020B0604020202020204" pitchFamily="34" charset="0"/>
                <a:cs typeface="Arial" panose="020B0604020202020204" pitchFamily="34" charset="0"/>
              </a:rPr>
              <a:t>sin problemas en los </a:t>
            </a:r>
            <a:r>
              <a:rPr lang="es-ES" sz="1600" dirty="0" smtClean="0">
                <a:latin typeface="Arial" panose="020B0604020202020204" pitchFamily="34" charset="0"/>
                <a:cs typeface="Arial" panose="020B0604020202020204" pitchFamily="34" charset="0"/>
              </a:rPr>
              <a:t>navegadores ya que estos lo soportan. Pero </a:t>
            </a:r>
            <a:r>
              <a:rPr lang="es-ES" sz="1600" dirty="0" smtClean="0">
                <a:latin typeface="Arial" panose="020B0604020202020204" pitchFamily="34" charset="0"/>
                <a:cs typeface="Arial" panose="020B0604020202020204" pitchFamily="34" charset="0"/>
              </a:rPr>
              <a:t>evidentemente si empezamos una página nueva trabajaremos con los características de HTML5 y comenzaremos usando la etiqueta:</a:t>
            </a:r>
          </a:p>
          <a:p>
            <a:pPr algn="just"/>
            <a:endParaRPr lang="es-ES" sz="1600" dirty="0">
              <a:latin typeface="Arial" panose="020B0604020202020204" pitchFamily="34" charset="0"/>
              <a:cs typeface="Arial" panose="020B0604020202020204" pitchFamily="34" charset="0"/>
            </a:endParaRPr>
          </a:p>
          <a:p>
            <a:pPr algn="just"/>
            <a:r>
              <a:rPr lang="es-ES" sz="1600" b="1" dirty="0">
                <a:solidFill>
                  <a:srgbClr val="008000"/>
                </a:solidFill>
                <a:latin typeface="Arial" panose="020B0604020202020204" pitchFamily="34" charset="0"/>
                <a:cs typeface="Arial" panose="020B0604020202020204" pitchFamily="34" charset="0"/>
              </a:rPr>
              <a:t>&lt;!DOCTYPE </a:t>
            </a:r>
            <a:r>
              <a:rPr lang="es-ES" sz="1600" b="1" dirty="0" err="1">
                <a:solidFill>
                  <a:srgbClr val="008000"/>
                </a:solidFill>
                <a:latin typeface="Arial" panose="020B0604020202020204" pitchFamily="34" charset="0"/>
                <a:cs typeface="Arial" panose="020B0604020202020204" pitchFamily="34" charset="0"/>
              </a:rPr>
              <a:t>html</a:t>
            </a:r>
            <a:r>
              <a:rPr lang="es-ES" sz="1600" b="1" dirty="0">
                <a:solidFill>
                  <a:srgbClr val="008000"/>
                </a:solidFill>
                <a:latin typeface="Arial" panose="020B0604020202020204" pitchFamily="34" charset="0"/>
                <a:cs typeface="Arial" panose="020B0604020202020204" pitchFamily="34" charset="0"/>
              </a:rPr>
              <a:t>&gt;</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Las </a:t>
            </a:r>
            <a:r>
              <a:rPr lang="es-ES" sz="1600" dirty="0">
                <a:latin typeface="Arial" panose="020B0604020202020204" pitchFamily="34" charset="0"/>
                <a:cs typeface="Arial" panose="020B0604020202020204" pitchFamily="34" charset="0"/>
              </a:rPr>
              <a:t>principales etiquetas HTML5 nuevas no tienen una representación especial en pantalla. Todas se comportan como un &lt;div&gt; o un &lt;</a:t>
            </a:r>
            <a:r>
              <a:rPr lang="es-ES" sz="1600" dirty="0" err="1">
                <a:latin typeface="Arial" panose="020B0604020202020204" pitchFamily="34" charset="0"/>
                <a:cs typeface="Arial" panose="020B0604020202020204" pitchFamily="34" charset="0"/>
              </a:rPr>
              <a:t>span</a:t>
            </a:r>
            <a:r>
              <a:rPr lang="es-ES" sz="1600" dirty="0">
                <a:latin typeface="Arial" panose="020B0604020202020204" pitchFamily="34" charset="0"/>
                <a:cs typeface="Arial" panose="020B0604020202020204" pitchFamily="34" charset="0"/>
              </a:rPr>
              <a:t>&gt;. Pero cada una tiene un significado semántico superior a un simple div o </a:t>
            </a:r>
            <a:r>
              <a:rPr lang="es-ES" sz="1600" dirty="0" err="1" smtClean="0">
                <a:latin typeface="Arial" panose="020B0604020202020204" pitchFamily="34" charset="0"/>
                <a:cs typeface="Arial" panose="020B0604020202020204" pitchFamily="34" charset="0"/>
              </a:rPr>
              <a:t>span</a:t>
            </a:r>
            <a:r>
              <a:rPr lang="es-ES" sz="1600" dirty="0" smtClean="0">
                <a:latin typeface="Arial" panose="020B0604020202020204" pitchFamily="34" charset="0"/>
                <a:cs typeface="Arial" panose="020B0604020202020204" pitchFamily="34" charset="0"/>
              </a:rPr>
              <a:t>. Las </a:t>
            </a:r>
            <a:r>
              <a:rPr lang="es-ES" sz="1600" dirty="0">
                <a:latin typeface="Arial" panose="020B0604020202020204" pitchFamily="34" charset="0"/>
                <a:cs typeface="Arial" panose="020B0604020202020204" pitchFamily="34" charset="0"/>
              </a:rPr>
              <a:t>nuevas etiquetas son:</a:t>
            </a:r>
          </a:p>
          <a:p>
            <a:pPr algn="just"/>
            <a:endParaRPr lang="es-ES" sz="1600" dirty="0">
              <a:latin typeface="Arial" panose="020B0604020202020204" pitchFamily="34" charset="0"/>
              <a:cs typeface="Arial" panose="020B0604020202020204" pitchFamily="34" charset="0"/>
            </a:endParaRPr>
          </a:p>
          <a:p>
            <a:pPr marL="3899540" lvl="6"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header</a:t>
            </a:r>
            <a:r>
              <a:rPr lang="es-ES" sz="1600" dirty="0">
                <a:latin typeface="Arial" panose="020B0604020202020204" pitchFamily="34" charset="0"/>
                <a:cs typeface="Arial" panose="020B0604020202020204" pitchFamily="34" charset="0"/>
              </a:rPr>
              <a:t>&gt;</a:t>
            </a:r>
          </a:p>
          <a:p>
            <a:pPr marL="3899540" lvl="6"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hgroup</a:t>
            </a:r>
            <a:r>
              <a:rPr lang="es-ES" sz="1600" dirty="0">
                <a:latin typeface="Arial" panose="020B0604020202020204" pitchFamily="34" charset="0"/>
                <a:cs typeface="Arial" panose="020B0604020202020204" pitchFamily="34" charset="0"/>
              </a:rPr>
              <a:t>&gt;</a:t>
            </a:r>
          </a:p>
          <a:p>
            <a:pPr marL="3899540" lvl="6"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nav</a:t>
            </a:r>
            <a:r>
              <a:rPr lang="es-ES" sz="1600" dirty="0">
                <a:latin typeface="Arial" panose="020B0604020202020204" pitchFamily="34" charset="0"/>
                <a:cs typeface="Arial" panose="020B0604020202020204" pitchFamily="34" charset="0"/>
              </a:rPr>
              <a:t>&gt;</a:t>
            </a:r>
          </a:p>
          <a:p>
            <a:pPr marL="3899540" lvl="6"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section</a:t>
            </a:r>
            <a:r>
              <a:rPr lang="es-ES" sz="1600" dirty="0">
                <a:latin typeface="Arial" panose="020B0604020202020204" pitchFamily="34" charset="0"/>
                <a:cs typeface="Arial" panose="020B0604020202020204" pitchFamily="34" charset="0"/>
              </a:rPr>
              <a:t>&gt;</a:t>
            </a:r>
          </a:p>
          <a:p>
            <a:pPr marL="3899540" lvl="6"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article</a:t>
            </a:r>
            <a:r>
              <a:rPr lang="es-ES" sz="1600" dirty="0">
                <a:latin typeface="Arial" panose="020B0604020202020204" pitchFamily="34" charset="0"/>
                <a:cs typeface="Arial" panose="020B0604020202020204" pitchFamily="34" charset="0"/>
              </a:rPr>
              <a:t>&gt;</a:t>
            </a:r>
          </a:p>
          <a:p>
            <a:pPr marL="3899540" lvl="6"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aside</a:t>
            </a:r>
            <a:r>
              <a:rPr lang="es-ES" sz="1600" dirty="0">
                <a:latin typeface="Arial" panose="020B0604020202020204" pitchFamily="34" charset="0"/>
                <a:cs typeface="Arial" panose="020B0604020202020204" pitchFamily="34" charset="0"/>
              </a:rPr>
              <a:t>&gt;</a:t>
            </a:r>
          </a:p>
          <a:p>
            <a:pPr marL="3899540" lvl="6"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footer</a:t>
            </a:r>
            <a:r>
              <a:rPr lang="es-ES" sz="1600" dirty="0">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988394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smtClean="0">
                <a:solidFill>
                  <a:schemeClr val="tx1">
                    <a:lumMod val="95000"/>
                    <a:lumOff val="5000"/>
                  </a:schemeClr>
                </a:solidFill>
              </a:rPr>
              <a:t>header</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2018278"/>
            <a:ext cx="8928992" cy="3539430"/>
          </a:xfrm>
          <a:prstGeom prst="rect">
            <a:avLst/>
          </a:prstGeom>
          <a:ln>
            <a:noFill/>
          </a:ln>
        </p:spPr>
        <p:txBody>
          <a:bodyPr wrap="square">
            <a:spAutoFit/>
          </a:bodyPr>
          <a:lstStyle/>
          <a:p>
            <a:pPr algn="just"/>
            <a:r>
              <a:rPr lang="es-ES" sz="1600" dirty="0" smtClean="0">
                <a:latin typeface="Arial" pitchFamily="34" charset="0"/>
                <a:cs typeface="Arial" pitchFamily="34" charset="0"/>
              </a:rPr>
              <a:t>La etiqueta </a:t>
            </a:r>
            <a:r>
              <a:rPr lang="es-ES" sz="1600" b="1" dirty="0" err="1" smtClean="0">
                <a:latin typeface="Arial" pitchFamily="34" charset="0"/>
                <a:cs typeface="Arial" pitchFamily="34" charset="0"/>
              </a:rPr>
              <a:t>header</a:t>
            </a:r>
            <a:r>
              <a:rPr lang="es-ES" sz="1600" dirty="0" smtClean="0">
                <a:latin typeface="Arial" pitchFamily="34" charset="0"/>
                <a:cs typeface="Arial" pitchFamily="34" charset="0"/>
              </a:rPr>
              <a:t> se utiliza para definir la información principal de la página, la cabecera, normalmente los títulos, definidos con las etiquetas h1 a h6, el logo de la web…</a:t>
            </a:r>
          </a:p>
          <a:p>
            <a:pPr algn="just"/>
            <a:endParaRPr lang="es-ES" sz="1600" dirty="0" smtClean="0">
              <a:latin typeface="Arial" pitchFamily="34" charset="0"/>
              <a:cs typeface="Arial" pitchFamily="34" charset="0"/>
            </a:endParaRPr>
          </a:p>
          <a:p>
            <a:pPr algn="just"/>
            <a:r>
              <a:rPr lang="es-ES" sz="1600" dirty="0" smtClean="0">
                <a:latin typeface="Arial" pitchFamily="34" charset="0"/>
                <a:cs typeface="Arial" pitchFamily="34" charset="0"/>
              </a:rPr>
              <a:t>Antes </a:t>
            </a:r>
            <a:r>
              <a:rPr lang="es-ES" sz="1600" dirty="0">
                <a:latin typeface="Arial" pitchFamily="34" charset="0"/>
                <a:cs typeface="Arial" pitchFamily="34" charset="0"/>
              </a:rPr>
              <a:t>de </a:t>
            </a:r>
            <a:r>
              <a:rPr lang="es-ES" sz="1600" dirty="0" smtClean="0">
                <a:latin typeface="Arial" pitchFamily="34" charset="0"/>
                <a:cs typeface="Arial" pitchFamily="34" charset="0"/>
              </a:rPr>
              <a:t>la versión de HTML5 las definiciones eran así:</a:t>
            </a:r>
            <a:endParaRPr lang="es-ES" sz="1600" dirty="0">
              <a:latin typeface="Arial" pitchFamily="34" charset="0"/>
              <a:cs typeface="Arial" pitchFamily="34" charset="0"/>
            </a:endParaRPr>
          </a:p>
          <a:p>
            <a:pPr algn="just"/>
            <a:endParaRPr lang="es-ES" sz="1600" dirty="0">
              <a:latin typeface="Arial" pitchFamily="34" charset="0"/>
              <a:cs typeface="Arial" pitchFamily="34" charset="0"/>
            </a:endParaRPr>
          </a:p>
          <a:p>
            <a:pPr algn="ctr"/>
            <a:r>
              <a:rPr lang="es-ES" sz="1600" dirty="0">
                <a:solidFill>
                  <a:srgbClr val="008000"/>
                </a:solidFill>
                <a:latin typeface="Arial" pitchFamily="34" charset="0"/>
                <a:cs typeface="Arial" pitchFamily="34" charset="0"/>
              </a:rPr>
              <a:t>&lt;div id=”</a:t>
            </a:r>
            <a:r>
              <a:rPr lang="es-ES" sz="1600" dirty="0" err="1">
                <a:solidFill>
                  <a:srgbClr val="008000"/>
                </a:solidFill>
                <a:latin typeface="Arial" pitchFamily="34" charset="0"/>
                <a:cs typeface="Arial" pitchFamily="34" charset="0"/>
              </a:rPr>
              <a:t>header</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class</a:t>
            </a:r>
            <a:r>
              <a:rPr lang="es-ES" sz="1600" dirty="0">
                <a:solidFill>
                  <a:srgbClr val="008000"/>
                </a:solidFill>
                <a:latin typeface="Arial" pitchFamily="34" charset="0"/>
                <a:cs typeface="Arial" pitchFamily="34" charset="0"/>
              </a:rPr>
              <a:t>=“</a:t>
            </a:r>
            <a:r>
              <a:rPr lang="es-ES" sz="1600" dirty="0" err="1">
                <a:solidFill>
                  <a:srgbClr val="008000"/>
                </a:solidFill>
                <a:latin typeface="Arial" pitchFamily="34" charset="0"/>
                <a:cs typeface="Arial" pitchFamily="34" charset="0"/>
              </a:rPr>
              <a:t>nombreclase</a:t>
            </a:r>
            <a:r>
              <a:rPr lang="es-ES" sz="1600" dirty="0">
                <a:solidFill>
                  <a:srgbClr val="008000"/>
                </a:solidFill>
                <a:latin typeface="Arial" pitchFamily="34" charset="0"/>
                <a:cs typeface="Arial" pitchFamily="34" charset="0"/>
              </a:rPr>
              <a:t>”&gt; </a:t>
            </a:r>
          </a:p>
          <a:p>
            <a:pPr algn="just"/>
            <a:endParaRPr lang="es-ES" sz="1600" dirty="0">
              <a:latin typeface="Arial" pitchFamily="34" charset="0"/>
              <a:cs typeface="Arial" pitchFamily="34" charset="0"/>
            </a:endParaRPr>
          </a:p>
          <a:p>
            <a:pPr algn="just"/>
            <a:r>
              <a:rPr lang="es-ES" sz="1600" dirty="0" smtClean="0">
                <a:latin typeface="Arial" pitchFamily="34" charset="0"/>
                <a:cs typeface="Arial" pitchFamily="34" charset="0"/>
              </a:rPr>
              <a:t>Ahora las tenemos que hacer así:</a:t>
            </a:r>
            <a:endParaRPr lang="es-ES" sz="1600" dirty="0">
              <a:latin typeface="Arial" pitchFamily="34" charset="0"/>
              <a:cs typeface="Arial" pitchFamily="34" charset="0"/>
            </a:endParaRPr>
          </a:p>
          <a:p>
            <a:pPr algn="just"/>
            <a:endParaRPr lang="es-ES" sz="1600" dirty="0">
              <a:latin typeface="Arial" pitchFamily="34" charset="0"/>
              <a:cs typeface="Arial" pitchFamily="34" charset="0"/>
            </a:endParaRPr>
          </a:p>
          <a:p>
            <a:pPr algn="ctr"/>
            <a:r>
              <a:rPr lang="es-ES" sz="1600" dirty="0">
                <a:solidFill>
                  <a:srgbClr val="008000"/>
                </a:solidFill>
                <a:latin typeface="Arial" pitchFamily="34" charset="0"/>
                <a:cs typeface="Arial" pitchFamily="34" charset="0"/>
              </a:rPr>
              <a:t>&lt;</a:t>
            </a:r>
            <a:r>
              <a:rPr lang="es-ES" sz="1600" dirty="0" err="1">
                <a:solidFill>
                  <a:srgbClr val="008000"/>
                </a:solidFill>
                <a:latin typeface="Arial" pitchFamily="34" charset="0"/>
                <a:cs typeface="Arial" pitchFamily="34" charset="0"/>
              </a:rPr>
              <a:t>header</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class</a:t>
            </a:r>
            <a:r>
              <a:rPr lang="es-ES" sz="1600" dirty="0">
                <a:solidFill>
                  <a:srgbClr val="008000"/>
                </a:solidFill>
                <a:latin typeface="Arial" pitchFamily="34" charset="0"/>
                <a:cs typeface="Arial" pitchFamily="34" charset="0"/>
              </a:rPr>
              <a:t>=“</a:t>
            </a:r>
            <a:r>
              <a:rPr lang="es-ES" sz="1600" dirty="0" err="1">
                <a:solidFill>
                  <a:srgbClr val="008000"/>
                </a:solidFill>
                <a:latin typeface="Arial" pitchFamily="34" charset="0"/>
                <a:cs typeface="Arial" pitchFamily="34" charset="0"/>
              </a:rPr>
              <a:t>nombreclase</a:t>
            </a:r>
            <a:r>
              <a:rPr lang="es-ES" sz="1600" dirty="0">
                <a:solidFill>
                  <a:srgbClr val="008000"/>
                </a:solidFill>
                <a:latin typeface="Arial" pitchFamily="34" charset="0"/>
                <a:cs typeface="Arial" pitchFamily="34" charset="0"/>
              </a:rPr>
              <a:t>”&gt;</a:t>
            </a:r>
          </a:p>
          <a:p>
            <a:pPr algn="just"/>
            <a:endParaRPr lang="es-ES" sz="1600" dirty="0">
              <a:latin typeface="Arial" pitchFamily="34" charset="0"/>
              <a:cs typeface="Arial" pitchFamily="34" charset="0"/>
            </a:endParaRPr>
          </a:p>
          <a:p>
            <a:pPr algn="just"/>
            <a:r>
              <a:rPr lang="es-ES" sz="1600" b="1" dirty="0">
                <a:latin typeface="Arial" pitchFamily="34" charset="0"/>
                <a:cs typeface="Arial" pitchFamily="34" charset="0"/>
              </a:rPr>
              <a:t>&lt;</a:t>
            </a:r>
            <a:r>
              <a:rPr lang="es-ES" sz="1600" b="1" dirty="0" err="1">
                <a:latin typeface="Arial" pitchFamily="34" charset="0"/>
                <a:cs typeface="Arial" pitchFamily="34" charset="0"/>
              </a:rPr>
              <a:t>header</a:t>
            </a:r>
            <a:r>
              <a:rPr lang="es-ES" sz="1600" b="1" dirty="0">
                <a:latin typeface="Arial" pitchFamily="34" charset="0"/>
                <a:cs typeface="Arial" pitchFamily="34" charset="0"/>
              </a:rPr>
              <a:t>&gt;</a:t>
            </a:r>
            <a:r>
              <a:rPr lang="es-ES" sz="1600" dirty="0">
                <a:latin typeface="Arial" pitchFamily="34" charset="0"/>
                <a:cs typeface="Arial" pitchFamily="34" charset="0"/>
              </a:rPr>
              <a:t> </a:t>
            </a:r>
            <a:r>
              <a:rPr lang="es-ES" sz="1600" dirty="0" smtClean="0">
                <a:latin typeface="Arial" pitchFamily="34" charset="0"/>
                <a:cs typeface="Arial" pitchFamily="34" charset="0"/>
              </a:rPr>
              <a:t>no nos aporta nada en el aspecto visual, pero si en el sentido semántico, y los buscadores aprovechan mejor el contenido insertado en etiquetas como ésta. Normalmente se tendrá un </a:t>
            </a:r>
            <a:r>
              <a:rPr lang="es-ES" sz="1600" dirty="0" err="1" smtClean="0">
                <a:latin typeface="Arial" pitchFamily="34" charset="0"/>
                <a:cs typeface="Arial" pitchFamily="34" charset="0"/>
              </a:rPr>
              <a:t>header</a:t>
            </a:r>
            <a:r>
              <a:rPr lang="es-ES" sz="1600" dirty="0" smtClean="0">
                <a:latin typeface="Arial" pitchFamily="34" charset="0"/>
                <a:cs typeface="Arial" pitchFamily="34" charset="0"/>
              </a:rPr>
              <a:t> por página.</a:t>
            </a:r>
            <a:endParaRPr lang="es-ES" sz="1600" dirty="0">
              <a:latin typeface="Arial" pitchFamily="34" charset="0"/>
              <a:cs typeface="Arial" pitchFamily="34" charset="0"/>
            </a:endParaRPr>
          </a:p>
        </p:txBody>
      </p:sp>
    </p:spTree>
    <p:extLst>
      <p:ext uri="{BB962C8B-B14F-4D97-AF65-F5344CB8AC3E}">
        <p14:creationId xmlns:p14="http://schemas.microsoft.com/office/powerpoint/2010/main" val="3028860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smtClean="0">
                <a:solidFill>
                  <a:schemeClr val="tx1">
                    <a:lumMod val="95000"/>
                    <a:lumOff val="5000"/>
                  </a:schemeClr>
                </a:solidFill>
              </a:rPr>
              <a:t>hgroup</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2018278"/>
            <a:ext cx="8928992" cy="2062103"/>
          </a:xfrm>
          <a:prstGeom prst="rect">
            <a:avLst/>
          </a:prstGeom>
          <a:ln>
            <a:noFill/>
          </a:ln>
        </p:spPr>
        <p:txBody>
          <a:bodyPr wrap="square">
            <a:spAutoFit/>
          </a:bodyPr>
          <a:lstStyle/>
          <a:p>
            <a:pPr algn="just"/>
            <a:r>
              <a:rPr lang="es-ES" sz="1600" dirty="0">
                <a:latin typeface="Arial" panose="020B0604020202020204" pitchFamily="34" charset="0"/>
                <a:cs typeface="Arial" panose="020B0604020202020204" pitchFamily="34" charset="0"/>
              </a:rPr>
              <a:t>El elemento de grupo de cabeceras </a:t>
            </a:r>
            <a:r>
              <a:rPr lang="es-ES" sz="1600" dirty="0" smtClean="0">
                <a:latin typeface="Arial" panose="020B0604020202020204" pitchFamily="34" charset="0"/>
                <a:cs typeface="Arial" panose="020B0604020202020204" pitchFamily="34" charset="0"/>
              </a:rPr>
              <a:t>HTML, </a:t>
            </a:r>
            <a:r>
              <a:rPr lang="es-ES" sz="1600" dirty="0" err="1" smtClean="0">
                <a:latin typeface="Arial" panose="020B0604020202020204" pitchFamily="34" charset="0"/>
                <a:cs typeface="Arial" panose="020B0604020202020204" pitchFamily="34" charset="0"/>
              </a:rPr>
              <a:t>hgroup</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representa el encabezado de una sección. Define un solo título que participa de la estructura del documento como el encabezado de la sección implícita o explícita a la que pertenece</a:t>
            </a:r>
            <a:r>
              <a:rPr lang="es-ES" sz="1600" dirty="0" smtClean="0">
                <a:latin typeface="Arial" panose="020B0604020202020204" pitchFamily="34" charset="0"/>
                <a:cs typeface="Arial" panose="020B0604020202020204" pitchFamily="34" charset="0"/>
              </a:rPr>
              <a:t>. Se debía de utilizar para información secundaría en la página en la que quisiéramos disponer también de cabecera.</a:t>
            </a:r>
          </a:p>
          <a:p>
            <a:pPr algn="just"/>
            <a:endParaRPr lang="es-ES" sz="1600" dirty="0">
              <a:latin typeface="Arial" panose="020B0604020202020204" pitchFamily="34" charset="0"/>
              <a:cs typeface="Arial" panose="020B0604020202020204" pitchFamily="34" charset="0"/>
            </a:endParaRPr>
          </a:p>
          <a:p>
            <a:pPr algn="just"/>
            <a:r>
              <a:rPr lang="es-ES" sz="1600" dirty="0" smtClean="0">
                <a:solidFill>
                  <a:srgbClr val="FF0000"/>
                </a:solidFill>
                <a:latin typeface="Arial" panose="020B0604020202020204" pitchFamily="34" charset="0"/>
                <a:cs typeface="Arial" panose="020B0604020202020204" pitchFamily="34" charset="0"/>
              </a:rPr>
              <a:t>El 16 de abril del 2013, fue eliminado de la especificación de HMTL5.</a:t>
            </a:r>
          </a:p>
          <a:p>
            <a:pPr algn="just"/>
            <a:endParaRPr lang="es-ES" sz="1600" dirty="0">
              <a:solidFill>
                <a:srgbClr val="FF0000"/>
              </a:solidFill>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Para definir títulos en información secundaría emplearemos </a:t>
            </a:r>
            <a:r>
              <a:rPr lang="es-ES" sz="1600" dirty="0" err="1" smtClean="0">
                <a:latin typeface="Arial" panose="020B0604020202020204" pitchFamily="34" charset="0"/>
                <a:cs typeface="Arial" panose="020B0604020202020204" pitchFamily="34" charset="0"/>
              </a:rPr>
              <a:t>header</a:t>
            </a:r>
            <a:r>
              <a:rPr lang="es-ES" sz="1600" dirty="0" smtClean="0">
                <a:latin typeface="Arial" panose="020B0604020202020204" pitchFamily="34" charset="0"/>
                <a:cs typeface="Arial" panose="020B0604020202020204" pitchFamily="34" charset="0"/>
              </a:rPr>
              <a:t>.</a:t>
            </a:r>
            <a:endParaRPr lang="es-ES" sz="1600" dirty="0">
              <a:latin typeface="Arial" pitchFamily="34" charset="0"/>
              <a:cs typeface="Arial" pitchFamily="34" charset="0"/>
            </a:endParaRPr>
          </a:p>
        </p:txBody>
      </p:sp>
    </p:spTree>
    <p:extLst>
      <p:ext uri="{BB962C8B-B14F-4D97-AF65-F5344CB8AC3E}">
        <p14:creationId xmlns:p14="http://schemas.microsoft.com/office/powerpoint/2010/main" val="824990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smtClean="0">
                <a:solidFill>
                  <a:schemeClr val="tx1">
                    <a:lumMod val="95000"/>
                    <a:lumOff val="5000"/>
                  </a:schemeClr>
                </a:solidFill>
              </a:rPr>
              <a:t>nav</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2018278"/>
            <a:ext cx="8928992" cy="1323439"/>
          </a:xfrm>
          <a:prstGeom prst="rect">
            <a:avLst/>
          </a:prstGeom>
          <a:ln>
            <a:noFill/>
          </a:ln>
        </p:spPr>
        <p:txBody>
          <a:bodyPr wrap="square">
            <a:spAutoFit/>
          </a:bodyPr>
          <a:lstStyle/>
          <a:p>
            <a:pPr algn="just"/>
            <a:r>
              <a:rPr lang="es-ES" sz="1600" dirty="0" smtClean="0">
                <a:latin typeface="Arial" pitchFamily="34" charset="0"/>
                <a:cs typeface="Arial" pitchFamily="34" charset="0"/>
              </a:rPr>
              <a:t>La etiqueta </a:t>
            </a:r>
            <a:r>
              <a:rPr lang="es-ES" sz="1600" b="1" dirty="0" err="1" smtClean="0">
                <a:latin typeface="Arial" pitchFamily="34" charset="0"/>
                <a:cs typeface="Arial" pitchFamily="34" charset="0"/>
              </a:rPr>
              <a:t>nav</a:t>
            </a:r>
            <a:r>
              <a:rPr lang="es-ES" sz="1600" dirty="0" smtClean="0">
                <a:latin typeface="Arial" pitchFamily="34" charset="0"/>
                <a:cs typeface="Arial" pitchFamily="34" charset="0"/>
              </a:rPr>
              <a:t> </a:t>
            </a:r>
            <a:r>
              <a:rPr lang="es-ES" sz="1600" dirty="0">
                <a:latin typeface="Arial" pitchFamily="34" charset="0"/>
                <a:cs typeface="Arial" pitchFamily="34" charset="0"/>
              </a:rPr>
              <a:t>está diseñado para situar </a:t>
            </a:r>
            <a:r>
              <a:rPr lang="es-ES" sz="1600" dirty="0" smtClean="0">
                <a:latin typeface="Arial" pitchFamily="34" charset="0"/>
                <a:cs typeface="Arial" pitchFamily="34" charset="0"/>
              </a:rPr>
              <a:t>los enlaces de </a:t>
            </a:r>
            <a:r>
              <a:rPr lang="es-ES" sz="1600" dirty="0">
                <a:latin typeface="Arial" pitchFamily="34" charset="0"/>
                <a:cs typeface="Arial" pitchFamily="34" charset="0"/>
              </a:rPr>
              <a:t>navegación principal. Por regla general la navegación será la misma a la mayoría de las páginas</a:t>
            </a:r>
            <a:r>
              <a:rPr lang="es-ES" sz="1600" dirty="0" smtClean="0">
                <a:latin typeface="Arial" pitchFamily="34" charset="0"/>
                <a:cs typeface="Arial" pitchFamily="34" charset="0"/>
              </a:rPr>
              <a:t>. No hay que situar todos los enlaces en esta etiqueta.</a:t>
            </a:r>
          </a:p>
          <a:p>
            <a:pPr algn="just"/>
            <a:endParaRPr lang="es-ES" sz="1600" dirty="0">
              <a:latin typeface="Arial" pitchFamily="34" charset="0"/>
              <a:cs typeface="Arial" pitchFamily="34" charset="0"/>
            </a:endParaRPr>
          </a:p>
          <a:p>
            <a:pPr algn="just"/>
            <a:r>
              <a:rPr lang="es-ES" sz="1600" dirty="0" smtClean="0">
                <a:latin typeface="Arial" pitchFamily="34" charset="0"/>
                <a:cs typeface="Arial" pitchFamily="34" charset="0"/>
              </a:rPr>
              <a:t>Funciona igual que la etiqueta div, es sólo una etiqueta semántica.</a:t>
            </a:r>
            <a:endParaRPr lang="es-ES" sz="1600" dirty="0">
              <a:latin typeface="Arial" pitchFamily="34" charset="0"/>
              <a:cs typeface="Arial" pitchFamily="34" charset="0"/>
            </a:endParaRPr>
          </a:p>
        </p:txBody>
      </p:sp>
      <p:sp>
        <p:nvSpPr>
          <p:cNvPr id="5" name="4 Rectángulo"/>
          <p:cNvSpPr/>
          <p:nvPr/>
        </p:nvSpPr>
        <p:spPr>
          <a:xfrm>
            <a:off x="4155340" y="3906168"/>
            <a:ext cx="5370394" cy="158347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Lst>
            </a:pP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nav</a:t>
            </a:r>
            <a:r>
              <a:rPr lang="es-ES" sz="1400" dirty="0">
                <a:solidFill>
                  <a:srgbClr val="008000"/>
                </a:solidFill>
                <a:latin typeface="Arial" panose="020B0604020202020204" pitchFamily="34" charset="0"/>
                <a:cs typeface="Arial" panose="020B0604020202020204" pitchFamily="34" charset="0"/>
              </a:rPr>
              <a:t>&gt;</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a:solidFill>
                  <a:srgbClr val="008000"/>
                </a:solidFill>
                <a:latin typeface="Arial" panose="020B0604020202020204" pitchFamily="34" charset="0"/>
                <a:cs typeface="Arial" panose="020B0604020202020204" pitchFamily="34" charset="0"/>
              </a:rPr>
              <a:t>a </a:t>
            </a:r>
            <a:r>
              <a:rPr lang="es-ES" sz="1400" dirty="0" err="1">
                <a:solidFill>
                  <a:srgbClr val="008000"/>
                </a:solidFill>
                <a:latin typeface="Arial" panose="020B0604020202020204" pitchFamily="34" charset="0"/>
                <a:cs typeface="Arial" panose="020B0604020202020204" pitchFamily="34" charset="0"/>
              </a:rPr>
              <a:t>href</a:t>
            </a:r>
            <a:r>
              <a:rPr lang="es-ES" sz="1400" dirty="0">
                <a:solidFill>
                  <a:srgbClr val="008000"/>
                </a:solidFill>
                <a:latin typeface="Arial" panose="020B0604020202020204" pitchFamily="34" charset="0"/>
                <a:cs typeface="Arial" panose="020B0604020202020204" pitchFamily="34" charset="0"/>
              </a:rPr>
              <a:t>="/enlace_principal_1</a:t>
            </a:r>
            <a:r>
              <a:rPr lang="es-ES" sz="1400" dirty="0" smtClean="0">
                <a:solidFill>
                  <a:srgbClr val="008000"/>
                </a:solidFill>
                <a:latin typeface="Arial" panose="020B0604020202020204" pitchFamily="34" charset="0"/>
                <a:cs typeface="Arial" panose="020B0604020202020204" pitchFamily="34" charset="0"/>
              </a:rPr>
              <a:t>/"&gt;</a:t>
            </a:r>
            <a:r>
              <a:rPr lang="es-ES" sz="1400" dirty="0" err="1" smtClean="0">
                <a:solidFill>
                  <a:srgbClr val="008000"/>
                </a:solidFill>
                <a:latin typeface="Arial" panose="020B0604020202020204" pitchFamily="34" charset="0"/>
                <a:cs typeface="Arial" panose="020B0604020202020204" pitchFamily="34" charset="0"/>
              </a:rPr>
              <a:t>Inf</a:t>
            </a:r>
            <a:r>
              <a:rPr lang="es-ES" sz="1400" dirty="0">
                <a:solidFill>
                  <a:srgbClr val="008000"/>
                </a:solidFill>
                <a:latin typeface="Arial" panose="020B0604020202020204" pitchFamily="34" charset="0"/>
                <a:cs typeface="Arial" panose="020B0604020202020204" pitchFamily="34" charset="0"/>
              </a:rPr>
              <a:t>. Principal 1&lt;/a&gt;</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a:solidFill>
                  <a:srgbClr val="008000"/>
                </a:solidFill>
                <a:latin typeface="Arial" panose="020B0604020202020204" pitchFamily="34" charset="0"/>
                <a:cs typeface="Arial" panose="020B0604020202020204" pitchFamily="34" charset="0"/>
              </a:rPr>
              <a:t>a </a:t>
            </a:r>
            <a:r>
              <a:rPr lang="es-ES" sz="1400" dirty="0" err="1">
                <a:solidFill>
                  <a:srgbClr val="008000"/>
                </a:solidFill>
                <a:latin typeface="Arial" panose="020B0604020202020204" pitchFamily="34" charset="0"/>
                <a:cs typeface="Arial" panose="020B0604020202020204" pitchFamily="34" charset="0"/>
              </a:rPr>
              <a:t>href</a:t>
            </a:r>
            <a:r>
              <a:rPr lang="es-ES" sz="1400" dirty="0" smtClean="0">
                <a:solidFill>
                  <a:srgbClr val="008000"/>
                </a:solidFill>
                <a:latin typeface="Arial" panose="020B0604020202020204" pitchFamily="34" charset="0"/>
                <a:cs typeface="Arial" panose="020B0604020202020204" pitchFamily="34" charset="0"/>
              </a:rPr>
              <a:t>="/enlace_principal_2/"&gt;</a:t>
            </a:r>
            <a:r>
              <a:rPr lang="es-ES" sz="1400" dirty="0" err="1" smtClean="0">
                <a:solidFill>
                  <a:srgbClr val="008000"/>
                </a:solidFill>
                <a:latin typeface="Arial" panose="020B0604020202020204" pitchFamily="34" charset="0"/>
                <a:cs typeface="Arial" panose="020B0604020202020204" pitchFamily="34" charset="0"/>
              </a:rPr>
              <a:t>Inf</a:t>
            </a:r>
            <a:r>
              <a:rPr lang="es-ES" sz="1400" dirty="0">
                <a:solidFill>
                  <a:srgbClr val="008000"/>
                </a:solidFill>
                <a:latin typeface="Arial" panose="020B0604020202020204" pitchFamily="34" charset="0"/>
                <a:cs typeface="Arial" panose="020B0604020202020204" pitchFamily="34" charset="0"/>
              </a:rPr>
              <a:t>. Principal 2&lt;/a&gt;</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a:solidFill>
                  <a:srgbClr val="008000"/>
                </a:solidFill>
                <a:latin typeface="Arial" panose="020B0604020202020204" pitchFamily="34" charset="0"/>
                <a:cs typeface="Arial" panose="020B0604020202020204" pitchFamily="34" charset="0"/>
              </a:rPr>
              <a:t>a </a:t>
            </a:r>
            <a:r>
              <a:rPr lang="es-ES" sz="1400" dirty="0" err="1">
                <a:solidFill>
                  <a:srgbClr val="008000"/>
                </a:solidFill>
                <a:latin typeface="Arial" panose="020B0604020202020204" pitchFamily="34" charset="0"/>
                <a:cs typeface="Arial" panose="020B0604020202020204" pitchFamily="34" charset="0"/>
              </a:rPr>
              <a:t>href</a:t>
            </a:r>
            <a:r>
              <a:rPr lang="es-ES" sz="1400" dirty="0" smtClean="0">
                <a:solidFill>
                  <a:srgbClr val="008000"/>
                </a:solidFill>
                <a:latin typeface="Arial" panose="020B0604020202020204" pitchFamily="34" charset="0"/>
                <a:cs typeface="Arial" panose="020B0604020202020204" pitchFamily="34" charset="0"/>
              </a:rPr>
              <a:t>="/enlace_principal_3/"&gt;</a:t>
            </a:r>
            <a:r>
              <a:rPr lang="es-ES" sz="1400" dirty="0" err="1" smtClean="0">
                <a:solidFill>
                  <a:srgbClr val="008000"/>
                </a:solidFill>
                <a:latin typeface="Arial" panose="020B0604020202020204" pitchFamily="34" charset="0"/>
                <a:cs typeface="Arial" panose="020B0604020202020204" pitchFamily="34" charset="0"/>
              </a:rPr>
              <a:t>Inf</a:t>
            </a:r>
            <a:r>
              <a:rPr lang="es-ES" sz="1400" dirty="0">
                <a:solidFill>
                  <a:srgbClr val="008000"/>
                </a:solidFill>
                <a:latin typeface="Arial" panose="020B0604020202020204" pitchFamily="34" charset="0"/>
                <a:cs typeface="Arial" panose="020B0604020202020204" pitchFamily="34" charset="0"/>
              </a:rPr>
              <a:t>. Principal 3&lt;/a&gt;</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a:solidFill>
                  <a:srgbClr val="008000"/>
                </a:solidFill>
                <a:latin typeface="Arial" panose="020B0604020202020204" pitchFamily="34" charset="0"/>
                <a:cs typeface="Arial" panose="020B0604020202020204" pitchFamily="34" charset="0"/>
              </a:rPr>
              <a:t>a </a:t>
            </a:r>
            <a:r>
              <a:rPr lang="es-ES" sz="1400" dirty="0" err="1">
                <a:solidFill>
                  <a:srgbClr val="008000"/>
                </a:solidFill>
                <a:latin typeface="Arial" panose="020B0604020202020204" pitchFamily="34" charset="0"/>
                <a:cs typeface="Arial" panose="020B0604020202020204" pitchFamily="34" charset="0"/>
              </a:rPr>
              <a:t>href</a:t>
            </a:r>
            <a:r>
              <a:rPr lang="es-ES" sz="1400" dirty="0" smtClean="0">
                <a:solidFill>
                  <a:srgbClr val="008000"/>
                </a:solidFill>
                <a:latin typeface="Arial" panose="020B0604020202020204" pitchFamily="34" charset="0"/>
                <a:cs typeface="Arial" panose="020B0604020202020204" pitchFamily="34" charset="0"/>
              </a:rPr>
              <a:t>="/enlace_principal_4</a:t>
            </a:r>
            <a:r>
              <a:rPr lang="es-ES" sz="1400" dirty="0">
                <a:solidFill>
                  <a:srgbClr val="008000"/>
                </a:solidFill>
                <a:latin typeface="Arial" panose="020B0604020202020204" pitchFamily="34" charset="0"/>
                <a:cs typeface="Arial" panose="020B0604020202020204" pitchFamily="34" charset="0"/>
              </a:rPr>
              <a:t>/"&gt;</a:t>
            </a:r>
            <a:r>
              <a:rPr lang="es-ES" sz="1400" dirty="0" err="1">
                <a:solidFill>
                  <a:srgbClr val="008000"/>
                </a:solidFill>
                <a:latin typeface="Arial" panose="020B0604020202020204" pitchFamily="34" charset="0"/>
                <a:cs typeface="Arial" panose="020B0604020202020204" pitchFamily="34" charset="0"/>
              </a:rPr>
              <a:t>Inf</a:t>
            </a:r>
            <a:r>
              <a:rPr lang="es-ES" sz="1400" dirty="0">
                <a:solidFill>
                  <a:srgbClr val="008000"/>
                </a:solidFill>
                <a:latin typeface="Arial" panose="020B0604020202020204" pitchFamily="34" charset="0"/>
                <a:cs typeface="Arial" panose="020B0604020202020204" pitchFamily="34" charset="0"/>
              </a:rPr>
              <a:t>. Principal 4&lt;/a&gt;</a:t>
            </a:r>
            <a:br>
              <a:rPr lang="es-ES" sz="1400" dirty="0">
                <a:solidFill>
                  <a:srgbClr val="008000"/>
                </a:solidFill>
                <a:latin typeface="Arial" panose="020B0604020202020204" pitchFamily="34" charset="0"/>
                <a:cs typeface="Arial" panose="020B0604020202020204" pitchFamily="34" charset="0"/>
              </a:rPr>
            </a:b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nav</a:t>
            </a:r>
            <a:r>
              <a:rPr lang="es-ES" sz="1400" dirty="0">
                <a:solidFill>
                  <a:srgbClr val="008000"/>
                </a:solidFill>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2501230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smtClean="0">
                <a:solidFill>
                  <a:schemeClr val="tx1">
                    <a:lumMod val="95000"/>
                    <a:lumOff val="5000"/>
                  </a:schemeClr>
                </a:solidFill>
              </a:rPr>
              <a:t>section</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2018278"/>
            <a:ext cx="8928992" cy="1569660"/>
          </a:xfrm>
          <a:prstGeom prst="rect">
            <a:avLst/>
          </a:prstGeom>
          <a:ln>
            <a:noFill/>
          </a:ln>
        </p:spPr>
        <p:txBody>
          <a:bodyPr wrap="square">
            <a:spAutoFit/>
          </a:bodyPr>
          <a:lstStyle/>
          <a:p>
            <a:r>
              <a:rPr lang="es-ES" sz="1600" dirty="0">
                <a:latin typeface="Arial" pitchFamily="34" charset="0"/>
                <a:cs typeface="Arial" pitchFamily="34" charset="0"/>
              </a:rPr>
              <a:t>Define un área de contenido única dentro del sitio. En un blog, sería la zona donde están todos los </a:t>
            </a:r>
            <a:r>
              <a:rPr lang="es-ES" sz="1600" dirty="0" err="1">
                <a:latin typeface="Arial" pitchFamily="34" charset="0"/>
                <a:cs typeface="Arial" pitchFamily="34" charset="0"/>
              </a:rPr>
              <a:t>posts</a:t>
            </a:r>
            <a:r>
              <a:rPr lang="es-ES" sz="1600" dirty="0">
                <a:latin typeface="Arial" pitchFamily="34" charset="0"/>
                <a:cs typeface="Arial" pitchFamily="34" charset="0"/>
              </a:rPr>
              <a:t>. En un video de </a:t>
            </a:r>
            <a:r>
              <a:rPr lang="es-ES" sz="1600" dirty="0" err="1">
                <a:latin typeface="Arial" pitchFamily="34" charset="0"/>
                <a:cs typeface="Arial" pitchFamily="34" charset="0"/>
              </a:rPr>
              <a:t>youtube</a:t>
            </a:r>
            <a:r>
              <a:rPr lang="es-ES" sz="1600" dirty="0">
                <a:latin typeface="Arial" pitchFamily="34" charset="0"/>
                <a:cs typeface="Arial" pitchFamily="34" charset="0"/>
              </a:rPr>
              <a:t>, habría un </a:t>
            </a:r>
            <a:r>
              <a:rPr lang="es-ES" sz="1600" dirty="0" err="1">
                <a:latin typeface="Arial" pitchFamily="34" charset="0"/>
                <a:cs typeface="Arial" pitchFamily="34" charset="0"/>
              </a:rPr>
              <a:t>section</a:t>
            </a:r>
            <a:r>
              <a:rPr lang="es-ES" sz="1600" dirty="0">
                <a:latin typeface="Arial" pitchFamily="34" charset="0"/>
                <a:cs typeface="Arial" pitchFamily="34" charset="0"/>
              </a:rPr>
              <a:t> para el video, uno para los datos del video, otro para la zona de comentarios.</a:t>
            </a:r>
          </a:p>
          <a:p>
            <a:endParaRPr lang="es-ES" sz="1600" dirty="0">
              <a:latin typeface="Arial" pitchFamily="34" charset="0"/>
              <a:cs typeface="Arial" pitchFamily="34" charset="0"/>
            </a:endParaRPr>
          </a:p>
          <a:p>
            <a:r>
              <a:rPr lang="es-ES" sz="1600" dirty="0">
                <a:latin typeface="Arial" pitchFamily="34" charset="0"/>
                <a:cs typeface="Arial" pitchFamily="34" charset="0"/>
              </a:rPr>
              <a:t>Se usa para representar un bloque de nuestra página que tiene valor semántico, es decir, que aporta un significado a la página. </a:t>
            </a:r>
          </a:p>
        </p:txBody>
      </p:sp>
      <p:sp>
        <p:nvSpPr>
          <p:cNvPr id="6" name="5 Rectángulo"/>
          <p:cNvSpPr/>
          <p:nvPr/>
        </p:nvSpPr>
        <p:spPr>
          <a:xfrm>
            <a:off x="3600177" y="3618136"/>
            <a:ext cx="6701050" cy="3307023"/>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 pos="1438275" algn="l"/>
              </a:tabLst>
            </a:pP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section</a:t>
            </a:r>
            <a:r>
              <a:rPr lang="es-ES" sz="1400" dirty="0">
                <a:solidFill>
                  <a:srgbClr val="008000"/>
                </a:solidFill>
                <a:latin typeface="Arial" panose="020B0604020202020204" pitchFamily="34" charset="0"/>
                <a:cs typeface="Arial" panose="020B0604020202020204" pitchFamily="34" charset="0"/>
              </a:rPr>
              <a:t>&gt; </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a:solidFill>
                  <a:srgbClr val="008000"/>
                </a:solidFill>
                <a:latin typeface="Arial" panose="020B0604020202020204" pitchFamily="34" charset="0"/>
                <a:cs typeface="Arial" panose="020B0604020202020204" pitchFamily="34" charset="0"/>
              </a:rPr>
              <a:t>h1&gt;Listado de noticias&lt;/h1&gt;</a:t>
            </a:r>
          </a:p>
          <a:p>
            <a:pPr>
              <a:tabLst>
                <a:tab pos="361950" algn="l"/>
                <a:tab pos="714375" algn="l"/>
                <a:tab pos="1076325" algn="l"/>
                <a:tab pos="143827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 </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article</a:t>
            </a:r>
            <a:r>
              <a:rPr lang="es-E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&gt;&lt;h2&gt;Noticia 1&lt;/h2&gt;&lt;/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article</a:t>
            </a:r>
            <a:r>
              <a:rPr lang="es-ES" sz="1400" dirty="0">
                <a:solidFill>
                  <a:srgbClr val="008000"/>
                </a:solidFill>
                <a:latin typeface="Arial" panose="020B0604020202020204" pitchFamily="34" charset="0"/>
                <a:cs typeface="Arial" panose="020B0604020202020204" pitchFamily="34" charset="0"/>
              </a:rPr>
              <a:t>&gt; </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article</a:t>
            </a:r>
            <a:r>
              <a:rPr lang="es-E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&gt;&lt;h2&gt;Noticia 2&lt;/h2&gt;&lt;/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article</a:t>
            </a:r>
            <a:r>
              <a:rPr lang="es-ES" sz="1400" dirty="0">
                <a:solidFill>
                  <a:srgbClr val="008000"/>
                </a:solidFill>
                <a:latin typeface="Arial" panose="020B0604020202020204" pitchFamily="34" charset="0"/>
                <a:cs typeface="Arial" panose="020B0604020202020204" pitchFamily="34" charset="0"/>
              </a:rPr>
              <a:t>&gt; </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article</a:t>
            </a:r>
            <a:r>
              <a:rPr lang="es-E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&gt;&lt;h2&gt;Noticia 3&lt;/h2&gt;&lt;/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 pos="143827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article</a:t>
            </a:r>
            <a:r>
              <a:rPr lang="es-ES" sz="1400" dirty="0">
                <a:solidFill>
                  <a:srgbClr val="008000"/>
                </a:solidFill>
                <a:latin typeface="Arial" panose="020B0604020202020204" pitchFamily="34" charset="0"/>
                <a:cs typeface="Arial" panose="020B0604020202020204" pitchFamily="34" charset="0"/>
              </a:rPr>
              <a:t>&gt; </a:t>
            </a:r>
            <a:br>
              <a:rPr lang="es-ES" sz="1400" dirty="0">
                <a:solidFill>
                  <a:srgbClr val="008000"/>
                </a:solidFill>
                <a:latin typeface="Arial" panose="020B0604020202020204" pitchFamily="34" charset="0"/>
                <a:cs typeface="Arial" panose="020B0604020202020204" pitchFamily="34" charset="0"/>
              </a:rPr>
            </a:b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section</a:t>
            </a:r>
            <a:r>
              <a:rPr lang="es-ES" sz="1400" dirty="0">
                <a:solidFill>
                  <a:srgbClr val="008000"/>
                </a:solidFill>
                <a:latin typeface="Arial" panose="020B0604020202020204" pitchFamily="34" charset="0"/>
                <a:cs typeface="Arial" panose="020B0604020202020204" pitchFamily="34" charset="0"/>
              </a:rPr>
              <a:t>&gt; </a:t>
            </a:r>
          </a:p>
        </p:txBody>
      </p:sp>
    </p:spTree>
    <p:extLst>
      <p:ext uri="{BB962C8B-B14F-4D97-AF65-F5344CB8AC3E}">
        <p14:creationId xmlns:p14="http://schemas.microsoft.com/office/powerpoint/2010/main" val="2145083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smtClean="0">
                <a:solidFill>
                  <a:schemeClr val="tx1">
                    <a:lumMod val="95000"/>
                    <a:lumOff val="5000"/>
                  </a:schemeClr>
                </a:solidFill>
              </a:rPr>
              <a:t>article</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1569660"/>
          </a:xfrm>
          <a:prstGeom prst="rect">
            <a:avLst/>
          </a:prstGeom>
          <a:ln>
            <a:noFill/>
          </a:ln>
        </p:spPr>
        <p:txBody>
          <a:bodyPr wrap="square">
            <a:spAutoFit/>
          </a:bodyPr>
          <a:lstStyle/>
          <a:p>
            <a:pPr algn="just"/>
            <a:r>
              <a:rPr lang="es-ES" sz="1600" dirty="0">
                <a:latin typeface="Arial" pitchFamily="34" charset="0"/>
                <a:cs typeface="Arial" pitchFamily="34" charset="0"/>
              </a:rPr>
              <a:t>Define zonas únicas de contenido independiente. Contiene una pieza independiente de contenido, que tendría sentido sindicar como elemento RSS como, por ejemplo, una noticia.</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Anteriormente anidamos </a:t>
            </a:r>
            <a:r>
              <a:rPr lang="es-ES" sz="1600" dirty="0" err="1">
                <a:latin typeface="Arial" pitchFamily="34" charset="0"/>
                <a:cs typeface="Arial" pitchFamily="34" charset="0"/>
              </a:rPr>
              <a:t>article</a:t>
            </a:r>
            <a:r>
              <a:rPr lang="es-ES" sz="1600" dirty="0">
                <a:latin typeface="Arial" pitchFamily="34" charset="0"/>
                <a:cs typeface="Arial" pitchFamily="34" charset="0"/>
              </a:rPr>
              <a:t> dentro de </a:t>
            </a:r>
            <a:r>
              <a:rPr lang="es-ES" sz="1600" dirty="0" err="1">
                <a:latin typeface="Arial" pitchFamily="34" charset="0"/>
                <a:cs typeface="Arial" pitchFamily="34" charset="0"/>
              </a:rPr>
              <a:t>section</a:t>
            </a:r>
            <a:r>
              <a:rPr lang="es-ES" sz="1600" dirty="0">
                <a:latin typeface="Arial" pitchFamily="34" charset="0"/>
                <a:cs typeface="Arial" pitchFamily="34" charset="0"/>
              </a:rPr>
              <a:t> y es correcto pero también podríamos hacerlo al revés si la información que representamos es distinta, por ejemplo: Un texto que contiene diferentes apartados, sería así:</a:t>
            </a:r>
          </a:p>
        </p:txBody>
      </p:sp>
      <p:sp>
        <p:nvSpPr>
          <p:cNvPr id="6" name="5 Rectángulo"/>
          <p:cNvSpPr/>
          <p:nvPr/>
        </p:nvSpPr>
        <p:spPr>
          <a:xfrm>
            <a:off x="3600177" y="3618136"/>
            <a:ext cx="6701050" cy="3307023"/>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 pos="714375" algn="l"/>
                <a:tab pos="1076325" algn="l"/>
              </a:tabLst>
            </a:pP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article</a:t>
            </a:r>
            <a:r>
              <a:rPr lang="es-ES" sz="1400" dirty="0">
                <a:solidFill>
                  <a:srgbClr val="008000"/>
                </a:solidFill>
                <a:latin typeface="Arial" panose="020B0604020202020204" pitchFamily="34" charset="0"/>
                <a:cs typeface="Arial" panose="020B0604020202020204" pitchFamily="34" charset="0"/>
              </a:rPr>
              <a:t>&gt; </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a:solidFill>
                  <a:srgbClr val="008000"/>
                </a:solidFill>
                <a:latin typeface="Arial" panose="020B0604020202020204" pitchFamily="34" charset="0"/>
                <a:cs typeface="Arial" panose="020B0604020202020204" pitchFamily="34" charset="0"/>
              </a:rPr>
              <a:t>h1&gt;Noticia&lt;/h1&gt;</a:t>
            </a:r>
          </a:p>
          <a:p>
            <a:pPr>
              <a:tabLst>
                <a:tab pos="361950" algn="l"/>
                <a:tab pos="714375" algn="l"/>
                <a:tab pos="107632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 </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section</a:t>
            </a:r>
            <a:r>
              <a:rPr lang="es-E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&gt;&lt;h2&gt;Introducción&lt;/h2&gt;&lt;/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section</a:t>
            </a:r>
            <a:r>
              <a:rPr lang="es-ES" sz="1400" dirty="0">
                <a:solidFill>
                  <a:srgbClr val="008000"/>
                </a:solidFill>
                <a:latin typeface="Arial" panose="020B0604020202020204" pitchFamily="34" charset="0"/>
                <a:cs typeface="Arial" panose="020B0604020202020204" pitchFamily="34" charset="0"/>
              </a:rPr>
              <a:t>&gt; </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section</a:t>
            </a:r>
            <a:r>
              <a:rPr lang="es-E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&gt;&lt;h2&gt;Situación&lt;/h2&gt;&lt;/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section</a:t>
            </a:r>
            <a:r>
              <a:rPr lang="es-ES" sz="1400" dirty="0">
                <a:solidFill>
                  <a:srgbClr val="008000"/>
                </a:solidFill>
                <a:latin typeface="Arial" panose="020B0604020202020204" pitchFamily="34" charset="0"/>
                <a:cs typeface="Arial" panose="020B0604020202020204" pitchFamily="34" charset="0"/>
              </a:rPr>
              <a:t>&gt; </a:t>
            </a:r>
            <a:br>
              <a:rPr lang="es-ES" sz="1400" dirty="0">
                <a:solidFill>
                  <a:srgbClr val="008000"/>
                </a:solidFill>
                <a:latin typeface="Arial" panose="020B0604020202020204" pitchFamily="34" charset="0"/>
                <a:cs typeface="Arial" panose="020B0604020202020204" pitchFamily="34" charset="0"/>
              </a:rPr>
            </a:b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section</a:t>
            </a:r>
            <a:r>
              <a:rPr lang="es-E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&gt;&lt;h2&gt;Desarrollo&lt;/h2&gt;&lt;/</a:t>
            </a:r>
            <a:r>
              <a:rPr lang="es-ES" sz="1400" dirty="0" err="1">
                <a:solidFill>
                  <a:srgbClr val="008000"/>
                </a:solidFill>
                <a:latin typeface="Arial" panose="020B0604020202020204" pitchFamily="34" charset="0"/>
                <a:cs typeface="Arial" panose="020B0604020202020204" pitchFamily="34" charset="0"/>
              </a:rPr>
              <a:t>header</a:t>
            </a:r>
            <a:r>
              <a:rPr lang="es-ES" sz="1400" dirty="0">
                <a:solidFill>
                  <a:srgbClr val="008000"/>
                </a:solidFill>
                <a:latin typeface="Arial" panose="020B0604020202020204" pitchFamily="34" charset="0"/>
                <a:cs typeface="Arial" panose="020B0604020202020204" pitchFamily="34" charset="0"/>
              </a:rPr>
              <a:t>&gt;</a:t>
            </a:r>
          </a:p>
          <a:p>
            <a:pPr>
              <a:tabLst>
                <a:tab pos="361950" algn="l"/>
                <a:tab pos="714375" algn="l"/>
                <a:tab pos="1076325"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section</a:t>
            </a:r>
            <a:r>
              <a:rPr lang="es-ES" sz="1400" dirty="0">
                <a:solidFill>
                  <a:srgbClr val="008000"/>
                </a:solidFill>
                <a:latin typeface="Arial" panose="020B0604020202020204" pitchFamily="34" charset="0"/>
                <a:cs typeface="Arial" panose="020B0604020202020204" pitchFamily="34" charset="0"/>
              </a:rPr>
              <a:t>&gt; </a:t>
            </a:r>
            <a:br>
              <a:rPr lang="es-ES" sz="1400" dirty="0">
                <a:solidFill>
                  <a:srgbClr val="008000"/>
                </a:solidFill>
                <a:latin typeface="Arial" panose="020B0604020202020204" pitchFamily="34" charset="0"/>
                <a:cs typeface="Arial" panose="020B0604020202020204" pitchFamily="34" charset="0"/>
              </a:rPr>
            </a:br>
            <a:r>
              <a:rPr lang="es-ES" sz="1400" dirty="0">
                <a:solidFill>
                  <a:srgbClr val="008000"/>
                </a:solidFill>
                <a:latin typeface="Arial" panose="020B0604020202020204" pitchFamily="34" charset="0"/>
                <a:cs typeface="Arial" panose="020B0604020202020204" pitchFamily="34" charset="0"/>
              </a:rPr>
              <a:t>&lt;/</a:t>
            </a:r>
            <a:r>
              <a:rPr lang="es-ES" sz="1400" dirty="0" err="1" smtClean="0">
                <a:solidFill>
                  <a:srgbClr val="008000"/>
                </a:solidFill>
                <a:latin typeface="Arial" panose="020B0604020202020204" pitchFamily="34" charset="0"/>
                <a:cs typeface="Arial" panose="020B0604020202020204" pitchFamily="34" charset="0"/>
              </a:rPr>
              <a:t>article</a:t>
            </a:r>
            <a:r>
              <a:rPr lang="es-ES" sz="1400" dirty="0" smtClean="0">
                <a:solidFill>
                  <a:srgbClr val="008000"/>
                </a:solidFill>
                <a:latin typeface="Arial" panose="020B0604020202020204" pitchFamily="34" charset="0"/>
                <a:cs typeface="Arial" panose="020B0604020202020204" pitchFamily="34" charset="0"/>
              </a:rPr>
              <a:t>&gt;</a:t>
            </a:r>
            <a:endParaRPr lang="es-ES" sz="14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033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smtClean="0">
                <a:solidFill>
                  <a:schemeClr val="tx1">
                    <a:lumMod val="95000"/>
                    <a:lumOff val="5000"/>
                  </a:schemeClr>
                </a:solidFill>
              </a:rPr>
              <a:t>article</a:t>
            </a:r>
            <a:r>
              <a:rPr lang="es-ES" dirty="0" smtClean="0">
                <a:solidFill>
                  <a:schemeClr val="tx1">
                    <a:lumMod val="95000"/>
                    <a:lumOff val="5000"/>
                  </a:schemeClr>
                </a:solidFill>
              </a:rPr>
              <a:t> - </a:t>
            </a:r>
            <a:r>
              <a:rPr lang="es-ES" dirty="0" err="1" smtClean="0">
                <a:solidFill>
                  <a:schemeClr val="tx1">
                    <a:lumMod val="95000"/>
                    <a:lumOff val="5000"/>
                  </a:schemeClr>
                </a:solidFill>
              </a:rPr>
              <a:t>section</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a:t>
            </a:r>
            <a:r>
              <a:rPr lang="es-ES" dirty="0" smtClean="0"/>
              <a:t>– Nuevas etiquetas</a:t>
            </a:r>
            <a:endParaRPr lang="es-ES" dirty="0"/>
          </a:p>
        </p:txBody>
      </p:sp>
      <p:sp>
        <p:nvSpPr>
          <p:cNvPr id="3" name="2 Rectángulo"/>
          <p:cNvSpPr/>
          <p:nvPr/>
        </p:nvSpPr>
        <p:spPr>
          <a:xfrm>
            <a:off x="2304033" y="1889944"/>
            <a:ext cx="8928992" cy="1077218"/>
          </a:xfrm>
          <a:prstGeom prst="rect">
            <a:avLst/>
          </a:prstGeom>
          <a:ln>
            <a:noFill/>
          </a:ln>
        </p:spPr>
        <p:txBody>
          <a:bodyPr wrap="square">
            <a:spAutoFit/>
          </a:bodyPr>
          <a:lstStyle/>
          <a:p>
            <a:pPr algn="just"/>
            <a:r>
              <a:rPr lang="es-ES" sz="1600" dirty="0">
                <a:latin typeface="Arial" panose="020B0604020202020204" pitchFamily="34" charset="0"/>
                <a:cs typeface="Arial" panose="020B0604020202020204" pitchFamily="34" charset="0"/>
              </a:rPr>
              <a:t>La documentación oficial sobre HTML5 no aclara el aspecto de que debe contener a que, y ha dado lugar a que se creen grupos defendiendo de si </a:t>
            </a:r>
            <a:r>
              <a:rPr lang="es-ES" sz="1600" dirty="0" err="1">
                <a:latin typeface="Arial" panose="020B0604020202020204" pitchFamily="34" charset="0"/>
                <a:cs typeface="Arial" panose="020B0604020202020204" pitchFamily="34" charset="0"/>
              </a:rPr>
              <a:t>section</a:t>
            </a:r>
            <a:r>
              <a:rPr lang="es-ES" sz="1600" dirty="0">
                <a:latin typeface="Arial" panose="020B0604020202020204" pitchFamily="34" charset="0"/>
                <a:cs typeface="Arial" panose="020B0604020202020204" pitchFamily="34" charset="0"/>
              </a:rPr>
              <a:t> debe anidar a </a:t>
            </a:r>
            <a:r>
              <a:rPr lang="es-ES" sz="1600" dirty="0" err="1">
                <a:latin typeface="Arial" panose="020B0604020202020204" pitchFamily="34" charset="0"/>
                <a:cs typeface="Arial" panose="020B0604020202020204" pitchFamily="34" charset="0"/>
              </a:rPr>
              <a:t>article</a:t>
            </a:r>
            <a:r>
              <a:rPr lang="es-ES" sz="1600" dirty="0">
                <a:latin typeface="Arial" panose="020B0604020202020204" pitchFamily="34" charset="0"/>
                <a:cs typeface="Arial" panose="020B0604020202020204" pitchFamily="34" charset="0"/>
              </a:rPr>
              <a:t> o al revés.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Con el tiempo el uso determinará que se empleará de forma más habitual.</a:t>
            </a:r>
          </a:p>
        </p:txBody>
      </p:sp>
    </p:spTree>
    <p:extLst>
      <p:ext uri="{BB962C8B-B14F-4D97-AF65-F5344CB8AC3E}">
        <p14:creationId xmlns:p14="http://schemas.microsoft.com/office/powerpoint/2010/main" val="1666231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52482</TotalTime>
  <Words>2235</Words>
  <Application>Microsoft Office PowerPoint</Application>
  <PresentationFormat>Personalizado</PresentationFormat>
  <Paragraphs>220</Paragraphs>
  <Slides>27</Slides>
  <Notes>0</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1_Tema de Office</vt:lpstr>
      <vt:lpstr>Presentación de PowerPoint</vt:lpstr>
      <vt:lpstr>Introducción</vt:lpstr>
      <vt:lpstr>Nuevas etiquetas</vt:lpstr>
      <vt:lpstr>header</vt:lpstr>
      <vt:lpstr>hgroup</vt:lpstr>
      <vt:lpstr>nav</vt:lpstr>
      <vt:lpstr>section</vt:lpstr>
      <vt:lpstr>article</vt:lpstr>
      <vt:lpstr>article - section</vt:lpstr>
      <vt:lpstr>aside</vt:lpstr>
      <vt:lpstr>footer</vt:lpstr>
      <vt:lpstr>Más etiquetas nuevas en HTML5</vt:lpstr>
      <vt:lpstr>video</vt:lpstr>
      <vt:lpstr>audio</vt:lpstr>
      <vt:lpstr>input</vt:lpstr>
      <vt:lpstr>canvas</vt:lpstr>
      <vt:lpstr>canvas</vt:lpstr>
      <vt:lpstr>SVG</vt:lpstr>
      <vt:lpstr>Web Storage</vt:lpstr>
      <vt:lpstr>Web Storage</vt:lpstr>
      <vt:lpstr>Web Storage</vt:lpstr>
      <vt:lpstr>Web Storage</vt:lpstr>
      <vt:lpstr>Web Worker</vt:lpstr>
      <vt:lpstr>WebSocket</vt:lpstr>
      <vt:lpstr>Drag &amp; Drop</vt:lpstr>
      <vt:lpstr>Geolocalización</vt:lpstr>
      <vt:lpstr>Presentación de PowerPoint</vt:lpstr>
    </vt:vector>
  </TitlesOfParts>
  <Company>autonomo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FDG</dc:creator>
  <cp:lastModifiedBy>Fernando Diezma</cp:lastModifiedBy>
  <cp:revision>1485</cp:revision>
  <dcterms:created xsi:type="dcterms:W3CDTF">2012-11-21T14:08:18Z</dcterms:created>
  <dcterms:modified xsi:type="dcterms:W3CDTF">2015-04-14T09:22:44Z</dcterms:modified>
</cp:coreProperties>
</file>