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5" r:id="rId2"/>
    <p:sldId id="451" r:id="rId3"/>
    <p:sldId id="524" r:id="rId4"/>
    <p:sldId id="550" r:id="rId5"/>
    <p:sldId id="525" r:id="rId6"/>
    <p:sldId id="551" r:id="rId7"/>
    <p:sldId id="552" r:id="rId8"/>
    <p:sldId id="575" r:id="rId9"/>
    <p:sldId id="576" r:id="rId10"/>
    <p:sldId id="574" r:id="rId11"/>
    <p:sldId id="554" r:id="rId12"/>
    <p:sldId id="555" r:id="rId13"/>
    <p:sldId id="556" r:id="rId14"/>
    <p:sldId id="557" r:id="rId15"/>
    <p:sldId id="588" r:id="rId16"/>
    <p:sldId id="559" r:id="rId17"/>
    <p:sldId id="560" r:id="rId18"/>
    <p:sldId id="562" r:id="rId19"/>
    <p:sldId id="561" r:id="rId20"/>
    <p:sldId id="563" r:id="rId21"/>
    <p:sldId id="580" r:id="rId22"/>
    <p:sldId id="581" r:id="rId23"/>
    <p:sldId id="587" r:id="rId24"/>
    <p:sldId id="582" r:id="rId25"/>
    <p:sldId id="589" r:id="rId26"/>
    <p:sldId id="590" r:id="rId27"/>
    <p:sldId id="591" r:id="rId28"/>
    <p:sldId id="558" r:id="rId29"/>
    <p:sldId id="568" r:id="rId30"/>
    <p:sldId id="569" r:id="rId31"/>
    <p:sldId id="585" r:id="rId32"/>
    <p:sldId id="570" r:id="rId33"/>
    <p:sldId id="579" r:id="rId34"/>
    <p:sldId id="571" r:id="rId35"/>
    <p:sldId id="586" r:id="rId36"/>
    <p:sldId id="572" r:id="rId37"/>
    <p:sldId id="593" r:id="rId38"/>
    <p:sldId id="573" r:id="rId39"/>
    <p:sldId id="592" r:id="rId40"/>
    <p:sldId id="594" r:id="rId41"/>
    <p:sldId id="595" r:id="rId42"/>
    <p:sldId id="596" r:id="rId43"/>
    <p:sldId id="597" r:id="rId44"/>
    <p:sldId id="577" r:id="rId45"/>
  </p:sldIdLst>
  <p:sldSz cx="13681075" cy="7380288"/>
  <p:notesSz cx="6858000" cy="9144000"/>
  <p:defaultTextStyle>
    <a:defPPr>
      <a:defRPr lang="es-ES"/>
    </a:defPPr>
    <a:lvl1pPr marL="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2298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04596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06894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09193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1149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13790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16087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18386" algn="l" defTabSz="120459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8" autoAdjust="0"/>
    <p:restoredTop sz="99771" autoAdjust="0"/>
  </p:normalViewPr>
  <p:slideViewPr>
    <p:cSldViewPr snapToObjects="1">
      <p:cViewPr>
        <p:scale>
          <a:sx n="66" d="100"/>
          <a:sy n="66" d="100"/>
        </p:scale>
        <p:origin x="-2142" y="-1014"/>
      </p:cViewPr>
      <p:guideLst>
        <p:guide orient="horz" pos="2325"/>
        <p:guide pos="431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3047C-15FB-4E84-9008-15520BEF5A38}" type="doc">
      <dgm:prSet loTypeId="urn:microsoft.com/office/officeart/2005/8/layout/hierarchy2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ES_tradnl"/>
        </a:p>
      </dgm:t>
    </dgm:pt>
    <dgm:pt modelId="{22D0D746-F1A8-4075-AB9A-99DCDB9756D0}">
      <dgm:prSet phldrT="[Texto]" custT="1"/>
      <dgm:spPr/>
      <dgm:t>
        <a:bodyPr/>
        <a:lstStyle/>
        <a:p>
          <a:r>
            <a:rPr lang="es-ES" sz="500" dirty="0" smtClean="0"/>
            <a:t>Introducción</a:t>
          </a:r>
          <a:endParaRPr lang="es-ES_tradnl" sz="500" dirty="0"/>
        </a:p>
      </dgm:t>
    </dgm:pt>
    <dgm:pt modelId="{2A350771-A683-40E5-B86C-5CD07E6E20E2}" type="parTrans" cxnId="{1195D463-7EA2-43BD-BDC4-7E1DCC62BCBA}">
      <dgm:prSet/>
      <dgm:spPr/>
      <dgm:t>
        <a:bodyPr/>
        <a:lstStyle/>
        <a:p>
          <a:endParaRPr lang="es-ES_tradnl" sz="500"/>
        </a:p>
      </dgm:t>
    </dgm:pt>
    <dgm:pt modelId="{6965FE63-A40A-4CFB-B530-CDC55BEF7B34}" type="sibTrans" cxnId="{1195D463-7EA2-43BD-BDC4-7E1DCC62BCBA}">
      <dgm:prSet/>
      <dgm:spPr/>
      <dgm:t>
        <a:bodyPr/>
        <a:lstStyle/>
        <a:p>
          <a:endParaRPr lang="es-ES_tradnl" sz="500"/>
        </a:p>
      </dgm:t>
    </dgm:pt>
    <dgm:pt modelId="{524E0FE3-C382-468E-ABC0-5B636E85F429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Número</a:t>
          </a:r>
          <a:endParaRPr lang="es-ES_tradnl" sz="500" dirty="0"/>
        </a:p>
      </dgm:t>
    </dgm:pt>
    <dgm:pt modelId="{649FA7A0-4F49-469E-8336-7B8F6CFC80BC}" type="parTrans" cxnId="{B6F8B1A3-E623-4E52-84D8-F0411BCC50FB}">
      <dgm:prSet custT="1"/>
      <dgm:spPr/>
      <dgm:t>
        <a:bodyPr/>
        <a:lstStyle/>
        <a:p>
          <a:endParaRPr lang="es-ES_tradnl" sz="500" dirty="0"/>
        </a:p>
      </dgm:t>
    </dgm:pt>
    <dgm:pt modelId="{87B2F437-7FB6-4707-A490-F4584FA23F9A}" type="sibTrans" cxnId="{B6F8B1A3-E623-4E52-84D8-F0411BCC50FB}">
      <dgm:prSet/>
      <dgm:spPr/>
      <dgm:t>
        <a:bodyPr/>
        <a:lstStyle/>
        <a:p>
          <a:endParaRPr lang="es-ES_tradnl" sz="500"/>
        </a:p>
      </dgm:t>
    </dgm:pt>
    <dgm:pt modelId="{D854C8D2-978A-49B0-9046-864143294903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Alineación</a:t>
          </a:r>
          <a:endParaRPr lang="es-ES_tradnl" sz="500" dirty="0"/>
        </a:p>
      </dgm:t>
    </dgm:pt>
    <dgm:pt modelId="{3F9A8B66-A035-4470-9445-0D3FDE9139A5}" type="parTrans" cxnId="{6BC5B73E-D545-4DDE-98CC-BE3D763E73F0}">
      <dgm:prSet custT="1"/>
      <dgm:spPr/>
      <dgm:t>
        <a:bodyPr/>
        <a:lstStyle/>
        <a:p>
          <a:endParaRPr lang="es-ES_tradnl" sz="500" dirty="0"/>
        </a:p>
      </dgm:t>
    </dgm:pt>
    <dgm:pt modelId="{DBFCF6A1-0DB4-4282-A107-0AD193D624AD}" type="sibTrans" cxnId="{6BC5B73E-D545-4DDE-98CC-BE3D763E73F0}">
      <dgm:prSet/>
      <dgm:spPr/>
      <dgm:t>
        <a:bodyPr/>
        <a:lstStyle/>
        <a:p>
          <a:endParaRPr lang="es-ES_tradnl" sz="500"/>
        </a:p>
      </dgm:t>
    </dgm:pt>
    <dgm:pt modelId="{34C83BA6-9F10-474C-BE72-3E82C0D94052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Fuente</a:t>
          </a:r>
          <a:endParaRPr lang="es-ES_tradnl" sz="500" dirty="0"/>
        </a:p>
      </dgm:t>
    </dgm:pt>
    <dgm:pt modelId="{0AFC082A-CC82-4D57-895A-DDFDB8283BB7}" type="parTrans" cxnId="{36738277-BC16-4405-B9DB-083C0DE20B9A}">
      <dgm:prSet custT="1"/>
      <dgm:spPr/>
      <dgm:t>
        <a:bodyPr/>
        <a:lstStyle/>
        <a:p>
          <a:endParaRPr lang="es-ES_tradnl" sz="500" dirty="0"/>
        </a:p>
      </dgm:t>
    </dgm:pt>
    <dgm:pt modelId="{DF8EAAF3-6E55-4FD5-B3AA-4F8E65EAC647}" type="sibTrans" cxnId="{36738277-BC16-4405-B9DB-083C0DE20B9A}">
      <dgm:prSet/>
      <dgm:spPr/>
      <dgm:t>
        <a:bodyPr/>
        <a:lstStyle/>
        <a:p>
          <a:endParaRPr lang="es-ES_tradnl" sz="500"/>
        </a:p>
      </dgm:t>
    </dgm:pt>
    <dgm:pt modelId="{C6A191DA-98C4-45AF-B933-6424B04F4EBA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Bordes</a:t>
          </a:r>
          <a:endParaRPr lang="es-ES_tradnl" sz="500" dirty="0"/>
        </a:p>
      </dgm:t>
    </dgm:pt>
    <dgm:pt modelId="{1747FBD7-9D99-4E66-8AC5-35EE3DCE7DF7}" type="parTrans" cxnId="{A435A681-ACD0-49F0-8EC3-CC064D0CC0A8}">
      <dgm:prSet custT="1"/>
      <dgm:spPr/>
      <dgm:t>
        <a:bodyPr/>
        <a:lstStyle/>
        <a:p>
          <a:endParaRPr lang="es-ES_tradnl" sz="500" dirty="0"/>
        </a:p>
      </dgm:t>
    </dgm:pt>
    <dgm:pt modelId="{3F1E03D8-4107-4ED0-94C6-06253B9089D0}" type="sibTrans" cxnId="{A435A681-ACD0-49F0-8EC3-CC064D0CC0A8}">
      <dgm:prSet/>
      <dgm:spPr/>
      <dgm:t>
        <a:bodyPr/>
        <a:lstStyle/>
        <a:p>
          <a:endParaRPr lang="es-ES_tradnl" sz="500"/>
        </a:p>
      </dgm:t>
    </dgm:pt>
    <dgm:pt modelId="{75918379-4105-4E93-931A-C229910EF53C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Relleno</a:t>
          </a:r>
          <a:endParaRPr lang="es-ES_tradnl" sz="500" dirty="0"/>
        </a:p>
      </dgm:t>
    </dgm:pt>
    <dgm:pt modelId="{E752DDC4-BE3E-4A93-B1D2-CCC72DA02F55}" type="parTrans" cxnId="{35EE4D54-B015-4E35-ADAC-F93B5D88D617}">
      <dgm:prSet custT="1"/>
      <dgm:spPr/>
      <dgm:t>
        <a:bodyPr/>
        <a:lstStyle/>
        <a:p>
          <a:endParaRPr lang="es-ES_tradnl" sz="500" dirty="0"/>
        </a:p>
      </dgm:t>
    </dgm:pt>
    <dgm:pt modelId="{1781410F-5D36-4D08-9D46-79B5353432B7}" type="sibTrans" cxnId="{35EE4D54-B015-4E35-ADAC-F93B5D88D617}">
      <dgm:prSet/>
      <dgm:spPr/>
      <dgm:t>
        <a:bodyPr/>
        <a:lstStyle/>
        <a:p>
          <a:endParaRPr lang="es-ES_tradnl" sz="500"/>
        </a:p>
      </dgm:t>
    </dgm:pt>
    <dgm:pt modelId="{D3A860E4-E59A-4BDA-9EDD-F9192734DFB9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500" dirty="0" smtClean="0"/>
            <a:t>Proteger</a:t>
          </a:r>
          <a:endParaRPr lang="es-ES_tradnl" sz="500" dirty="0"/>
        </a:p>
      </dgm:t>
    </dgm:pt>
    <dgm:pt modelId="{317BEA91-0A6E-47E0-8B6A-615B2BDC244F}" type="parTrans" cxnId="{13487D58-B228-414A-949C-7AE26A6DAB51}">
      <dgm:prSet custT="1"/>
      <dgm:spPr/>
      <dgm:t>
        <a:bodyPr/>
        <a:lstStyle/>
        <a:p>
          <a:endParaRPr lang="es-ES_tradnl" sz="500" dirty="0"/>
        </a:p>
      </dgm:t>
    </dgm:pt>
    <dgm:pt modelId="{8CFF2C2A-878E-4599-AEE2-E65D36F0C5DC}" type="sibTrans" cxnId="{13487D58-B228-414A-949C-7AE26A6DAB51}">
      <dgm:prSet/>
      <dgm:spPr/>
      <dgm:t>
        <a:bodyPr/>
        <a:lstStyle/>
        <a:p>
          <a:endParaRPr lang="es-ES_tradnl" sz="500"/>
        </a:p>
      </dgm:t>
    </dgm:pt>
    <dgm:pt modelId="{2F1E63B5-7E2D-4FB7-AB92-CEE0D9DEEA26}" type="pres">
      <dgm:prSet presAssocID="{2AD3047C-15FB-4E84-9008-15520BEF5A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4ECC937F-BA29-4029-AAEE-D690FFFA750F}" type="pres">
      <dgm:prSet presAssocID="{22D0D746-F1A8-4075-AB9A-99DCDB9756D0}" presName="root1" presStyleCnt="0"/>
      <dgm:spPr/>
      <dgm:t>
        <a:bodyPr/>
        <a:lstStyle/>
        <a:p>
          <a:endParaRPr lang="es-ES_tradnl"/>
        </a:p>
      </dgm:t>
    </dgm:pt>
    <dgm:pt modelId="{1D1CB358-6995-4167-8811-690AF794F087}" type="pres">
      <dgm:prSet presAssocID="{22D0D746-F1A8-4075-AB9A-99DCDB9756D0}" presName="LevelOneTextNode" presStyleLbl="node0" presStyleIdx="0" presStyleCnt="1" custScaleX="102707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425FBCE1-2E46-4D2E-9311-4A746C50F163}" type="pres">
      <dgm:prSet presAssocID="{22D0D746-F1A8-4075-AB9A-99DCDB9756D0}" presName="level2hierChild" presStyleCnt="0"/>
      <dgm:spPr/>
      <dgm:t>
        <a:bodyPr/>
        <a:lstStyle/>
        <a:p>
          <a:endParaRPr lang="es-ES_tradnl"/>
        </a:p>
      </dgm:t>
    </dgm:pt>
    <dgm:pt modelId="{1156269F-9A1F-417A-8AD8-EB2EB3DF487A}" type="pres">
      <dgm:prSet presAssocID="{649FA7A0-4F49-469E-8336-7B8F6CFC80BC}" presName="conn2-1" presStyleLbl="parChTrans1D2" presStyleIdx="0" presStyleCnt="1"/>
      <dgm:spPr/>
      <dgm:t>
        <a:bodyPr/>
        <a:lstStyle/>
        <a:p>
          <a:endParaRPr lang="es-ES_tradnl"/>
        </a:p>
      </dgm:t>
    </dgm:pt>
    <dgm:pt modelId="{3E7C2F50-487F-4F8D-9E0F-3C5091326B07}" type="pres">
      <dgm:prSet presAssocID="{649FA7A0-4F49-469E-8336-7B8F6CFC80BC}" presName="connTx" presStyleLbl="parChTrans1D2" presStyleIdx="0" presStyleCnt="1"/>
      <dgm:spPr/>
      <dgm:t>
        <a:bodyPr/>
        <a:lstStyle/>
        <a:p>
          <a:endParaRPr lang="es-ES_tradnl"/>
        </a:p>
      </dgm:t>
    </dgm:pt>
    <dgm:pt modelId="{D4E172FF-0303-4554-8A94-59DD9E67DB32}" type="pres">
      <dgm:prSet presAssocID="{524E0FE3-C382-468E-ABC0-5B636E85F429}" presName="root2" presStyleCnt="0"/>
      <dgm:spPr/>
      <dgm:t>
        <a:bodyPr/>
        <a:lstStyle/>
        <a:p>
          <a:endParaRPr lang="es-ES_tradnl"/>
        </a:p>
      </dgm:t>
    </dgm:pt>
    <dgm:pt modelId="{24CF58DE-F113-4E27-8CF4-8CCF74210186}" type="pres">
      <dgm:prSet presAssocID="{524E0FE3-C382-468E-ABC0-5B636E85F429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2F6A88F-8BE6-4DEC-BC5E-5AE872A2A80F}" type="pres">
      <dgm:prSet presAssocID="{524E0FE3-C382-468E-ABC0-5B636E85F429}" presName="level3hierChild" presStyleCnt="0"/>
      <dgm:spPr/>
      <dgm:t>
        <a:bodyPr/>
        <a:lstStyle/>
        <a:p>
          <a:endParaRPr lang="es-ES_tradnl"/>
        </a:p>
      </dgm:t>
    </dgm:pt>
    <dgm:pt modelId="{E6AA14CE-BDD6-4D86-9710-85961DA985EF}" type="pres">
      <dgm:prSet presAssocID="{3F9A8B66-A035-4470-9445-0D3FDE9139A5}" presName="conn2-1" presStyleLbl="parChTrans1D3" presStyleIdx="0" presStyleCnt="5"/>
      <dgm:spPr/>
      <dgm:t>
        <a:bodyPr/>
        <a:lstStyle/>
        <a:p>
          <a:endParaRPr lang="es-ES_tradnl"/>
        </a:p>
      </dgm:t>
    </dgm:pt>
    <dgm:pt modelId="{68F3D521-CCBB-42A3-9F06-76EA9D591682}" type="pres">
      <dgm:prSet presAssocID="{3F9A8B66-A035-4470-9445-0D3FDE9139A5}" presName="connTx" presStyleLbl="parChTrans1D3" presStyleIdx="0" presStyleCnt="5"/>
      <dgm:spPr/>
      <dgm:t>
        <a:bodyPr/>
        <a:lstStyle/>
        <a:p>
          <a:endParaRPr lang="es-ES_tradnl"/>
        </a:p>
      </dgm:t>
    </dgm:pt>
    <dgm:pt modelId="{9DD4F60C-202C-45E7-B553-B0031E00D87C}" type="pres">
      <dgm:prSet presAssocID="{D854C8D2-978A-49B0-9046-864143294903}" presName="root2" presStyleCnt="0"/>
      <dgm:spPr/>
      <dgm:t>
        <a:bodyPr/>
        <a:lstStyle/>
        <a:p>
          <a:endParaRPr lang="es-ES_tradnl"/>
        </a:p>
      </dgm:t>
    </dgm:pt>
    <dgm:pt modelId="{AAD9CB69-E753-4884-BAE5-60964BFB5020}" type="pres">
      <dgm:prSet presAssocID="{D854C8D2-978A-49B0-9046-864143294903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F01C8A6E-8E7C-4C90-8E8B-E451646F2F55}" type="pres">
      <dgm:prSet presAssocID="{D854C8D2-978A-49B0-9046-864143294903}" presName="level3hierChild" presStyleCnt="0"/>
      <dgm:spPr/>
      <dgm:t>
        <a:bodyPr/>
        <a:lstStyle/>
        <a:p>
          <a:endParaRPr lang="es-ES_tradnl"/>
        </a:p>
      </dgm:t>
    </dgm:pt>
    <dgm:pt modelId="{F0B61891-21EA-4310-95F7-310E45919FBE}" type="pres">
      <dgm:prSet presAssocID="{0AFC082A-CC82-4D57-895A-DDFDB8283BB7}" presName="conn2-1" presStyleLbl="parChTrans1D3" presStyleIdx="1" presStyleCnt="5"/>
      <dgm:spPr/>
      <dgm:t>
        <a:bodyPr/>
        <a:lstStyle/>
        <a:p>
          <a:endParaRPr lang="es-ES_tradnl"/>
        </a:p>
      </dgm:t>
    </dgm:pt>
    <dgm:pt modelId="{84934723-34F9-4B00-8CAF-9CAD080CA6B9}" type="pres">
      <dgm:prSet presAssocID="{0AFC082A-CC82-4D57-895A-DDFDB8283BB7}" presName="connTx" presStyleLbl="parChTrans1D3" presStyleIdx="1" presStyleCnt="5"/>
      <dgm:spPr/>
      <dgm:t>
        <a:bodyPr/>
        <a:lstStyle/>
        <a:p>
          <a:endParaRPr lang="es-ES_tradnl"/>
        </a:p>
      </dgm:t>
    </dgm:pt>
    <dgm:pt modelId="{6464470D-BB71-45DE-8C46-97FB59A4EDBD}" type="pres">
      <dgm:prSet presAssocID="{34C83BA6-9F10-474C-BE72-3E82C0D94052}" presName="root2" presStyleCnt="0"/>
      <dgm:spPr/>
      <dgm:t>
        <a:bodyPr/>
        <a:lstStyle/>
        <a:p>
          <a:endParaRPr lang="es-ES_tradnl"/>
        </a:p>
      </dgm:t>
    </dgm:pt>
    <dgm:pt modelId="{724CAFD7-E068-4551-81DF-B90028365083}" type="pres">
      <dgm:prSet presAssocID="{34C83BA6-9F10-474C-BE72-3E82C0D9405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D77E9F29-AA84-4DEB-A6E4-3B8AD6F063F3}" type="pres">
      <dgm:prSet presAssocID="{34C83BA6-9F10-474C-BE72-3E82C0D94052}" presName="level3hierChild" presStyleCnt="0"/>
      <dgm:spPr/>
      <dgm:t>
        <a:bodyPr/>
        <a:lstStyle/>
        <a:p>
          <a:endParaRPr lang="es-ES_tradnl"/>
        </a:p>
      </dgm:t>
    </dgm:pt>
    <dgm:pt modelId="{7226EF76-92D4-43A5-948A-017C838D3830}" type="pres">
      <dgm:prSet presAssocID="{1747FBD7-9D99-4E66-8AC5-35EE3DCE7DF7}" presName="conn2-1" presStyleLbl="parChTrans1D3" presStyleIdx="2" presStyleCnt="5"/>
      <dgm:spPr/>
      <dgm:t>
        <a:bodyPr/>
        <a:lstStyle/>
        <a:p>
          <a:endParaRPr lang="es-ES_tradnl"/>
        </a:p>
      </dgm:t>
    </dgm:pt>
    <dgm:pt modelId="{BFEE61D4-2C95-4CE2-888C-A9EA4BF99428}" type="pres">
      <dgm:prSet presAssocID="{1747FBD7-9D99-4E66-8AC5-35EE3DCE7DF7}" presName="connTx" presStyleLbl="parChTrans1D3" presStyleIdx="2" presStyleCnt="5"/>
      <dgm:spPr/>
      <dgm:t>
        <a:bodyPr/>
        <a:lstStyle/>
        <a:p>
          <a:endParaRPr lang="es-ES_tradnl"/>
        </a:p>
      </dgm:t>
    </dgm:pt>
    <dgm:pt modelId="{9933AE11-079E-4F8B-8C39-79055F64D9C1}" type="pres">
      <dgm:prSet presAssocID="{C6A191DA-98C4-45AF-B933-6424B04F4EBA}" presName="root2" presStyleCnt="0"/>
      <dgm:spPr/>
      <dgm:t>
        <a:bodyPr/>
        <a:lstStyle/>
        <a:p>
          <a:endParaRPr lang="es-ES_tradnl"/>
        </a:p>
      </dgm:t>
    </dgm:pt>
    <dgm:pt modelId="{E0EF5A4B-5CF2-4AC7-8060-D31B6C196468}" type="pres">
      <dgm:prSet presAssocID="{C6A191DA-98C4-45AF-B933-6424B04F4EBA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32E00255-59FF-47CF-8A11-8FF3641A63E7}" type="pres">
      <dgm:prSet presAssocID="{C6A191DA-98C4-45AF-B933-6424B04F4EBA}" presName="level3hierChild" presStyleCnt="0"/>
      <dgm:spPr/>
      <dgm:t>
        <a:bodyPr/>
        <a:lstStyle/>
        <a:p>
          <a:endParaRPr lang="es-ES_tradnl"/>
        </a:p>
      </dgm:t>
    </dgm:pt>
    <dgm:pt modelId="{8AB27CB7-39B4-4E78-AC1E-DC00F7BB263D}" type="pres">
      <dgm:prSet presAssocID="{E752DDC4-BE3E-4A93-B1D2-CCC72DA02F55}" presName="conn2-1" presStyleLbl="parChTrans1D3" presStyleIdx="3" presStyleCnt="5"/>
      <dgm:spPr/>
      <dgm:t>
        <a:bodyPr/>
        <a:lstStyle/>
        <a:p>
          <a:endParaRPr lang="es-ES_tradnl"/>
        </a:p>
      </dgm:t>
    </dgm:pt>
    <dgm:pt modelId="{96017022-40DC-41D1-B2FC-164D5E86C968}" type="pres">
      <dgm:prSet presAssocID="{E752DDC4-BE3E-4A93-B1D2-CCC72DA02F55}" presName="connTx" presStyleLbl="parChTrans1D3" presStyleIdx="3" presStyleCnt="5"/>
      <dgm:spPr/>
      <dgm:t>
        <a:bodyPr/>
        <a:lstStyle/>
        <a:p>
          <a:endParaRPr lang="es-ES_tradnl"/>
        </a:p>
      </dgm:t>
    </dgm:pt>
    <dgm:pt modelId="{43052291-FF87-42F2-A854-0AC9FDD85889}" type="pres">
      <dgm:prSet presAssocID="{75918379-4105-4E93-931A-C229910EF53C}" presName="root2" presStyleCnt="0"/>
      <dgm:spPr/>
      <dgm:t>
        <a:bodyPr/>
        <a:lstStyle/>
        <a:p>
          <a:endParaRPr lang="es-ES_tradnl"/>
        </a:p>
      </dgm:t>
    </dgm:pt>
    <dgm:pt modelId="{6A437D50-EE09-4E41-8845-ED8BB0C270BA}" type="pres">
      <dgm:prSet presAssocID="{75918379-4105-4E93-931A-C229910EF53C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D0A11ABD-8FDF-4007-861C-9F1BC605F4A3}" type="pres">
      <dgm:prSet presAssocID="{75918379-4105-4E93-931A-C229910EF53C}" presName="level3hierChild" presStyleCnt="0"/>
      <dgm:spPr/>
      <dgm:t>
        <a:bodyPr/>
        <a:lstStyle/>
        <a:p>
          <a:endParaRPr lang="es-ES_tradnl"/>
        </a:p>
      </dgm:t>
    </dgm:pt>
    <dgm:pt modelId="{9127EFD0-B641-48EB-800B-3D35A67B2914}" type="pres">
      <dgm:prSet presAssocID="{317BEA91-0A6E-47E0-8B6A-615B2BDC244F}" presName="conn2-1" presStyleLbl="parChTrans1D3" presStyleIdx="4" presStyleCnt="5"/>
      <dgm:spPr/>
      <dgm:t>
        <a:bodyPr/>
        <a:lstStyle/>
        <a:p>
          <a:endParaRPr lang="es-ES_tradnl"/>
        </a:p>
      </dgm:t>
    </dgm:pt>
    <dgm:pt modelId="{F5F8ED92-FC6B-4173-A5E6-61DD565B6BE4}" type="pres">
      <dgm:prSet presAssocID="{317BEA91-0A6E-47E0-8B6A-615B2BDC244F}" presName="connTx" presStyleLbl="parChTrans1D3" presStyleIdx="4" presStyleCnt="5"/>
      <dgm:spPr/>
      <dgm:t>
        <a:bodyPr/>
        <a:lstStyle/>
        <a:p>
          <a:endParaRPr lang="es-ES_tradnl"/>
        </a:p>
      </dgm:t>
    </dgm:pt>
    <dgm:pt modelId="{3B9DE4FE-2D60-4D2B-B4FD-0FC4B61FC2C1}" type="pres">
      <dgm:prSet presAssocID="{D3A860E4-E59A-4BDA-9EDD-F9192734DFB9}" presName="root2" presStyleCnt="0"/>
      <dgm:spPr/>
      <dgm:t>
        <a:bodyPr/>
        <a:lstStyle/>
        <a:p>
          <a:endParaRPr lang="es-ES_tradnl"/>
        </a:p>
      </dgm:t>
    </dgm:pt>
    <dgm:pt modelId="{00831F09-F38A-40D5-9BEB-9D241176ECC4}" type="pres">
      <dgm:prSet presAssocID="{D3A860E4-E59A-4BDA-9EDD-F9192734DFB9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s-ES_tradnl"/>
        </a:p>
      </dgm:t>
    </dgm:pt>
    <dgm:pt modelId="{6DF3C789-A3AE-4707-83A0-F52EF987174F}" type="pres">
      <dgm:prSet presAssocID="{D3A860E4-E59A-4BDA-9EDD-F9192734DFB9}" presName="level3hierChild" presStyleCnt="0"/>
      <dgm:spPr/>
      <dgm:t>
        <a:bodyPr/>
        <a:lstStyle/>
        <a:p>
          <a:endParaRPr lang="es-ES_tradnl"/>
        </a:p>
      </dgm:t>
    </dgm:pt>
  </dgm:ptLst>
  <dgm:cxnLst>
    <dgm:cxn modelId="{6BC5B73E-D545-4DDE-98CC-BE3D763E73F0}" srcId="{524E0FE3-C382-468E-ABC0-5B636E85F429}" destId="{D854C8D2-978A-49B0-9046-864143294903}" srcOrd="0" destOrd="0" parTransId="{3F9A8B66-A035-4470-9445-0D3FDE9139A5}" sibTransId="{DBFCF6A1-0DB4-4282-A107-0AD193D624AD}"/>
    <dgm:cxn modelId="{1195D463-7EA2-43BD-BDC4-7E1DCC62BCBA}" srcId="{2AD3047C-15FB-4E84-9008-15520BEF5A38}" destId="{22D0D746-F1A8-4075-AB9A-99DCDB9756D0}" srcOrd="0" destOrd="0" parTransId="{2A350771-A683-40E5-B86C-5CD07E6E20E2}" sibTransId="{6965FE63-A40A-4CFB-B530-CDC55BEF7B34}"/>
    <dgm:cxn modelId="{E3F7D088-FCF9-4EDE-B9BA-D93081A7E929}" type="presOf" srcId="{75918379-4105-4E93-931A-C229910EF53C}" destId="{6A437D50-EE09-4E41-8845-ED8BB0C270BA}" srcOrd="0" destOrd="0" presId="urn:microsoft.com/office/officeart/2005/8/layout/hierarchy2"/>
    <dgm:cxn modelId="{235BEB06-0E27-4A83-850B-D52D42E91D36}" type="presOf" srcId="{E752DDC4-BE3E-4A93-B1D2-CCC72DA02F55}" destId="{8AB27CB7-39B4-4E78-AC1E-DC00F7BB263D}" srcOrd="0" destOrd="0" presId="urn:microsoft.com/office/officeart/2005/8/layout/hierarchy2"/>
    <dgm:cxn modelId="{56F4B68C-8D6C-4A60-96EA-F06AE924333D}" type="presOf" srcId="{524E0FE3-C382-468E-ABC0-5B636E85F429}" destId="{24CF58DE-F113-4E27-8CF4-8CCF74210186}" srcOrd="0" destOrd="0" presId="urn:microsoft.com/office/officeart/2005/8/layout/hierarchy2"/>
    <dgm:cxn modelId="{EE34C52E-33F7-47FC-A8C1-BEC070EEC1B2}" type="presOf" srcId="{D3A860E4-E59A-4BDA-9EDD-F9192734DFB9}" destId="{00831F09-F38A-40D5-9BEB-9D241176ECC4}" srcOrd="0" destOrd="0" presId="urn:microsoft.com/office/officeart/2005/8/layout/hierarchy2"/>
    <dgm:cxn modelId="{D785643C-92AF-4E88-847E-C778D53B2625}" type="presOf" srcId="{3F9A8B66-A035-4470-9445-0D3FDE9139A5}" destId="{E6AA14CE-BDD6-4D86-9710-85961DA985EF}" srcOrd="0" destOrd="0" presId="urn:microsoft.com/office/officeart/2005/8/layout/hierarchy2"/>
    <dgm:cxn modelId="{2AF106AD-1EB5-4537-BDAB-62A8F2026E82}" type="presOf" srcId="{3F9A8B66-A035-4470-9445-0D3FDE9139A5}" destId="{68F3D521-CCBB-42A3-9F06-76EA9D591682}" srcOrd="1" destOrd="0" presId="urn:microsoft.com/office/officeart/2005/8/layout/hierarchy2"/>
    <dgm:cxn modelId="{6270E501-332E-429F-B1CE-4FD141AA4BB5}" type="presOf" srcId="{2AD3047C-15FB-4E84-9008-15520BEF5A38}" destId="{2F1E63B5-7E2D-4FB7-AB92-CEE0D9DEEA26}" srcOrd="0" destOrd="0" presId="urn:microsoft.com/office/officeart/2005/8/layout/hierarchy2"/>
    <dgm:cxn modelId="{E8067649-B24E-4ED4-81B4-709BA3FEA4E6}" type="presOf" srcId="{649FA7A0-4F49-469E-8336-7B8F6CFC80BC}" destId="{3E7C2F50-487F-4F8D-9E0F-3C5091326B07}" srcOrd="1" destOrd="0" presId="urn:microsoft.com/office/officeart/2005/8/layout/hierarchy2"/>
    <dgm:cxn modelId="{57906C03-D9A2-4E21-AA37-DC249059DDAB}" type="presOf" srcId="{1747FBD7-9D99-4E66-8AC5-35EE3DCE7DF7}" destId="{7226EF76-92D4-43A5-948A-017C838D3830}" srcOrd="0" destOrd="0" presId="urn:microsoft.com/office/officeart/2005/8/layout/hierarchy2"/>
    <dgm:cxn modelId="{215EA918-CDE2-4C90-8C8A-83277F8BA4A4}" type="presOf" srcId="{22D0D746-F1A8-4075-AB9A-99DCDB9756D0}" destId="{1D1CB358-6995-4167-8811-690AF794F087}" srcOrd="0" destOrd="0" presId="urn:microsoft.com/office/officeart/2005/8/layout/hierarchy2"/>
    <dgm:cxn modelId="{B6F8B1A3-E623-4E52-84D8-F0411BCC50FB}" srcId="{22D0D746-F1A8-4075-AB9A-99DCDB9756D0}" destId="{524E0FE3-C382-468E-ABC0-5B636E85F429}" srcOrd="0" destOrd="0" parTransId="{649FA7A0-4F49-469E-8336-7B8F6CFC80BC}" sibTransId="{87B2F437-7FB6-4707-A490-F4584FA23F9A}"/>
    <dgm:cxn modelId="{A435A681-ACD0-49F0-8EC3-CC064D0CC0A8}" srcId="{524E0FE3-C382-468E-ABC0-5B636E85F429}" destId="{C6A191DA-98C4-45AF-B933-6424B04F4EBA}" srcOrd="2" destOrd="0" parTransId="{1747FBD7-9D99-4E66-8AC5-35EE3DCE7DF7}" sibTransId="{3F1E03D8-4107-4ED0-94C6-06253B9089D0}"/>
    <dgm:cxn modelId="{EE6B7718-FD4A-4169-9502-A6B503BD46FA}" type="presOf" srcId="{0AFC082A-CC82-4D57-895A-DDFDB8283BB7}" destId="{F0B61891-21EA-4310-95F7-310E45919FBE}" srcOrd="0" destOrd="0" presId="urn:microsoft.com/office/officeart/2005/8/layout/hierarchy2"/>
    <dgm:cxn modelId="{36738277-BC16-4405-B9DB-083C0DE20B9A}" srcId="{524E0FE3-C382-468E-ABC0-5B636E85F429}" destId="{34C83BA6-9F10-474C-BE72-3E82C0D94052}" srcOrd="1" destOrd="0" parTransId="{0AFC082A-CC82-4D57-895A-DDFDB8283BB7}" sibTransId="{DF8EAAF3-6E55-4FD5-B3AA-4F8E65EAC647}"/>
    <dgm:cxn modelId="{5846A275-76AA-431A-A2D9-A663FC69B830}" type="presOf" srcId="{1747FBD7-9D99-4E66-8AC5-35EE3DCE7DF7}" destId="{BFEE61D4-2C95-4CE2-888C-A9EA4BF99428}" srcOrd="1" destOrd="0" presId="urn:microsoft.com/office/officeart/2005/8/layout/hierarchy2"/>
    <dgm:cxn modelId="{4925F9D6-3780-4AD2-A54A-87DAF5F5DD71}" type="presOf" srcId="{D854C8D2-978A-49B0-9046-864143294903}" destId="{AAD9CB69-E753-4884-BAE5-60964BFB5020}" srcOrd="0" destOrd="0" presId="urn:microsoft.com/office/officeart/2005/8/layout/hierarchy2"/>
    <dgm:cxn modelId="{43E2B02C-063F-45E0-8A3B-5973D580048F}" type="presOf" srcId="{317BEA91-0A6E-47E0-8B6A-615B2BDC244F}" destId="{F5F8ED92-FC6B-4173-A5E6-61DD565B6BE4}" srcOrd="1" destOrd="0" presId="urn:microsoft.com/office/officeart/2005/8/layout/hierarchy2"/>
    <dgm:cxn modelId="{61AEE49D-07EE-46EA-87C4-DD57580404D6}" type="presOf" srcId="{649FA7A0-4F49-469E-8336-7B8F6CFC80BC}" destId="{1156269F-9A1F-417A-8AD8-EB2EB3DF487A}" srcOrd="0" destOrd="0" presId="urn:microsoft.com/office/officeart/2005/8/layout/hierarchy2"/>
    <dgm:cxn modelId="{35EE4D54-B015-4E35-ADAC-F93B5D88D617}" srcId="{524E0FE3-C382-468E-ABC0-5B636E85F429}" destId="{75918379-4105-4E93-931A-C229910EF53C}" srcOrd="3" destOrd="0" parTransId="{E752DDC4-BE3E-4A93-B1D2-CCC72DA02F55}" sibTransId="{1781410F-5D36-4D08-9D46-79B5353432B7}"/>
    <dgm:cxn modelId="{28F1AB73-BCA6-4644-B683-061238AC116C}" type="presOf" srcId="{C6A191DA-98C4-45AF-B933-6424B04F4EBA}" destId="{E0EF5A4B-5CF2-4AC7-8060-D31B6C196468}" srcOrd="0" destOrd="0" presId="urn:microsoft.com/office/officeart/2005/8/layout/hierarchy2"/>
    <dgm:cxn modelId="{7178BB76-CF97-4573-826C-4296285C2158}" type="presOf" srcId="{34C83BA6-9F10-474C-BE72-3E82C0D94052}" destId="{724CAFD7-E068-4551-81DF-B90028365083}" srcOrd="0" destOrd="0" presId="urn:microsoft.com/office/officeart/2005/8/layout/hierarchy2"/>
    <dgm:cxn modelId="{32527405-D214-45F5-A6C9-5F3A4E4A13D8}" type="presOf" srcId="{317BEA91-0A6E-47E0-8B6A-615B2BDC244F}" destId="{9127EFD0-B641-48EB-800B-3D35A67B2914}" srcOrd="0" destOrd="0" presId="urn:microsoft.com/office/officeart/2005/8/layout/hierarchy2"/>
    <dgm:cxn modelId="{13487D58-B228-414A-949C-7AE26A6DAB51}" srcId="{524E0FE3-C382-468E-ABC0-5B636E85F429}" destId="{D3A860E4-E59A-4BDA-9EDD-F9192734DFB9}" srcOrd="4" destOrd="0" parTransId="{317BEA91-0A6E-47E0-8B6A-615B2BDC244F}" sibTransId="{8CFF2C2A-878E-4599-AEE2-E65D36F0C5DC}"/>
    <dgm:cxn modelId="{6E4F580D-1377-4EDA-9B0A-BC12306E7E8C}" type="presOf" srcId="{0AFC082A-CC82-4D57-895A-DDFDB8283BB7}" destId="{84934723-34F9-4B00-8CAF-9CAD080CA6B9}" srcOrd="1" destOrd="0" presId="urn:microsoft.com/office/officeart/2005/8/layout/hierarchy2"/>
    <dgm:cxn modelId="{4BBC9388-67DE-49D0-A81C-13294C0F8E63}" type="presOf" srcId="{E752DDC4-BE3E-4A93-B1D2-CCC72DA02F55}" destId="{96017022-40DC-41D1-B2FC-164D5E86C968}" srcOrd="1" destOrd="0" presId="urn:microsoft.com/office/officeart/2005/8/layout/hierarchy2"/>
    <dgm:cxn modelId="{24290A2C-8717-4D7D-8E93-E03D12859387}" type="presParOf" srcId="{2F1E63B5-7E2D-4FB7-AB92-CEE0D9DEEA26}" destId="{4ECC937F-BA29-4029-AAEE-D690FFFA750F}" srcOrd="0" destOrd="0" presId="urn:microsoft.com/office/officeart/2005/8/layout/hierarchy2"/>
    <dgm:cxn modelId="{2D324509-0F95-4E53-B03F-DE3E9EF5E115}" type="presParOf" srcId="{4ECC937F-BA29-4029-AAEE-D690FFFA750F}" destId="{1D1CB358-6995-4167-8811-690AF794F087}" srcOrd="0" destOrd="0" presId="urn:microsoft.com/office/officeart/2005/8/layout/hierarchy2"/>
    <dgm:cxn modelId="{8E0C0B34-E649-42F8-BF46-0B6642948256}" type="presParOf" srcId="{4ECC937F-BA29-4029-AAEE-D690FFFA750F}" destId="{425FBCE1-2E46-4D2E-9311-4A746C50F163}" srcOrd="1" destOrd="0" presId="urn:microsoft.com/office/officeart/2005/8/layout/hierarchy2"/>
    <dgm:cxn modelId="{9F7A330E-23C8-4986-BA90-DCEAD87AE680}" type="presParOf" srcId="{425FBCE1-2E46-4D2E-9311-4A746C50F163}" destId="{1156269F-9A1F-417A-8AD8-EB2EB3DF487A}" srcOrd="0" destOrd="0" presId="urn:microsoft.com/office/officeart/2005/8/layout/hierarchy2"/>
    <dgm:cxn modelId="{898A34BE-0C21-4251-9665-68268083DB6F}" type="presParOf" srcId="{1156269F-9A1F-417A-8AD8-EB2EB3DF487A}" destId="{3E7C2F50-487F-4F8D-9E0F-3C5091326B07}" srcOrd="0" destOrd="0" presId="urn:microsoft.com/office/officeart/2005/8/layout/hierarchy2"/>
    <dgm:cxn modelId="{0C07191A-5D62-44D0-8CB3-8C1D47B470C2}" type="presParOf" srcId="{425FBCE1-2E46-4D2E-9311-4A746C50F163}" destId="{D4E172FF-0303-4554-8A94-59DD9E67DB32}" srcOrd="1" destOrd="0" presId="urn:microsoft.com/office/officeart/2005/8/layout/hierarchy2"/>
    <dgm:cxn modelId="{AB80E258-4B62-4EAA-A8BC-0B24A53D3D00}" type="presParOf" srcId="{D4E172FF-0303-4554-8A94-59DD9E67DB32}" destId="{24CF58DE-F113-4E27-8CF4-8CCF74210186}" srcOrd="0" destOrd="0" presId="urn:microsoft.com/office/officeart/2005/8/layout/hierarchy2"/>
    <dgm:cxn modelId="{BCBE0CE9-5DFC-4DD2-8092-F95CF16D6158}" type="presParOf" srcId="{D4E172FF-0303-4554-8A94-59DD9E67DB32}" destId="{62F6A88F-8BE6-4DEC-BC5E-5AE872A2A80F}" srcOrd="1" destOrd="0" presId="urn:microsoft.com/office/officeart/2005/8/layout/hierarchy2"/>
    <dgm:cxn modelId="{6DC31DF1-BE26-428A-96C4-4834A7DBF7A1}" type="presParOf" srcId="{62F6A88F-8BE6-4DEC-BC5E-5AE872A2A80F}" destId="{E6AA14CE-BDD6-4D86-9710-85961DA985EF}" srcOrd="0" destOrd="0" presId="urn:microsoft.com/office/officeart/2005/8/layout/hierarchy2"/>
    <dgm:cxn modelId="{3FEF1B26-AE09-4AF4-9F53-89965D7FB8F0}" type="presParOf" srcId="{E6AA14CE-BDD6-4D86-9710-85961DA985EF}" destId="{68F3D521-CCBB-42A3-9F06-76EA9D591682}" srcOrd="0" destOrd="0" presId="urn:microsoft.com/office/officeart/2005/8/layout/hierarchy2"/>
    <dgm:cxn modelId="{ACB9EBE3-7857-49D6-AC19-3CC05DF291C2}" type="presParOf" srcId="{62F6A88F-8BE6-4DEC-BC5E-5AE872A2A80F}" destId="{9DD4F60C-202C-45E7-B553-B0031E00D87C}" srcOrd="1" destOrd="0" presId="urn:microsoft.com/office/officeart/2005/8/layout/hierarchy2"/>
    <dgm:cxn modelId="{007A6A18-6B5E-433C-B94C-87982C982596}" type="presParOf" srcId="{9DD4F60C-202C-45E7-B553-B0031E00D87C}" destId="{AAD9CB69-E753-4884-BAE5-60964BFB5020}" srcOrd="0" destOrd="0" presId="urn:microsoft.com/office/officeart/2005/8/layout/hierarchy2"/>
    <dgm:cxn modelId="{51EA6430-2973-4E4C-8B8B-9DC19ECC9758}" type="presParOf" srcId="{9DD4F60C-202C-45E7-B553-B0031E00D87C}" destId="{F01C8A6E-8E7C-4C90-8E8B-E451646F2F55}" srcOrd="1" destOrd="0" presId="urn:microsoft.com/office/officeart/2005/8/layout/hierarchy2"/>
    <dgm:cxn modelId="{B95B19EF-4C87-4751-969D-F91AF1E1871D}" type="presParOf" srcId="{62F6A88F-8BE6-4DEC-BC5E-5AE872A2A80F}" destId="{F0B61891-21EA-4310-95F7-310E45919FBE}" srcOrd="2" destOrd="0" presId="urn:microsoft.com/office/officeart/2005/8/layout/hierarchy2"/>
    <dgm:cxn modelId="{AC3933B2-2641-4778-94F5-1375A05D9ED5}" type="presParOf" srcId="{F0B61891-21EA-4310-95F7-310E45919FBE}" destId="{84934723-34F9-4B00-8CAF-9CAD080CA6B9}" srcOrd="0" destOrd="0" presId="urn:microsoft.com/office/officeart/2005/8/layout/hierarchy2"/>
    <dgm:cxn modelId="{A6F9DA55-AB78-419B-A93B-4224A32D44A6}" type="presParOf" srcId="{62F6A88F-8BE6-4DEC-BC5E-5AE872A2A80F}" destId="{6464470D-BB71-45DE-8C46-97FB59A4EDBD}" srcOrd="3" destOrd="0" presId="urn:microsoft.com/office/officeart/2005/8/layout/hierarchy2"/>
    <dgm:cxn modelId="{7A7ABA29-341C-43A8-8FEE-3ACCC748F913}" type="presParOf" srcId="{6464470D-BB71-45DE-8C46-97FB59A4EDBD}" destId="{724CAFD7-E068-4551-81DF-B90028365083}" srcOrd="0" destOrd="0" presId="urn:microsoft.com/office/officeart/2005/8/layout/hierarchy2"/>
    <dgm:cxn modelId="{8FA9BE67-0FD4-4DF7-96A0-C75BE5156357}" type="presParOf" srcId="{6464470D-BB71-45DE-8C46-97FB59A4EDBD}" destId="{D77E9F29-AA84-4DEB-A6E4-3B8AD6F063F3}" srcOrd="1" destOrd="0" presId="urn:microsoft.com/office/officeart/2005/8/layout/hierarchy2"/>
    <dgm:cxn modelId="{A78B8B19-791E-4D99-A0E6-351CF0FD4551}" type="presParOf" srcId="{62F6A88F-8BE6-4DEC-BC5E-5AE872A2A80F}" destId="{7226EF76-92D4-43A5-948A-017C838D3830}" srcOrd="4" destOrd="0" presId="urn:microsoft.com/office/officeart/2005/8/layout/hierarchy2"/>
    <dgm:cxn modelId="{B0C0A52C-DB62-4287-BBA6-2552D72D1358}" type="presParOf" srcId="{7226EF76-92D4-43A5-948A-017C838D3830}" destId="{BFEE61D4-2C95-4CE2-888C-A9EA4BF99428}" srcOrd="0" destOrd="0" presId="urn:microsoft.com/office/officeart/2005/8/layout/hierarchy2"/>
    <dgm:cxn modelId="{37EFD59A-735C-4545-8E63-CA1ABBB6B67C}" type="presParOf" srcId="{62F6A88F-8BE6-4DEC-BC5E-5AE872A2A80F}" destId="{9933AE11-079E-4F8B-8C39-79055F64D9C1}" srcOrd="5" destOrd="0" presId="urn:microsoft.com/office/officeart/2005/8/layout/hierarchy2"/>
    <dgm:cxn modelId="{E8A542E2-A860-48F3-9EC0-70306FB6CB72}" type="presParOf" srcId="{9933AE11-079E-4F8B-8C39-79055F64D9C1}" destId="{E0EF5A4B-5CF2-4AC7-8060-D31B6C196468}" srcOrd="0" destOrd="0" presId="urn:microsoft.com/office/officeart/2005/8/layout/hierarchy2"/>
    <dgm:cxn modelId="{2B21894C-016B-470B-B1EF-B72E5DBB6894}" type="presParOf" srcId="{9933AE11-079E-4F8B-8C39-79055F64D9C1}" destId="{32E00255-59FF-47CF-8A11-8FF3641A63E7}" srcOrd="1" destOrd="0" presId="urn:microsoft.com/office/officeart/2005/8/layout/hierarchy2"/>
    <dgm:cxn modelId="{D64B5EC4-2C19-490F-AC62-60BBF2E3BA12}" type="presParOf" srcId="{62F6A88F-8BE6-4DEC-BC5E-5AE872A2A80F}" destId="{8AB27CB7-39B4-4E78-AC1E-DC00F7BB263D}" srcOrd="6" destOrd="0" presId="urn:microsoft.com/office/officeart/2005/8/layout/hierarchy2"/>
    <dgm:cxn modelId="{21252146-7261-4105-9320-24821BCF44B1}" type="presParOf" srcId="{8AB27CB7-39B4-4E78-AC1E-DC00F7BB263D}" destId="{96017022-40DC-41D1-B2FC-164D5E86C968}" srcOrd="0" destOrd="0" presId="urn:microsoft.com/office/officeart/2005/8/layout/hierarchy2"/>
    <dgm:cxn modelId="{A10B7966-FA2C-43D2-9FCB-3D0A8CA88E85}" type="presParOf" srcId="{62F6A88F-8BE6-4DEC-BC5E-5AE872A2A80F}" destId="{43052291-FF87-42F2-A854-0AC9FDD85889}" srcOrd="7" destOrd="0" presId="urn:microsoft.com/office/officeart/2005/8/layout/hierarchy2"/>
    <dgm:cxn modelId="{D585BE62-1BCD-48D1-A6FD-9B51798DA5BB}" type="presParOf" srcId="{43052291-FF87-42F2-A854-0AC9FDD85889}" destId="{6A437D50-EE09-4E41-8845-ED8BB0C270BA}" srcOrd="0" destOrd="0" presId="urn:microsoft.com/office/officeart/2005/8/layout/hierarchy2"/>
    <dgm:cxn modelId="{D2FA7F69-B9F4-45FD-A17E-70A4828C7BFA}" type="presParOf" srcId="{43052291-FF87-42F2-A854-0AC9FDD85889}" destId="{D0A11ABD-8FDF-4007-861C-9F1BC605F4A3}" srcOrd="1" destOrd="0" presId="urn:microsoft.com/office/officeart/2005/8/layout/hierarchy2"/>
    <dgm:cxn modelId="{D35B5E65-FC1F-420A-829E-C493C20E1259}" type="presParOf" srcId="{62F6A88F-8BE6-4DEC-BC5E-5AE872A2A80F}" destId="{9127EFD0-B641-48EB-800B-3D35A67B2914}" srcOrd="8" destOrd="0" presId="urn:microsoft.com/office/officeart/2005/8/layout/hierarchy2"/>
    <dgm:cxn modelId="{A8FBBB19-9FE0-4222-9D9A-3FA07AD965C9}" type="presParOf" srcId="{9127EFD0-B641-48EB-800B-3D35A67B2914}" destId="{F5F8ED92-FC6B-4173-A5E6-61DD565B6BE4}" srcOrd="0" destOrd="0" presId="urn:microsoft.com/office/officeart/2005/8/layout/hierarchy2"/>
    <dgm:cxn modelId="{2496AA87-F99D-4916-9B54-7277613F3FE2}" type="presParOf" srcId="{62F6A88F-8BE6-4DEC-BC5E-5AE872A2A80F}" destId="{3B9DE4FE-2D60-4D2B-B4FD-0FC4B61FC2C1}" srcOrd="9" destOrd="0" presId="urn:microsoft.com/office/officeart/2005/8/layout/hierarchy2"/>
    <dgm:cxn modelId="{4401D2AE-08EC-4CF9-9D00-D0BF1686F585}" type="presParOf" srcId="{3B9DE4FE-2D60-4D2B-B4FD-0FC4B61FC2C1}" destId="{00831F09-F38A-40D5-9BEB-9D241176ECC4}" srcOrd="0" destOrd="0" presId="urn:microsoft.com/office/officeart/2005/8/layout/hierarchy2"/>
    <dgm:cxn modelId="{021F8CA0-963F-44B9-B6EB-447A01B651F4}" type="presParOf" srcId="{3B9DE4FE-2D60-4D2B-B4FD-0FC4B61FC2C1}" destId="{6DF3C789-A3AE-4707-83A0-F52EF987174F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42" y="71657"/>
            <a:ext cx="3333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Título"/>
          <p:cNvSpPr>
            <a:spLocks noGrp="1"/>
          </p:cNvSpPr>
          <p:nvPr>
            <p:ph type="title"/>
          </p:nvPr>
        </p:nvSpPr>
        <p:spPr>
          <a:xfrm>
            <a:off x="2196856" y="975348"/>
            <a:ext cx="9252194" cy="490966"/>
          </a:xfrm>
          <a:noFill/>
        </p:spPr>
        <p:txBody>
          <a:bodyPr wrap="square" rtlCol="0">
            <a:spAutoFit/>
          </a:bodyPr>
          <a:lstStyle>
            <a:lvl1pPr marL="0" algn="l" defTabSz="1204596" rtl="0" eaLnBrk="1" latinLnBrk="0" hangingPunct="1">
              <a:defRPr lang="es-ES_tradnl" sz="2400" b="1" kern="1200" dirty="0" smtClean="0">
                <a:solidFill>
                  <a:sysClr val="windowText" lastClr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27" name="26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4542137" cy="337078"/>
          </a:xfrm>
          <a:noFill/>
        </p:spPr>
        <p:txBody>
          <a:bodyPr vert="horz" wrap="square" lIns="120459" tIns="60229" rIns="120459" bIns="60229" rtlCol="0" anchor="ctr">
            <a:spAutoFit/>
          </a:bodyPr>
          <a:lstStyle>
            <a:lvl1pPr>
              <a:buNone/>
              <a:defRPr kumimoji="0" lang="es-ES_tradnl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1204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6" name="15 CuadroTexto"/>
          <p:cNvSpPr txBox="1"/>
          <p:nvPr userDrawn="1"/>
        </p:nvSpPr>
        <p:spPr>
          <a:xfrm>
            <a:off x="12921779" y="0"/>
            <a:ext cx="746756" cy="377866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pPr algn="r"/>
            <a:r>
              <a:rPr lang="es-ES_tradnl" sz="1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fld id="{8041F532-4A0C-4B0A-8E5A-568C7A7F2C0A}" type="slidenum">
              <a:rPr lang="es-ES_tradnl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‹Nº›</a:t>
            </a:fld>
            <a:r>
              <a:rPr lang="es-ES_tradnl" sz="1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s-ES_tradnl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2041117" y="881832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 userDrawn="1"/>
        </p:nvCxnSpPr>
        <p:spPr>
          <a:xfrm>
            <a:off x="2041117" y="1735875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 userDrawn="1"/>
        </p:nvCxnSpPr>
        <p:spPr>
          <a:xfrm>
            <a:off x="2050938" y="7002512"/>
            <a:ext cx="947994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 userDrawn="1"/>
        </p:nvSpPr>
        <p:spPr>
          <a:xfrm>
            <a:off x="2042907" y="7066781"/>
            <a:ext cx="3649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© </a:t>
            </a:r>
            <a:r>
              <a:rPr lang="es-ES" sz="1400" dirty="0" err="1" smtClean="0"/>
              <a:t>GreenPC</a:t>
            </a:r>
            <a:r>
              <a:rPr lang="es-ES" sz="1400" dirty="0" smtClean="0"/>
              <a:t>, S.L. Todos los derechos reservados.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279672" y="304097"/>
            <a:ext cx="4118574" cy="647996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6822" y="304097"/>
            <a:ext cx="12134830" cy="647996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 userDrawn="1"/>
        </p:nvCxnSpPr>
        <p:spPr>
          <a:xfrm rot="5400000">
            <a:off x="-636640" y="3688585"/>
            <a:ext cx="7379366" cy="219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 userDrawn="1"/>
        </p:nvSpPr>
        <p:spPr>
          <a:xfrm>
            <a:off x="1414676" y="1098245"/>
            <a:ext cx="1365515" cy="347089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r>
              <a:rPr lang="es-ES" sz="1600" dirty="0" smtClean="0"/>
              <a:t>Hola Elena. </a:t>
            </a:r>
            <a:r>
              <a:rPr lang="es-ES" sz="1600" dirty="0" smtClean="0">
                <a:sym typeface="Wingdings 3"/>
              </a:rPr>
              <a:t></a:t>
            </a:r>
            <a:endParaRPr lang="es-ES_tradnl" sz="1600" dirty="0"/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1171840" y="1830422"/>
            <a:ext cx="1756497" cy="2711319"/>
          </a:xfrm>
          <a:prstGeom prst="rect">
            <a:avLst/>
          </a:prstGeom>
          <a:noFill/>
        </p:spPr>
        <p:txBody>
          <a:bodyPr wrap="square" lIns="99892" tIns="49946" rIns="99892" bIns="49946" rtlCol="0">
            <a:spAutoFit/>
          </a:bodyPr>
          <a:lstStyle/>
          <a:p>
            <a:pPr algn="ctr"/>
            <a:r>
              <a:rPr lang="es-ES" dirty="0" smtClean="0"/>
              <a:t>Novedades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Chatroom</a:t>
            </a:r>
          </a:p>
          <a:p>
            <a:pPr algn="ctr"/>
            <a:endParaRPr lang="es-ES" dirty="0" smtClean="0"/>
          </a:p>
          <a:p>
            <a:pPr algn="ctr"/>
            <a:r>
              <a:rPr lang="es-ES" dirty="0" smtClean="0"/>
              <a:t>Foro</a:t>
            </a:r>
          </a:p>
          <a:p>
            <a:pPr algn="ctr"/>
            <a:endParaRPr lang="es-ES_tradnl" dirty="0" smtClean="0"/>
          </a:p>
          <a:p>
            <a:pPr algn="ctr"/>
            <a:r>
              <a:rPr lang="es-ES_tradnl" dirty="0" smtClean="0"/>
              <a:t>Estadísticas</a:t>
            </a:r>
            <a:endParaRPr lang="es-ES_tradnl" dirty="0"/>
          </a:p>
        </p:txBody>
      </p:sp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458" y="110095"/>
            <a:ext cx="1792226" cy="67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 userDrawn="1"/>
        </p:nvSpPr>
        <p:spPr>
          <a:xfrm>
            <a:off x="1450664" y="7067131"/>
            <a:ext cx="1280877" cy="300922"/>
          </a:xfrm>
          <a:prstGeom prst="rect">
            <a:avLst/>
          </a:prstGeom>
          <a:noFill/>
        </p:spPr>
        <p:txBody>
          <a:bodyPr wrap="none" lIns="99892" tIns="49946" rIns="99892" bIns="49946" rtlCol="0">
            <a:spAutoFit/>
          </a:bodyPr>
          <a:lstStyle/>
          <a:p>
            <a:r>
              <a:rPr lang="es-ES" sz="1300" dirty="0" smtClean="0"/>
              <a:t>© GreenPC, S.L.</a:t>
            </a:r>
            <a:endParaRPr lang="es-ES_tradnl" sz="1300" dirty="0"/>
          </a:p>
        </p:txBody>
      </p:sp>
      <p:cxnSp>
        <p:nvCxnSpPr>
          <p:cNvPr id="16" name="15 Conector recto"/>
          <p:cNvCxnSpPr/>
          <p:nvPr userDrawn="1"/>
        </p:nvCxnSpPr>
        <p:spPr>
          <a:xfrm>
            <a:off x="3071640" y="365875"/>
            <a:ext cx="9575804" cy="16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Diagrama"/>
          <p:cNvGraphicFramePr/>
          <p:nvPr userDrawn="1"/>
        </p:nvGraphicFramePr>
        <p:xfrm>
          <a:off x="1414676" y="5677504"/>
          <a:ext cx="1516975" cy="109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8" name="17 Conector recto"/>
          <p:cNvCxnSpPr/>
          <p:nvPr userDrawn="1"/>
        </p:nvCxnSpPr>
        <p:spPr>
          <a:xfrm>
            <a:off x="1029418" y="5593408"/>
            <a:ext cx="2011723" cy="39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 userDrawn="1"/>
        </p:nvCxnSpPr>
        <p:spPr>
          <a:xfrm>
            <a:off x="1029418" y="6922202"/>
            <a:ext cx="2011723" cy="39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384956" y="395351"/>
            <a:ext cx="8884758" cy="1230048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cxnSp>
        <p:nvCxnSpPr>
          <p:cNvPr id="21" name="20 Conector recto"/>
          <p:cNvCxnSpPr/>
          <p:nvPr userDrawn="1"/>
        </p:nvCxnSpPr>
        <p:spPr>
          <a:xfrm rot="5400000">
            <a:off x="-2867727" y="3690071"/>
            <a:ext cx="7761072" cy="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 userDrawn="1"/>
        </p:nvCxnSpPr>
        <p:spPr>
          <a:xfrm rot="5400000">
            <a:off x="8755608" y="3690071"/>
            <a:ext cx="7761072" cy="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6 Marcador de texto"/>
          <p:cNvSpPr>
            <a:spLocks noGrp="1"/>
          </p:cNvSpPr>
          <p:nvPr>
            <p:ph type="body" sz="quarter" idx="10"/>
          </p:nvPr>
        </p:nvSpPr>
        <p:spPr>
          <a:xfrm>
            <a:off x="7878468" y="-16462"/>
            <a:ext cx="4560222" cy="367856"/>
          </a:xfrm>
          <a:noFill/>
        </p:spPr>
        <p:txBody>
          <a:bodyPr vert="horz" wrap="none" lIns="120459" tIns="60229" rIns="120459" bIns="60229" rtlCol="0" anchor="ctr">
            <a:spAutoFit/>
          </a:bodyPr>
          <a:lstStyle>
            <a:lvl1pPr>
              <a:buNone/>
              <a:defRPr kumimoji="0" lang="es-ES_tradnl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12045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24" name="29 Marcador de texto"/>
          <p:cNvSpPr>
            <a:spLocks noGrp="1"/>
          </p:cNvSpPr>
          <p:nvPr>
            <p:ph type="body" sz="quarter" idx="11"/>
          </p:nvPr>
        </p:nvSpPr>
        <p:spPr>
          <a:xfrm>
            <a:off x="3384958" y="1786486"/>
            <a:ext cx="4253989" cy="937180"/>
          </a:xfrm>
        </p:spPr>
        <p:txBody>
          <a:bodyPr>
            <a:noAutofit/>
          </a:bodyPr>
          <a:lstStyle>
            <a:lvl1pPr marL="0" indent="0" algn="just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_tradnl" dirty="0"/>
          </a:p>
        </p:txBody>
      </p:sp>
      <p:sp>
        <p:nvSpPr>
          <p:cNvPr id="25" name="34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7958308" y="1786486"/>
            <a:ext cx="4425792" cy="3652786"/>
          </a:xfrm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80714" y="4742521"/>
            <a:ext cx="11628913" cy="1465807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80714" y="3128083"/>
            <a:ext cx="11628913" cy="1614438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229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045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8068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4091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30114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6137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216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8183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6822" y="1771615"/>
            <a:ext cx="8125515" cy="5012445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270359" y="1771615"/>
            <a:ext cx="8127889" cy="5012445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5" y="295556"/>
            <a:ext cx="12312968" cy="123004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4" y="1652025"/>
            <a:ext cx="6044851" cy="68848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2298" indent="0">
              <a:buNone/>
              <a:defRPr sz="2700" b="1"/>
            </a:lvl2pPr>
            <a:lvl3pPr marL="1204596" indent="0">
              <a:buNone/>
              <a:defRPr sz="2400" b="1"/>
            </a:lvl3pPr>
            <a:lvl4pPr marL="1806894" indent="0">
              <a:buNone/>
              <a:defRPr sz="2000" b="1"/>
            </a:lvl4pPr>
            <a:lvl5pPr marL="2409193" indent="0">
              <a:buNone/>
              <a:defRPr sz="2000" b="1"/>
            </a:lvl5pPr>
            <a:lvl6pPr marL="3011490" indent="0">
              <a:buNone/>
              <a:defRPr sz="2000" b="1"/>
            </a:lvl6pPr>
            <a:lvl7pPr marL="3613790" indent="0">
              <a:buNone/>
              <a:defRPr sz="2000" b="1"/>
            </a:lvl7pPr>
            <a:lvl8pPr marL="4216087" indent="0">
              <a:buNone/>
              <a:defRPr sz="2000" b="1"/>
            </a:lvl8pPr>
            <a:lvl9pPr marL="4818386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84054" y="2340509"/>
            <a:ext cx="6044851" cy="42522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949799" y="1652025"/>
            <a:ext cx="6047224" cy="688484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2298" indent="0">
              <a:buNone/>
              <a:defRPr sz="2700" b="1"/>
            </a:lvl2pPr>
            <a:lvl3pPr marL="1204596" indent="0">
              <a:buNone/>
              <a:defRPr sz="2400" b="1"/>
            </a:lvl3pPr>
            <a:lvl4pPr marL="1806894" indent="0">
              <a:buNone/>
              <a:defRPr sz="2000" b="1"/>
            </a:lvl4pPr>
            <a:lvl5pPr marL="2409193" indent="0">
              <a:buNone/>
              <a:defRPr sz="2000" b="1"/>
            </a:lvl5pPr>
            <a:lvl6pPr marL="3011490" indent="0">
              <a:buNone/>
              <a:defRPr sz="2000" b="1"/>
            </a:lvl6pPr>
            <a:lvl7pPr marL="3613790" indent="0">
              <a:buNone/>
              <a:defRPr sz="2000" b="1"/>
            </a:lvl7pPr>
            <a:lvl8pPr marL="4216087" indent="0">
              <a:buNone/>
              <a:defRPr sz="2000" b="1"/>
            </a:lvl8pPr>
            <a:lvl9pPr marL="4818386" indent="0">
              <a:buNone/>
              <a:defRPr sz="2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949799" y="2340509"/>
            <a:ext cx="6047224" cy="425220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055" y="293846"/>
            <a:ext cx="4500981" cy="125054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48921" y="293846"/>
            <a:ext cx="7648101" cy="6298871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84055" y="1544394"/>
            <a:ext cx="4500981" cy="5048322"/>
          </a:xfrm>
        </p:spPr>
        <p:txBody>
          <a:bodyPr/>
          <a:lstStyle>
            <a:lvl1pPr marL="0" indent="0">
              <a:buNone/>
              <a:defRPr sz="1800"/>
            </a:lvl1pPr>
            <a:lvl2pPr marL="602298" indent="0">
              <a:buNone/>
              <a:defRPr sz="1600"/>
            </a:lvl2pPr>
            <a:lvl3pPr marL="1204596" indent="0">
              <a:buNone/>
              <a:defRPr sz="1300"/>
            </a:lvl3pPr>
            <a:lvl4pPr marL="1806894" indent="0">
              <a:buNone/>
              <a:defRPr sz="1200"/>
            </a:lvl4pPr>
            <a:lvl5pPr marL="2409193" indent="0">
              <a:buNone/>
              <a:defRPr sz="1200"/>
            </a:lvl5pPr>
            <a:lvl6pPr marL="3011490" indent="0">
              <a:buNone/>
              <a:defRPr sz="1200"/>
            </a:lvl6pPr>
            <a:lvl7pPr marL="3613790" indent="0">
              <a:buNone/>
              <a:defRPr sz="1200"/>
            </a:lvl7pPr>
            <a:lvl8pPr marL="4216087" indent="0">
              <a:buNone/>
              <a:defRPr sz="1200"/>
            </a:lvl8pPr>
            <a:lvl9pPr marL="481838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1587" y="5166203"/>
            <a:ext cx="8208645" cy="60989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681587" y="659444"/>
            <a:ext cx="8208645" cy="4428173"/>
          </a:xfrm>
        </p:spPr>
        <p:txBody>
          <a:bodyPr/>
          <a:lstStyle>
            <a:lvl1pPr marL="0" indent="0">
              <a:buNone/>
              <a:defRPr sz="4200"/>
            </a:lvl1pPr>
            <a:lvl2pPr marL="602298" indent="0">
              <a:buNone/>
              <a:defRPr sz="3800"/>
            </a:lvl2pPr>
            <a:lvl3pPr marL="1204596" indent="0">
              <a:buNone/>
              <a:defRPr sz="3100"/>
            </a:lvl3pPr>
            <a:lvl4pPr marL="1806894" indent="0">
              <a:buNone/>
              <a:defRPr sz="2700"/>
            </a:lvl4pPr>
            <a:lvl5pPr marL="2409193" indent="0">
              <a:buNone/>
              <a:defRPr sz="2700"/>
            </a:lvl5pPr>
            <a:lvl6pPr marL="3011490" indent="0">
              <a:buNone/>
              <a:defRPr sz="2700"/>
            </a:lvl6pPr>
            <a:lvl7pPr marL="3613790" indent="0">
              <a:buNone/>
              <a:defRPr sz="2700"/>
            </a:lvl7pPr>
            <a:lvl8pPr marL="4216087" indent="0">
              <a:buNone/>
              <a:defRPr sz="2700"/>
            </a:lvl8pPr>
            <a:lvl9pPr marL="4818386" indent="0">
              <a:buNone/>
              <a:defRPr sz="2700"/>
            </a:lvl9pPr>
          </a:lstStyle>
          <a:p>
            <a:endParaRPr lang="es-ES_tradnl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681587" y="5776101"/>
            <a:ext cx="8208645" cy="866159"/>
          </a:xfrm>
        </p:spPr>
        <p:txBody>
          <a:bodyPr/>
          <a:lstStyle>
            <a:lvl1pPr marL="0" indent="0">
              <a:buNone/>
              <a:defRPr sz="1800"/>
            </a:lvl1pPr>
            <a:lvl2pPr marL="602298" indent="0">
              <a:buNone/>
              <a:defRPr sz="1600"/>
            </a:lvl2pPr>
            <a:lvl3pPr marL="1204596" indent="0">
              <a:buNone/>
              <a:defRPr sz="1300"/>
            </a:lvl3pPr>
            <a:lvl4pPr marL="1806894" indent="0">
              <a:buNone/>
              <a:defRPr sz="1200"/>
            </a:lvl4pPr>
            <a:lvl5pPr marL="2409193" indent="0">
              <a:buNone/>
              <a:defRPr sz="1200"/>
            </a:lvl5pPr>
            <a:lvl6pPr marL="3011490" indent="0">
              <a:buNone/>
              <a:defRPr sz="1200"/>
            </a:lvl6pPr>
            <a:lvl7pPr marL="3613790" indent="0">
              <a:buNone/>
              <a:defRPr sz="1200"/>
            </a:lvl7pPr>
            <a:lvl8pPr marL="4216087" indent="0">
              <a:buNone/>
              <a:defRPr sz="1200"/>
            </a:lvl8pPr>
            <a:lvl9pPr marL="4818386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84055" y="295556"/>
            <a:ext cx="12312968" cy="1230048"/>
          </a:xfrm>
          <a:prstGeom prst="rect">
            <a:avLst/>
          </a:prstGeom>
        </p:spPr>
        <p:txBody>
          <a:bodyPr vert="horz" lIns="120459" tIns="60229" rIns="120459" bIns="6022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4055" y="1722068"/>
            <a:ext cx="12312968" cy="4870649"/>
          </a:xfrm>
          <a:prstGeom prst="rect">
            <a:avLst/>
          </a:prstGeom>
        </p:spPr>
        <p:txBody>
          <a:bodyPr vert="horz" lIns="120459" tIns="60229" rIns="120459" bIns="6022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84057" y="6840435"/>
            <a:ext cx="319225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844A-C4FE-4E2B-998B-5A730188FE52}" type="datetimeFigureOut">
              <a:rPr lang="es-ES" smtClean="0"/>
              <a:pPr/>
              <a:t>13/04/2015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674368" y="6840435"/>
            <a:ext cx="433234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9804773" y="6840435"/>
            <a:ext cx="3192251" cy="392932"/>
          </a:xfrm>
          <a:prstGeom prst="rect">
            <a:avLst/>
          </a:prstGeom>
        </p:spPr>
        <p:txBody>
          <a:bodyPr vert="horz" lIns="120459" tIns="60229" rIns="120459" bIns="6022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AF09-FCA7-4C51-A66B-451A0EA57879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1204596" rtl="0" eaLnBrk="1" latinLnBrk="0" hangingPunct="1">
        <a:spcBef>
          <a:spcPct val="0"/>
        </a:spcBef>
        <a:buNone/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723" indent="-451723" algn="l" defTabSz="1204596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8734" indent="-376437" algn="l" defTabSz="1204596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05746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08044" indent="-301149" algn="l" defTabSz="1204596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0342" indent="-301149" algn="l" defTabSz="1204596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12639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14939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17236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19535" indent="-301149" algn="l" defTabSz="120459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2298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596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6894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09193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149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3790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16087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18386" algn="l" defTabSz="12045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excel.greenpc.es\www\cursos\images\fijasweb\main\portad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202"/>
            <a:ext cx="13681075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59817" y="1313880"/>
            <a:ext cx="95971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Curso:</a:t>
            </a:r>
          </a:p>
          <a:p>
            <a:endParaRPr lang="es-ES" sz="4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4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aplicaciones Web</a:t>
            </a:r>
          </a:p>
          <a:p>
            <a:pPr lvl="0"/>
            <a:r>
              <a:rPr lang="es-ES" sz="3200" dirty="0">
                <a:solidFill>
                  <a:schemeClr val="bg1"/>
                </a:solidFill>
              </a:rPr>
              <a:t>Desarrollar elementos de software en el entorno cliente</a:t>
            </a:r>
            <a:r>
              <a:rPr lang="es-ES" sz="3200" dirty="0" smtClean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s-ES" sz="3200" dirty="0" smtClean="0">
                <a:solidFill>
                  <a:schemeClr val="bg1"/>
                </a:solidFill>
              </a:rPr>
              <a:t>Listas y Formularios.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154" y="89497"/>
            <a:ext cx="2016224" cy="864343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385909" y="7020237"/>
            <a:ext cx="2255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Por Fernando </a:t>
            </a:r>
            <a:r>
              <a:rPr lang="es-ES" sz="1600" b="1" dirty="0" smtClean="0">
                <a:solidFill>
                  <a:schemeClr val="bg1"/>
                </a:solidFill>
                <a:latin typeface="Book Antiqua" pitchFamily="18" charset="0"/>
                <a:cs typeface="Arial" charset="0"/>
              </a:rPr>
              <a:t>Diezma</a:t>
            </a:r>
            <a:endParaRPr lang="es-ES" sz="1600" b="1" dirty="0">
              <a:solidFill>
                <a:schemeClr val="bg1"/>
              </a:solidFill>
              <a:latin typeface="Book Antiqu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4542137" cy="337078"/>
          </a:xfrm>
        </p:spPr>
        <p:txBody>
          <a:bodyPr/>
          <a:lstStyle/>
          <a:p>
            <a:r>
              <a:rPr lang="es-ES" dirty="0"/>
              <a:t>Entorno cliente – HTML y </a:t>
            </a:r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-14617" y="2682032"/>
            <a:ext cx="13681074" cy="2132193"/>
          </a:xfrm>
          <a:prstGeom prst="rect">
            <a:avLst/>
          </a:prstGeom>
          <a:noFill/>
        </p:spPr>
        <p:txBody>
          <a:bodyPr wrap="square" lIns="99892" tIns="49946" rIns="99892" bIns="49946" rtlCol="0">
            <a:spAutoFit/>
          </a:bodyPr>
          <a:lstStyle/>
          <a:p>
            <a:pPr algn="ctr"/>
            <a:r>
              <a:rPr lang="es-ES_tradnl" sz="6600" dirty="0" smtClean="0"/>
              <a:t>FIN </a:t>
            </a:r>
          </a:p>
          <a:p>
            <a:pPr algn="ctr"/>
            <a:r>
              <a:rPr lang="es-ES" sz="6600" dirty="0" smtClean="0"/>
              <a:t>LISTAS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363587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Formularios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304033" y="1889944"/>
            <a:ext cx="892899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Los formularios en HTML5 han mejorado notablemente en dos aspectos: más tipos en la etiqueta input y la incorporación de más validaciones antes de enviar los datos a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 o al servidor.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Aunque todavía algunas opciones no están soportadas por los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navegadores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y por lo tanto tenemos que recurrir a código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para implementarlas.</a:t>
            </a: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Un formulario se define en HMTL por la etiqueta &lt;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1481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Atributos de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232025" y="1914484"/>
            <a:ext cx="7861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smtClean="0">
                <a:latin typeface="Arial" pitchFamily="34" charset="0"/>
                <a:cs typeface="Arial" pitchFamily="34" charset="0"/>
              </a:rPr>
              <a:t>La etiqueta &lt;</a:t>
            </a:r>
            <a:r>
              <a:rPr lang="es-ES" sz="1400" dirty="0" err="1" smtClean="0">
                <a:latin typeface="Arial" pitchFamily="34" charset="0"/>
                <a:cs typeface="Arial" pitchFamily="34" charset="0"/>
              </a:rPr>
              <a:t>form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&gt; utiliza diversas atributos: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41462"/>
              </p:ext>
            </p:extLst>
          </p:nvPr>
        </p:nvGraphicFramePr>
        <p:xfrm>
          <a:off x="2339217" y="2338702"/>
          <a:ext cx="8749791" cy="32059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784"/>
                <a:gridCol w="7247007"/>
              </a:tblGrid>
              <a:tr h="553027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Propiedad</a:t>
                      </a:r>
                      <a:endParaRPr lang="es-ES" sz="14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 smtClean="0">
                          <a:latin typeface="Arial" pitchFamily="34" charset="0"/>
                          <a:cs typeface="Arial" pitchFamily="34" charset="0"/>
                        </a:rPr>
                        <a:t>Descripciones</a:t>
                      </a: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fontAlgn="t"/>
                      <a:r>
                        <a:rPr lang="es-ES" sz="1400" dirty="0" err="1" smtClean="0"/>
                        <a:t>action</a:t>
                      </a:r>
                      <a:endParaRPr lang="es-ES" sz="14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 smtClean="0"/>
                        <a:t>Con la etiqueta </a:t>
                      </a:r>
                      <a:r>
                        <a:rPr lang="es-ES" sz="1400" dirty="0" err="1" smtClean="0"/>
                        <a:t>action</a:t>
                      </a:r>
                      <a:r>
                        <a:rPr lang="es-ES" sz="1400" dirty="0" smtClean="0"/>
                        <a:t> especificamos que página va a ejecutarse una vez que el formulario</a:t>
                      </a:r>
                      <a:r>
                        <a:rPr lang="es-ES" sz="1400" baseline="0" dirty="0" smtClean="0"/>
                        <a:t> este validado y después de realizar un </a:t>
                      </a:r>
                      <a:r>
                        <a:rPr lang="es-ES" sz="1400" baseline="0" dirty="0" err="1" smtClean="0"/>
                        <a:t>submit</a:t>
                      </a:r>
                      <a:r>
                        <a:rPr lang="es-ES" sz="1400" baseline="0" dirty="0" smtClean="0"/>
                        <a:t>.</a:t>
                      </a:r>
                      <a:endParaRPr lang="es-E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effectLst/>
                        </a:rPr>
                        <a:t>method</a:t>
                      </a:r>
                      <a:endParaRPr lang="es-ES" sz="14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 smtClean="0"/>
                        <a:t>Especifica el método</a:t>
                      </a:r>
                      <a:r>
                        <a:rPr lang="es-ES" sz="1400" baseline="0" dirty="0" smtClean="0"/>
                        <a:t> http en el que los datos serán transmitidos, existen dos posibilidades: </a:t>
                      </a:r>
                    </a:p>
                    <a:p>
                      <a:pPr algn="just"/>
                      <a:endParaRPr lang="es-ES" sz="1400" baseline="0" dirty="0" smtClean="0"/>
                    </a:p>
                    <a:p>
                      <a:pPr marL="0" indent="177800" algn="just">
                        <a:buFont typeface="Arial" pitchFamily="34" charset="0"/>
                        <a:buChar char="•"/>
                      </a:pPr>
                      <a:r>
                        <a:rPr lang="es-ES" sz="1400" baseline="0" dirty="0" smtClean="0"/>
                        <a:t>post (vía variables del servidor, permanece oculto al usuario).</a:t>
                      </a:r>
                    </a:p>
                    <a:p>
                      <a:pPr marL="0" indent="177800" algn="just">
                        <a:buFont typeface="Arial" pitchFamily="34" charset="0"/>
                        <a:buChar char="•"/>
                      </a:pPr>
                      <a:r>
                        <a:rPr lang="es-ES" sz="1400" baseline="0" dirty="0" err="1" smtClean="0"/>
                        <a:t>get</a:t>
                      </a:r>
                      <a:r>
                        <a:rPr lang="es-ES" sz="1400" baseline="0" dirty="0" smtClean="0"/>
                        <a:t> (vía </a:t>
                      </a:r>
                      <a:r>
                        <a:rPr lang="es-ES" sz="1400" baseline="0" dirty="0" err="1" smtClean="0"/>
                        <a:t>url</a:t>
                      </a:r>
                      <a:r>
                        <a:rPr lang="es-ES" sz="1400" baseline="0" dirty="0" smtClean="0"/>
                        <a:t>, la información se transmite a continuación del nombre).</a:t>
                      </a:r>
                      <a:endParaRPr lang="es-E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effectLst/>
                        </a:rPr>
                        <a:t>onsubmit</a:t>
                      </a:r>
                      <a:endParaRPr lang="es-ES" sz="14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 smtClean="0"/>
                        <a:t>Llamada a una rutina </a:t>
                      </a:r>
                      <a:r>
                        <a:rPr lang="es-ES" sz="1400" dirty="0" err="1" smtClean="0"/>
                        <a:t>javascript</a:t>
                      </a:r>
                      <a:r>
                        <a:rPr lang="es-ES" sz="1400" dirty="0" smtClean="0"/>
                        <a:t> para</a:t>
                      </a:r>
                      <a:r>
                        <a:rPr lang="es-ES" sz="1400" baseline="0" dirty="0" smtClean="0"/>
                        <a:t> que valide el formulario.</a:t>
                      </a:r>
                      <a:endParaRPr lang="es-E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fontAlgn="t"/>
                      <a:r>
                        <a:rPr lang="es-ES" sz="1400" noProof="0" dirty="0" err="1" smtClean="0">
                          <a:effectLst/>
                        </a:rPr>
                        <a:t>name</a:t>
                      </a:r>
                      <a:endParaRPr lang="es-ES" sz="140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_tradnl" sz="1400" dirty="0" smtClean="0"/>
                        <a:t>Nos especifica el nombre del formulario.</a:t>
                      </a:r>
                      <a:endParaRPr lang="es-E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0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Etiqueta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form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04033" y="1996922"/>
            <a:ext cx="8928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Dentro de la etiqueta &lt;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form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&gt; y &lt;/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form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&gt; se escriben los elementos que se desean incluir en formulario.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304033" y="2766929"/>
            <a:ext cx="8928992" cy="222980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nombreformulario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nombrepagina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="post"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onsubmit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validacion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()"&gt;</a:t>
            </a:r>
          </a:p>
          <a:p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61950" algn="l"/>
              </a:tabLst>
            </a:pP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Elementos 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formulario</a:t>
            </a:r>
          </a:p>
          <a:p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0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Elementos de formulario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04033" y="1996922"/>
            <a:ext cx="89289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Los elementos que se pueden incluir dentro de la etiqueta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form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son los siguientes: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itchFamily="34" charset="0"/>
                <a:cs typeface="Arial" pitchFamily="34" charset="0"/>
              </a:rPr>
              <a:t>input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select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label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textarea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fieldset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legend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option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optgroup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Button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Vamos a estudiarlos: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Elemento input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04033" y="1996922"/>
            <a:ext cx="8928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Especifica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un campo donde el usuario puede introducir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datos, bien de tipo texto,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checkbox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de tipo radio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button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e incluso los botones.</a:t>
            </a:r>
          </a:p>
          <a:p>
            <a:pPr marL="1588"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marL="1588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HTML5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se han creado nuevos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tipos de campos para diferentes funcionalidades, email,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password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date…</a:t>
            </a:r>
          </a:p>
          <a:p>
            <a:pPr marL="1588"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marL="1588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Y diversos atributos como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required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que nos permite indicar que es campo es obligatorio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Elemento input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40855" y="1855950"/>
            <a:ext cx="8892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El elemento input especifica un campo donde el usuario puede introducir datos.</a:t>
            </a:r>
          </a:p>
          <a:p>
            <a:pPr algn="just"/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Posee una propiedad, </a:t>
            </a:r>
            <a:r>
              <a:rPr lang="es-ES" sz="1600" b="1" dirty="0" err="1" smtClean="0"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, donde indicamos que tipo de campo deseamos, el más común es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text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que nos permite escribir al usuario un contenido de tipo texto.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21495"/>
              </p:ext>
            </p:extLst>
          </p:nvPr>
        </p:nvGraphicFramePr>
        <p:xfrm>
          <a:off x="2448048" y="2970064"/>
          <a:ext cx="8746127" cy="302433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02155"/>
                <a:gridCol w="7243972"/>
              </a:tblGrid>
              <a:tr h="3024336">
                <a:tc>
                  <a:txBody>
                    <a:bodyPr/>
                    <a:lstStyle/>
                    <a:p>
                      <a:pPr fontAlgn="t"/>
                      <a:r>
                        <a:rPr lang="es-ES" sz="1600" b="1" dirty="0" err="1" smtClean="0"/>
                        <a:t>type</a:t>
                      </a:r>
                      <a:endParaRPr lang="es-ES" sz="1400" b="1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400" dirty="0" smtClean="0"/>
                        <a:t>Especifica el tipo de elemento</a:t>
                      </a:r>
                      <a:r>
                        <a:rPr lang="es-ES" sz="1400" baseline="0" dirty="0" smtClean="0"/>
                        <a:t> que será visualizado.</a:t>
                      </a:r>
                    </a:p>
                    <a:p>
                      <a:pPr algn="just"/>
                      <a:endParaRPr lang="es-ES" sz="1400" baseline="0" dirty="0" smtClean="0"/>
                    </a:p>
                    <a:p>
                      <a:pPr algn="just"/>
                      <a:r>
                        <a:rPr lang="es-ES" sz="1400" baseline="0" dirty="0" smtClean="0"/>
                        <a:t>Los posibles valores son: 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s-ES" sz="1400" baseline="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s-ES" sz="140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s-ES" sz="140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s-ES" sz="140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s-ES" sz="140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s-ES" sz="140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s-ES" sz="140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s-ES" sz="1400" dirty="0" smtClean="0"/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s-E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7" name="6 Rectángulo"/>
          <p:cNvSpPr/>
          <p:nvPr/>
        </p:nvSpPr>
        <p:spPr>
          <a:xfrm>
            <a:off x="2376041" y="6201713"/>
            <a:ext cx="88403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Vamos a explicar a continuación cada uno de los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y posteriormente explicaremos los atributos del elemento input.</a:t>
            </a:r>
          </a:p>
        </p:txBody>
      </p:sp>
      <p:sp>
        <p:nvSpPr>
          <p:cNvPr id="2" name="1 CuadroTexto"/>
          <p:cNvSpPr txBox="1">
            <a:spLocks/>
          </p:cNvSpPr>
          <p:nvPr/>
        </p:nvSpPr>
        <p:spPr>
          <a:xfrm>
            <a:off x="4680297" y="3906168"/>
            <a:ext cx="5616624" cy="2016224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 checkbox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datetime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datetime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 radio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submit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tel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url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week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6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Elemento input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40855" y="1974141"/>
            <a:ext cx="88921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campo para que el usuario teclee la información solicitada.</a:t>
            </a:r>
          </a:p>
          <a:p>
            <a:pPr algn="just"/>
            <a:endParaRPr lang="es-ES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checkbox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una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checkbox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. Solamente tiene dos valores posibles chequeada o no chequeada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=“radio”&gt;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campo de tipo radio, en el que el usuario elige algunas de las opciones permitidas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campo en el que introduciremos la clave. La información tecleada por el usuario se escribe con asteriscos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hidden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Es un tipo que nos permite ocultar información que no queremos que se vea por pantalla. Nos sirve como variables dentro de la página que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utilicemos.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681301" y="6620986"/>
            <a:ext cx="2727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7. </a:t>
            </a:r>
            <a:r>
              <a:rPr lang="es-ES" sz="1600" dirty="0">
                <a:solidFill>
                  <a:schemeClr val="accent1"/>
                </a:solidFill>
              </a:rPr>
              <a:t>Etiqueta </a:t>
            </a:r>
            <a:r>
              <a:rPr lang="es-ES" sz="1600" dirty="0" smtClean="0">
                <a:solidFill>
                  <a:schemeClr val="accent1"/>
                </a:solidFill>
              </a:rPr>
              <a:t>input.html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2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Elemento input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40855" y="1974141"/>
            <a:ext cx="88921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submit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campo de tipo botón que al pulsarlo se emplea para enviar los datos al servidor, se ejecuta el programa que se encuentra en la definición de la etiqueta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form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primero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onsubmit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 y después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action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reset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campo de botón en el que al pulsarlo se borra la información de los campos del formulario.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Es un tipo de botón pero no actúa igual que un botón de tipo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submit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 o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reset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su activará dependerá del programa desarrollado en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Elemento input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40855" y="1974141"/>
            <a:ext cx="88921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number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campo en el que los datos validos son números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=“color”&gt;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campo en el que se puede elegir un color. Nos muestra la ventana del sistema operativo para que elijamos el color o introduzcamos el código de color deseado.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=“date”&gt;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campo en el que se puede escribir o elegir una fecha. Valida que la fecha es valida. Nos aparece un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datepicker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 en el que elegimos una fecha valida.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&lt;input </a:t>
            </a:r>
            <a:r>
              <a:rPr lang="es-ES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=“email”&gt;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campo en el que se puede escribir una dirección de correo electrónico.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Además valida que se ha introducido el carácter @.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681301" y="6620986"/>
            <a:ext cx="27270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8. </a:t>
            </a:r>
            <a:r>
              <a:rPr lang="es-ES" sz="1600" dirty="0">
                <a:solidFill>
                  <a:schemeClr val="accent1"/>
                </a:solidFill>
              </a:rPr>
              <a:t>Etiqueta </a:t>
            </a:r>
            <a:r>
              <a:rPr lang="es-ES" sz="1600" dirty="0" smtClean="0">
                <a:solidFill>
                  <a:schemeClr val="accent1"/>
                </a:solidFill>
              </a:rPr>
              <a:t>input.html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Introducción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5219746" cy="337078"/>
          </a:xfrm>
        </p:spPr>
        <p:txBody>
          <a:bodyPr/>
          <a:lstStyle/>
          <a:p>
            <a:r>
              <a:rPr lang="es-ES" dirty="0"/>
              <a:t>Entorno cliente – </a:t>
            </a:r>
            <a:r>
              <a:rPr lang="es-ES" dirty="0" smtClean="0"/>
              <a:t>HTML y CSS - Introducción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304033" y="1961952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temario que vamos a ver a continuación se compone de: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Listas.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Formularios.</a:t>
            </a:r>
          </a:p>
        </p:txBody>
      </p:sp>
    </p:spTree>
    <p:extLst>
      <p:ext uri="{BB962C8B-B14F-4D97-AF65-F5344CB8AC3E}">
        <p14:creationId xmlns:p14="http://schemas.microsoft.com/office/powerpoint/2010/main" val="21952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Atributos del elemento input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06385"/>
              </p:ext>
            </p:extLst>
          </p:nvPr>
        </p:nvGraphicFramePr>
        <p:xfrm>
          <a:off x="2448048" y="1961952"/>
          <a:ext cx="8784975" cy="4393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1"/>
                <a:gridCol w="5328592"/>
                <a:gridCol w="2016222"/>
              </a:tblGrid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Aplicable a: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autocomplete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si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elemento puede autocompletarse. Los posibles valores son: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off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Input(</a:t>
                      </a:r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input(date)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input(email)…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s-ES" sz="1400" noProof="0" dirty="0" err="1" smtClean="0">
                          <a:latin typeface="Arial" pitchFamily="34" charset="0"/>
                          <a:cs typeface="Arial" pitchFamily="34" charset="0"/>
                        </a:rPr>
                        <a:t>form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33066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autofocus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campo toma el foco al cargarse la página. El valor del campo que deseemos que tome el foco se incluirá autofocus dentro del input.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input</a:t>
                      </a:r>
                    </a:p>
                  </a:txBody>
                  <a:tcPr marL="47625" marR="47625" marT="66675" marB="66675"/>
                </a:tc>
              </a:tr>
              <a:tr h="533066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al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cargarse la página que elementos de tipo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checkbox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radio son seleccionados.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checkbox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input(radio)</a:t>
                      </a:r>
                    </a:p>
                  </a:txBody>
                  <a:tcPr marL="47625" marR="47625" marT="66675" marB="66675"/>
                </a:tc>
              </a:tr>
              <a:tr h="533066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el campo está deshabilitado. 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valor del campo que deseemos que este deshabilitado se incluirá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dentro del input.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valor máximo para el campo. Sólo para campos de tipo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date.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range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number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Input(date)…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Atributos del elemento input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53119"/>
              </p:ext>
            </p:extLst>
          </p:nvPr>
        </p:nvGraphicFramePr>
        <p:xfrm>
          <a:off x="2448048" y="2033960"/>
          <a:ext cx="8784975" cy="45268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1"/>
                <a:gridCol w="5328592"/>
                <a:gridCol w="2016222"/>
              </a:tblGrid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Aplicable a: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maxlength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número máximo de caracteres que pueden teclearse en un campo.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valor mínimo para el campo. Sólo para campos de tipo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date.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range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number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input(date)…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nombre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campo. Esta propiedad es necesaria para referirse desde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los campos y obtener el valor de los campos.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</a:t>
                      </a: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textarea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placeholder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sz="1400" kern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4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4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r>
                        <a:rPr lang="en-US" sz="14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dentro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campos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ayuda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introducir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</a:t>
                      </a: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textarea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select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readonly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un campo es de solo lectura. Para definirlo hay que introducir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readonly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etiqueta input.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un campo es obligatorio. Para definirlo hay que introducir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etiqueta input.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Atributos del elemento input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39310"/>
              </p:ext>
            </p:extLst>
          </p:nvPr>
        </p:nvGraphicFramePr>
        <p:xfrm>
          <a:off x="2448048" y="2033960"/>
          <a:ext cx="8784975" cy="22865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1"/>
                <a:gridCol w="5328592"/>
                <a:gridCol w="2016222"/>
              </a:tblGrid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Aplicable a: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la anchura de un campo input en número de caracteres.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</a:t>
                      </a: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 en 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checkbox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radiobutton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number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…</a:t>
                      </a:r>
                    </a:p>
                    <a:p>
                      <a:pPr algn="ctr">
                        <a:buFont typeface="Arial" pitchFamily="34" charset="0"/>
                        <a:buNone/>
                      </a:pP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valor de un campo al cargarse la página.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range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number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  <a:p>
                      <a:pPr marL="0" marR="0" indent="0" algn="ctr" defTabSz="12045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input(date)…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2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Elemento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04033" y="1996922"/>
            <a:ext cx="8928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Define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una etiqueta para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elemento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input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select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textarea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.</a:t>
            </a:r>
            <a:endParaRPr lang="es-E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La relación entre la etiqueta y el control se establece cuando los atributos "id" (en el control) y "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" (en la etiqueta) coinciden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 Lo que se consigue con ello es que al pulsar en la etiqueta el foco se sitúe en el campo de input relacionado.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664073" y="3618136"/>
            <a:ext cx="8352928" cy="783255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="nombre"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="Introduce tu nombre completo"&gt;Nombre&lt;/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s-ES" sz="16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id="nombre"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="Nombre"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="50"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</p:txBody>
      </p:sp>
      <p:sp>
        <p:nvSpPr>
          <p:cNvPr id="3" name="2 Rectángulo"/>
          <p:cNvSpPr/>
          <p:nvPr/>
        </p:nvSpPr>
        <p:spPr>
          <a:xfrm>
            <a:off x="8830833" y="6655172"/>
            <a:ext cx="2690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1. Etiqueta label.html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04033" y="4698256"/>
            <a:ext cx="89289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 de las atributos más utilizados en un </a:t>
            </a:r>
            <a:r>
              <a:rPr lang="es-E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s-E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nos muestra un titulo cuando situamos el cursor encima del texto.</a:t>
            </a:r>
          </a:p>
        </p:txBody>
      </p:sp>
    </p:spTree>
    <p:extLst>
      <p:ext uri="{BB962C8B-B14F-4D97-AF65-F5344CB8AC3E}">
        <p14:creationId xmlns:p14="http://schemas.microsoft.com/office/powerpoint/2010/main" val="42634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Atributos de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27908"/>
              </p:ext>
            </p:extLst>
          </p:nvPr>
        </p:nvGraphicFramePr>
        <p:xfrm>
          <a:off x="2448048" y="2033960"/>
          <a:ext cx="8640961" cy="15790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8503"/>
                <a:gridCol w="6802458"/>
              </a:tblGrid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Relaciona el elemento 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label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con el elemento input, 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select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o 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textarea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Muestra un título de tipo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tooltip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 pasar el ratón por encima.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3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Elemento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textarea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nos define un campo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multilinea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sin limite de caracteres para teclear. Normalmente utiliza el tipo de letra Courier.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Podemos definir el área de la caja con los atributos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o a través de CSS con las propiedades de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si tenemos que cerrarlo escribiendo &lt;/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&gt;. Si queremos que el campo contenga algún valor tecleado debemos de escribirlo entre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 y &lt;/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&gt;. La propiedad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en ese caso no funcionará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808089" y="4410224"/>
            <a:ext cx="8229600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”&gt;Descripción&lt;/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id=“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=“10”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=“80”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=“Aquí una descripción</a:t>
            </a:r>
            <a:r>
              <a:rPr lang="es-ES" sz="16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”&gt;&lt;/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8566471" y="6630050"/>
            <a:ext cx="2978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2</a:t>
            </a:r>
            <a:r>
              <a:rPr lang="es-ES" sz="1600" dirty="0" smtClean="0">
                <a:solidFill>
                  <a:schemeClr val="accent1"/>
                </a:solidFill>
              </a:rPr>
              <a:t>. </a:t>
            </a:r>
            <a:r>
              <a:rPr lang="es-ES" sz="1600" dirty="0">
                <a:solidFill>
                  <a:schemeClr val="accent1"/>
                </a:solidFill>
              </a:rPr>
              <a:t>Etiqueta </a:t>
            </a:r>
            <a:r>
              <a:rPr lang="es-ES" sz="1600" dirty="0" smtClean="0">
                <a:solidFill>
                  <a:schemeClr val="accent1"/>
                </a:solidFill>
              </a:rPr>
              <a:t>textarea.html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Atributos de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textarea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54887"/>
              </p:ext>
            </p:extLst>
          </p:nvPr>
        </p:nvGraphicFramePr>
        <p:xfrm>
          <a:off x="2304033" y="2033960"/>
          <a:ext cx="8928991" cy="3853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8167"/>
                <a:gridCol w="7440824"/>
              </a:tblGrid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autofocus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campo toma el foco al cargarse la página. El valor del campo que deseemos que tome el foco se incluirá autofocus dentro del elemento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textarea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el campo está deshabilitado. 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valor del campo que deseemos que este deshabilitado se incluirá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dentro del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textarea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maxlength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número máximo de caracteres que pueden teclearse en un campo.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nombre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campo. Esta propiedad es necesaria para referirse desde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los campos y obtener el valor de los campos.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placeholder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sz="1400" kern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</a:t>
                      </a:r>
                      <a:r>
                        <a:rPr lang="en-US" sz="14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</a:t>
                      </a:r>
                      <a:r>
                        <a:rPr lang="en-US" sz="14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r>
                        <a:rPr lang="en-US" sz="1400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dentro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los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campos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ayuda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introducir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</a:t>
                      </a:r>
                      <a:r>
                        <a:rPr lang="en-US" sz="1400" kern="12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</a:t>
                      </a:r>
                      <a:r>
                        <a:rPr lang="en-US" sz="1400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readonly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un campo es de solo lectura. Para definirlo hay que introducir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readonly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etiqueta input.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6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Atributos de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textarea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73908"/>
              </p:ext>
            </p:extLst>
          </p:nvPr>
        </p:nvGraphicFramePr>
        <p:xfrm>
          <a:off x="2304033" y="2033960"/>
          <a:ext cx="8928991" cy="16127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8167"/>
                <a:gridCol w="7440824"/>
              </a:tblGrid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un campo es obligatorio. Para definirlo hay que introducir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etiqueta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textarea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26362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rows</a:t>
                      </a:r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 y </a:t>
                      </a:r>
                      <a:r>
                        <a:rPr lang="es-ES" sz="1400" b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cols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Indica el número de filas y columnas definiendo así el tamaño de la caja de </a:t>
                      </a:r>
                      <a:r>
                        <a:rPr lang="es-ES" sz="1400" b="0" i="0" kern="1200" baseline="0" noProof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textarea</a:t>
                      </a: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5940437" y="4482232"/>
            <a:ext cx="1800200" cy="102947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6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304031" y="3928234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 queremos que el campo no sea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dimensionable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debemos hacerlo con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Elementos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select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option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s-E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optgroup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04033" y="1961952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s-ES" sz="1600" b="1" dirty="0" err="1">
                <a:latin typeface="Arial" pitchFamily="34" charset="0"/>
                <a:cs typeface="Arial" pitchFamily="34" charset="0"/>
              </a:rPr>
              <a:t>select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Es utilizado para crear un desplegable donde se puede elegir uno de los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elementos o varios.</a:t>
            </a:r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s-ES" sz="1600" b="1" dirty="0" err="1">
                <a:latin typeface="Arial" pitchFamily="34" charset="0"/>
                <a:cs typeface="Arial" pitchFamily="34" charset="0"/>
              </a:rPr>
              <a:t>option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elemento en un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select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s-ES" sz="1600" b="1" dirty="0" err="1">
                <a:latin typeface="Arial" pitchFamily="34" charset="0"/>
                <a:cs typeface="Arial" pitchFamily="34" charset="0"/>
              </a:rPr>
              <a:t>optgroup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Es utilizado para agrupar elementos en un desplegable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 </a:t>
            </a:r>
            <a:r>
              <a:rPr lang="es-ES" dirty="0" err="1"/>
              <a:t>select</a:t>
            </a:r>
            <a:r>
              <a:rPr lang="es-ES" dirty="0"/>
              <a:t> y </a:t>
            </a:r>
            <a:r>
              <a:rPr lang="es-ES" dirty="0" err="1" smtClean="0"/>
              <a:t>option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nos crea un desplegable con las opciones que hayamos incluido entre las etiquetas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817354" y="2840564"/>
            <a:ext cx="4324065" cy="1583474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>
            <a:defPPr>
              <a:defRPr lang="es-ES"/>
            </a:defPPr>
            <a:lvl1pPr>
              <a:defRPr sz="14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&lt;</a:t>
            </a:r>
            <a:r>
              <a:rPr lang="es-ES" dirty="0" err="1"/>
              <a:t>select</a:t>
            </a:r>
            <a:r>
              <a:rPr lang="es-ES" dirty="0"/>
              <a:t>&gt;</a:t>
            </a:r>
          </a:p>
          <a:p>
            <a:r>
              <a:rPr lang="es-ES" dirty="0"/>
              <a:t>  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=“</a:t>
            </a:r>
            <a:r>
              <a:rPr lang="es-ES" dirty="0" err="1"/>
              <a:t>seat</a:t>
            </a:r>
            <a:r>
              <a:rPr lang="es-ES" dirty="0"/>
              <a:t>"&gt;</a:t>
            </a:r>
            <a:r>
              <a:rPr lang="es-ES" dirty="0" err="1"/>
              <a:t>Seat</a:t>
            </a:r>
            <a:r>
              <a:rPr lang="es-ES" dirty="0"/>
              <a:t>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r>
              <a:rPr lang="es-ES" dirty="0"/>
              <a:t>  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=“</a:t>
            </a:r>
            <a:r>
              <a:rPr lang="es-ES" dirty="0" err="1"/>
              <a:t>renault</a:t>
            </a:r>
            <a:r>
              <a:rPr lang="es-ES" dirty="0"/>
              <a:t>"&gt;Renault&lt;/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r>
              <a:rPr lang="es-ES" dirty="0"/>
              <a:t>  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=“</a:t>
            </a:r>
            <a:r>
              <a:rPr lang="es-ES" dirty="0" err="1"/>
              <a:t>ford</a:t>
            </a:r>
            <a:r>
              <a:rPr lang="es-ES" dirty="0"/>
              <a:t>"&gt;Ford&lt;/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r>
              <a:rPr lang="es-ES" dirty="0"/>
              <a:t>  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="</a:t>
            </a:r>
            <a:r>
              <a:rPr lang="es-ES" dirty="0" err="1"/>
              <a:t>audi</a:t>
            </a:r>
            <a:r>
              <a:rPr lang="es-ES" dirty="0"/>
              <a:t>"&gt;Audi&lt;/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select</a:t>
            </a:r>
            <a:r>
              <a:rPr lang="es-ES" dirty="0"/>
              <a:t>&gt;</a:t>
            </a:r>
          </a:p>
        </p:txBody>
      </p:sp>
      <p:sp>
        <p:nvSpPr>
          <p:cNvPr id="8" name="7 Rectángulo"/>
          <p:cNvSpPr/>
          <p:nvPr/>
        </p:nvSpPr>
        <p:spPr>
          <a:xfrm>
            <a:off x="8568729" y="6303918"/>
            <a:ext cx="2776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3. </a:t>
            </a:r>
            <a:r>
              <a:rPr lang="es-ES" sz="1600" dirty="0">
                <a:solidFill>
                  <a:schemeClr val="accent1"/>
                </a:solidFill>
              </a:rPr>
              <a:t>Etiqueta </a:t>
            </a:r>
            <a:r>
              <a:rPr lang="es-ES" sz="1600" dirty="0" smtClean="0">
                <a:solidFill>
                  <a:schemeClr val="accent1"/>
                </a:solidFill>
              </a:rPr>
              <a:t>select.html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8575303" y="6663958"/>
            <a:ext cx="2983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3_1. </a:t>
            </a:r>
            <a:r>
              <a:rPr lang="es-ES" sz="1600" dirty="0">
                <a:solidFill>
                  <a:schemeClr val="accent1"/>
                </a:solidFill>
              </a:rPr>
              <a:t>Etiqueta </a:t>
            </a:r>
            <a:r>
              <a:rPr lang="es-ES" sz="1600" dirty="0" smtClean="0">
                <a:solidFill>
                  <a:schemeClr val="accent1"/>
                </a:solidFill>
              </a:rPr>
              <a:t>select.html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Listas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304033" y="2018278"/>
            <a:ext cx="8928992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Las listas son elementos 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clasificados 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o bien por una viñeta o por un 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 o por ninguna.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etiqueta &lt;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 define una lista desordenada. Se utiliza en combinación con la etiqueta &lt;li&gt; para cada uno de los elementos de la lista. La viñeta por defecto es la circular.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etiqueta &lt;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&gt; nos define una lista con números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952105" y="3705999"/>
            <a:ext cx="259307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&lt;ul&gt;</a:t>
            </a:r>
          </a:p>
          <a:p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&lt;</a:t>
            </a:r>
            <a:r>
              <a:rPr lang="it-IT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li&gt;Café&lt;/</a:t>
            </a:r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</a:t>
            </a:r>
          </a:p>
          <a:p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&lt;</a:t>
            </a:r>
            <a:r>
              <a:rPr lang="it-IT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li&gt;Té&lt;/</a:t>
            </a:r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</a:t>
            </a:r>
          </a:p>
          <a:p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&lt;</a:t>
            </a:r>
            <a:r>
              <a:rPr lang="it-IT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li&gt;Leche&lt;/</a:t>
            </a:r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</a:t>
            </a:r>
          </a:p>
          <a:p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it-IT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ul&gt;</a:t>
            </a:r>
            <a:endParaRPr lang="es-ES_tradnl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881222" y="3982998"/>
            <a:ext cx="2593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Arial" panose="020B0604020202020204" pitchFamily="34" charset="0"/>
                <a:cs typeface="Arial" pitchFamily="34" charset="0"/>
              </a:rPr>
              <a:t>Café</a:t>
            </a:r>
            <a:endParaRPr lang="it-IT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Té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Leche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6377692" y="4215389"/>
            <a:ext cx="1023582" cy="6005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8 Rectángulo"/>
          <p:cNvSpPr/>
          <p:nvPr/>
        </p:nvSpPr>
        <p:spPr>
          <a:xfrm>
            <a:off x="2952105" y="5358431"/>
            <a:ext cx="259307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it-IT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&lt;ol</a:t>
            </a:r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&lt;</a:t>
            </a:r>
            <a:r>
              <a:rPr lang="it-IT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li&gt;Café&lt;/</a:t>
            </a:r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</a:t>
            </a:r>
          </a:p>
          <a:p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&lt;</a:t>
            </a:r>
            <a:r>
              <a:rPr lang="it-IT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li&gt;Té&lt;/</a:t>
            </a:r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</a:t>
            </a:r>
          </a:p>
          <a:p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&lt;</a:t>
            </a:r>
            <a:r>
              <a:rPr lang="it-IT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li&gt;Leche&lt;/</a:t>
            </a:r>
            <a:r>
              <a:rPr lang="it-IT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li&gt;</a:t>
            </a:r>
          </a:p>
          <a:p>
            <a:r>
              <a:rPr lang="it-IT" sz="16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&lt;/ol&gt;</a:t>
            </a:r>
            <a:endParaRPr lang="es-ES_tradnl" sz="1600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7881222" y="5635430"/>
            <a:ext cx="25930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Arial" pitchFamily="34" charset="0"/>
                <a:cs typeface="Arial" pitchFamily="34" charset="0"/>
              </a:rPr>
              <a:t>Café</a:t>
            </a:r>
            <a:endParaRPr lang="it-IT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Arial" pitchFamily="34" charset="0"/>
                <a:cs typeface="Arial" pitchFamily="34" charset="0"/>
              </a:rPr>
              <a:t>Té</a:t>
            </a:r>
            <a:endParaRPr lang="it-IT" sz="16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Arial" pitchFamily="34" charset="0"/>
                <a:cs typeface="Arial" pitchFamily="34" charset="0"/>
              </a:rPr>
              <a:t>Leche</a:t>
            </a:r>
            <a:endParaRPr lang="it-IT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6377692" y="5867821"/>
            <a:ext cx="1023582" cy="6005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839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 </a:t>
            </a:r>
            <a:r>
              <a:rPr lang="es-ES" dirty="0" err="1" smtClean="0"/>
              <a:t>select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tiene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siguientes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55091"/>
              </p:ext>
            </p:extLst>
          </p:nvPr>
        </p:nvGraphicFramePr>
        <p:xfrm>
          <a:off x="2448049" y="2394000"/>
          <a:ext cx="8712968" cy="39064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6460"/>
                <a:gridCol w="7216508"/>
              </a:tblGrid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autofocus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campo toma el foco al cargarse la página. El valor del campo que deseemos que tome el foco se incluirá autofocus dentro del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el campo está deshabilitado. 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valor del campo que deseemos que este deshabilitado se incluirá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dentro del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diversas opciones pueden ser seleccionadas.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el nombre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un campo. Esta propiedad es necesaria para referirse desde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los campos y obtener el valor de los campos.</a:t>
                      </a:r>
                      <a:endParaRPr lang="es-ES" sz="1400" noProof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un campo es obligatorio. Para definirlo hay que introducir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la etiqueta input.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 el número de opciones visibles en el </a:t>
                      </a:r>
                      <a:r>
                        <a:rPr lang="es-ES" sz="1400" kern="12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</a:t>
                      </a: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El elemento cambia de aspecto ya que en vez de ser un desplegable se convierte en una lista.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 </a:t>
            </a:r>
            <a:r>
              <a:rPr lang="es-ES" dirty="0" err="1" smtClean="0"/>
              <a:t>option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tiene los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siguientes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38741"/>
              </p:ext>
            </p:extLst>
          </p:nvPr>
        </p:nvGraphicFramePr>
        <p:xfrm>
          <a:off x="2448049" y="2394000"/>
          <a:ext cx="8712968" cy="22191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6460"/>
                <a:gridCol w="7216508"/>
              </a:tblGrid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el campo está deshabilitado. 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valor del campo que deseemos que este deshabilitado se incluirá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dentro del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es la opción pre-seleccionada cuando la página se carga.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err="1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b="0" i="0" kern="1200" baseline="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Especifica el valor que será enviado al servidor.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 </a:t>
            </a:r>
            <a:r>
              <a:rPr lang="es-ES" dirty="0" err="1"/>
              <a:t>optgroup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optgroup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lo utilizamos en un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para agrupar elementos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78505" y="3042072"/>
            <a:ext cx="4324065" cy="2660692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>
            <a:defPPr>
              <a:defRPr lang="es-ES"/>
            </a:defPPr>
            <a:lvl1pPr>
              <a:defRPr sz="14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" dirty="0"/>
              <a:t>&lt;</a:t>
            </a:r>
            <a:r>
              <a:rPr lang="es-ES" dirty="0" err="1"/>
              <a:t>select</a:t>
            </a:r>
            <a:r>
              <a:rPr lang="es-ES" dirty="0"/>
              <a:t>&gt;</a:t>
            </a:r>
          </a:p>
          <a:p>
            <a:pPr>
              <a:tabLst>
                <a:tab pos="361950" algn="l"/>
              </a:tabLst>
            </a:pPr>
            <a:r>
              <a:rPr lang="es-ES" dirty="0"/>
              <a:t> </a:t>
            </a:r>
            <a:r>
              <a:rPr lang="es-ES" dirty="0" smtClean="0"/>
              <a:t>	&lt;</a:t>
            </a:r>
            <a:r>
              <a:rPr lang="es-ES" dirty="0" err="1"/>
              <a:t>optgroup</a:t>
            </a:r>
            <a:r>
              <a:rPr lang="es-ES" dirty="0"/>
              <a:t> </a:t>
            </a:r>
            <a:r>
              <a:rPr lang="es-ES" dirty="0" err="1"/>
              <a:t>label</a:t>
            </a:r>
            <a:r>
              <a:rPr lang="es-ES" dirty="0"/>
              <a:t>=“Suecos"&gt;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s-ES" dirty="0" smtClean="0"/>
              <a:t>		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=“1"&gt;Volvo&lt;/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s-ES" dirty="0" smtClean="0"/>
              <a:t>		&lt;</a:t>
            </a:r>
            <a:r>
              <a:rPr lang="es-ES" dirty="0" err="1" smtClean="0"/>
              <a:t>option</a:t>
            </a:r>
            <a:r>
              <a:rPr lang="es-ES" dirty="0" smtClean="0"/>
              <a:t> </a:t>
            </a:r>
            <a:r>
              <a:rPr lang="es-ES" dirty="0" err="1"/>
              <a:t>value</a:t>
            </a:r>
            <a:r>
              <a:rPr lang="es-ES" dirty="0"/>
              <a:t>=“2"&gt;</a:t>
            </a:r>
            <a:r>
              <a:rPr lang="es-ES" dirty="0" err="1"/>
              <a:t>Saab</a:t>
            </a:r>
            <a:r>
              <a:rPr lang="es-ES" dirty="0"/>
              <a:t>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pPr>
              <a:tabLst>
                <a:tab pos="361950" algn="l"/>
              </a:tabLst>
            </a:pPr>
            <a:r>
              <a:rPr lang="es-ES" dirty="0" smtClean="0"/>
              <a:t>	&lt;/</a:t>
            </a:r>
            <a:r>
              <a:rPr lang="es-ES" dirty="0" err="1"/>
              <a:t>optgroup</a:t>
            </a:r>
            <a:r>
              <a:rPr lang="es-ES" dirty="0"/>
              <a:t>&gt;</a:t>
            </a:r>
          </a:p>
          <a:p>
            <a:pPr>
              <a:tabLst>
                <a:tab pos="361950" algn="l"/>
              </a:tabLst>
            </a:pPr>
            <a:r>
              <a:rPr lang="es-ES" dirty="0" smtClean="0"/>
              <a:t>	&lt;</a:t>
            </a:r>
            <a:r>
              <a:rPr lang="es-ES" dirty="0" err="1" smtClean="0"/>
              <a:t>optgroup</a:t>
            </a:r>
            <a:r>
              <a:rPr lang="es-ES" dirty="0" smtClean="0"/>
              <a:t> </a:t>
            </a:r>
            <a:r>
              <a:rPr lang="es-ES" dirty="0" err="1"/>
              <a:t>label</a:t>
            </a:r>
            <a:r>
              <a:rPr lang="es-ES" dirty="0"/>
              <a:t>=“Franceses"&gt;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s-ES" dirty="0" smtClean="0"/>
              <a:t>		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=“3"&gt;Renault&lt;/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s-ES" dirty="0" smtClean="0"/>
              <a:t>		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=“4"&gt;</a:t>
            </a:r>
            <a:r>
              <a:rPr lang="es-ES" dirty="0" err="1"/>
              <a:t>Citroen</a:t>
            </a:r>
            <a:r>
              <a:rPr lang="es-ES" dirty="0"/>
              <a:t>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s-ES" dirty="0" smtClean="0"/>
              <a:t>		&lt;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=“5"&gt;Peugeot&lt;/</a:t>
            </a:r>
            <a:r>
              <a:rPr lang="es-ES" dirty="0" err="1"/>
              <a:t>option</a:t>
            </a:r>
            <a:r>
              <a:rPr lang="es-ES" dirty="0"/>
              <a:t>&gt;</a:t>
            </a:r>
          </a:p>
          <a:p>
            <a:pPr>
              <a:tabLst>
                <a:tab pos="361950" algn="l"/>
              </a:tabLst>
            </a:pPr>
            <a:r>
              <a:rPr lang="es-ES" dirty="0" smtClean="0"/>
              <a:t>	&lt;/</a:t>
            </a:r>
            <a:r>
              <a:rPr lang="es-ES" dirty="0" err="1"/>
              <a:t>optgroup</a:t>
            </a:r>
            <a:r>
              <a:rPr lang="es-ES" dirty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select</a:t>
            </a:r>
            <a:r>
              <a:rPr lang="es-ES" dirty="0"/>
              <a:t>&gt;</a:t>
            </a:r>
          </a:p>
        </p:txBody>
      </p:sp>
      <p:sp>
        <p:nvSpPr>
          <p:cNvPr id="7" name="6 Rectángulo"/>
          <p:cNvSpPr/>
          <p:nvPr/>
        </p:nvSpPr>
        <p:spPr>
          <a:xfrm>
            <a:off x="8744271" y="6633795"/>
            <a:ext cx="2776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4. </a:t>
            </a:r>
            <a:r>
              <a:rPr lang="es-ES" sz="1600" dirty="0">
                <a:solidFill>
                  <a:schemeClr val="accent1"/>
                </a:solidFill>
              </a:rPr>
              <a:t>Etiqueta </a:t>
            </a:r>
            <a:r>
              <a:rPr lang="es-ES" sz="1600" dirty="0" smtClean="0">
                <a:solidFill>
                  <a:schemeClr val="accent1"/>
                </a:solidFill>
              </a:rPr>
              <a:t>select.html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Elementos de formulario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304033" y="1961952"/>
            <a:ext cx="89289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s-ES" sz="1600" b="1" dirty="0" err="1">
                <a:latin typeface="Arial" pitchFamily="34" charset="0"/>
                <a:cs typeface="Arial" pitchFamily="34" charset="0"/>
              </a:rPr>
              <a:t>fieldset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&gt;	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Sirve para agrupar elementos relacionados en un formulario. Dibuja una caja alrededor de los elementos relacionados.</a:t>
            </a:r>
          </a:p>
          <a:p>
            <a:pPr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ES" sz="16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s-ES" sz="1600" b="1" dirty="0" err="1">
                <a:latin typeface="Arial" pitchFamily="34" charset="0"/>
                <a:cs typeface="Arial" pitchFamily="34" charset="0"/>
              </a:rPr>
              <a:t>legend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algn="just"/>
            <a:r>
              <a:rPr lang="es-ES" sz="1600" dirty="0">
                <a:latin typeface="Arial" pitchFamily="34" charset="0"/>
                <a:cs typeface="Arial" pitchFamily="34" charset="0"/>
              </a:rPr>
              <a:t>Define un titulo para los elementos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fieldset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588" algn="just"/>
            <a:endParaRPr lang="es-ES" sz="1600" dirty="0">
              <a:latin typeface="Arial" pitchFamily="34" charset="0"/>
              <a:cs typeface="Arial" pitchFamily="34" charset="0"/>
            </a:endParaRPr>
          </a:p>
          <a:p>
            <a:pPr marL="1588" algn="just"/>
            <a:r>
              <a:rPr lang="es-ES" sz="1600" b="1" dirty="0">
                <a:latin typeface="Arial" pitchFamily="34" charset="0"/>
                <a:cs typeface="Arial" pitchFamily="34" charset="0"/>
              </a:rPr>
              <a:t>&lt;</a:t>
            </a:r>
            <a:r>
              <a:rPr lang="es-ES" sz="1600" b="1" dirty="0" err="1">
                <a:latin typeface="Arial" pitchFamily="34" charset="0"/>
                <a:cs typeface="Arial" pitchFamily="34" charset="0"/>
              </a:rPr>
              <a:t>button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&gt;</a:t>
            </a:r>
          </a:p>
          <a:p>
            <a:pPr marL="1588" algn="just"/>
            <a:r>
              <a:rPr lang="es-ES" sz="1600" dirty="0" smtClean="0">
                <a:latin typeface="Arial" pitchFamily="34" charset="0"/>
                <a:cs typeface="Arial" pitchFamily="34" charset="0"/>
              </a:rPr>
              <a:t>Es el elemento para definir un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botón,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podemos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introducir texto o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imágenes a diferencia del elemento input, pero el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comportamiento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del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elemento </a:t>
            </a:r>
            <a:r>
              <a:rPr lang="es-ES" sz="1600" dirty="0" err="1" smtClean="0">
                <a:latin typeface="Arial" pitchFamily="34" charset="0"/>
                <a:cs typeface="Arial" pitchFamily="34" charset="0"/>
              </a:rPr>
              <a:t>button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varía con los navegadores.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7882557" y="6375926"/>
            <a:ext cx="365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5. Etiqueta </a:t>
            </a:r>
            <a:r>
              <a:rPr lang="es-ES" sz="1600" dirty="0" err="1">
                <a:solidFill>
                  <a:schemeClr val="accent1"/>
                </a:solidFill>
              </a:rPr>
              <a:t>fieldset</a:t>
            </a:r>
            <a:r>
              <a:rPr lang="es-ES" sz="1600" dirty="0">
                <a:solidFill>
                  <a:schemeClr val="accent1"/>
                </a:solidFill>
              </a:rPr>
              <a:t> y legend.html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8681301" y="6620986"/>
            <a:ext cx="2853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6. Etiqueta button.html</a:t>
            </a:r>
          </a:p>
        </p:txBody>
      </p:sp>
    </p:spTree>
    <p:extLst>
      <p:ext uri="{BB962C8B-B14F-4D97-AF65-F5344CB8AC3E}">
        <p14:creationId xmlns:p14="http://schemas.microsoft.com/office/powerpoint/2010/main" val="14558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 </a:t>
            </a:r>
            <a:r>
              <a:rPr lang="es-ES" dirty="0" err="1"/>
              <a:t>fieldset</a:t>
            </a:r>
            <a:r>
              <a:rPr lang="es-ES" dirty="0"/>
              <a:t> y </a:t>
            </a:r>
            <a:r>
              <a:rPr lang="es-ES" dirty="0" err="1"/>
              <a:t>legend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nos dibuja una recuadro con los elementos que contiene.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define el título del elemento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608289" y="3474120"/>
            <a:ext cx="5732059" cy="1583474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>
            <a:defPPr>
              <a:defRPr lang="es-ES"/>
            </a:defPPr>
            <a:lvl1pPr>
              <a:defRPr sz="140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ES_tradnl" dirty="0"/>
              <a:t>&lt;</a:t>
            </a:r>
            <a:r>
              <a:rPr lang="es-ES_tradnl" dirty="0" err="1"/>
              <a:t>fieldset</a:t>
            </a:r>
            <a:r>
              <a:rPr lang="es-ES_tradnl" dirty="0"/>
              <a:t>&gt;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s-ES_tradnl" dirty="0" smtClean="0"/>
              <a:t>	&lt;</a:t>
            </a:r>
            <a:r>
              <a:rPr lang="es-ES_tradnl" dirty="0" err="1"/>
              <a:t>legend</a:t>
            </a:r>
            <a:r>
              <a:rPr lang="es-ES_tradnl" dirty="0"/>
              <a:t>&gt;Datos personales&lt;/</a:t>
            </a:r>
            <a:r>
              <a:rPr lang="es-ES_tradnl" dirty="0" err="1"/>
              <a:t>legend</a:t>
            </a:r>
            <a:r>
              <a:rPr lang="es-ES_tradnl" dirty="0"/>
              <a:t>&gt;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s-ES_tradnl" dirty="0" smtClean="0"/>
              <a:t>		Nombre</a:t>
            </a:r>
            <a:r>
              <a:rPr lang="es-ES_tradnl" dirty="0"/>
              <a:t>: &lt;input </a:t>
            </a:r>
            <a:r>
              <a:rPr lang="es-ES_tradnl" dirty="0" err="1"/>
              <a:t>type</a:t>
            </a:r>
            <a:r>
              <a:rPr lang="es-ES_tradnl" dirty="0"/>
              <a:t>="</a:t>
            </a:r>
            <a:r>
              <a:rPr lang="es-ES_tradnl" dirty="0" err="1"/>
              <a:t>text</a:t>
            </a:r>
            <a:r>
              <a:rPr lang="es-ES_tradnl" dirty="0"/>
              <a:t>" </a:t>
            </a:r>
            <a:r>
              <a:rPr lang="es-ES_tradnl" dirty="0" err="1"/>
              <a:t>size</a:t>
            </a:r>
            <a:r>
              <a:rPr lang="es-ES_tradnl" dirty="0"/>
              <a:t>="30"&gt;&lt;</a:t>
            </a:r>
            <a:r>
              <a:rPr lang="es-ES_tradnl" dirty="0" err="1"/>
              <a:t>br</a:t>
            </a:r>
            <a:r>
              <a:rPr lang="es-ES_tradnl" dirty="0"/>
              <a:t>&gt;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s-ES_tradnl" dirty="0" smtClean="0"/>
              <a:t>		Email</a:t>
            </a:r>
            <a:r>
              <a:rPr lang="es-ES_tradnl" dirty="0"/>
              <a:t>: &lt;input </a:t>
            </a:r>
            <a:r>
              <a:rPr lang="es-ES_tradnl" dirty="0" err="1"/>
              <a:t>type</a:t>
            </a:r>
            <a:r>
              <a:rPr lang="es-ES_tradnl" dirty="0"/>
              <a:t>="</a:t>
            </a:r>
            <a:r>
              <a:rPr lang="es-ES_tradnl" dirty="0" err="1"/>
              <a:t>text</a:t>
            </a:r>
            <a:r>
              <a:rPr lang="es-ES_tradnl" dirty="0"/>
              <a:t>" </a:t>
            </a:r>
            <a:r>
              <a:rPr lang="es-ES_tradnl" dirty="0" err="1"/>
              <a:t>size</a:t>
            </a:r>
            <a:r>
              <a:rPr lang="es-ES_tradnl" dirty="0"/>
              <a:t>="30"&gt;&lt;</a:t>
            </a:r>
            <a:r>
              <a:rPr lang="es-ES_tradnl" dirty="0" err="1"/>
              <a:t>br</a:t>
            </a:r>
            <a:r>
              <a:rPr lang="es-ES_tradnl" dirty="0"/>
              <a:t>&gt;</a:t>
            </a:r>
          </a:p>
          <a:p>
            <a:pPr>
              <a:tabLst>
                <a:tab pos="361950" algn="l"/>
                <a:tab pos="714375" algn="l"/>
              </a:tabLst>
            </a:pPr>
            <a:r>
              <a:rPr lang="es-ES_tradnl" dirty="0" smtClean="0"/>
              <a:t>		Fecha </a:t>
            </a:r>
            <a:r>
              <a:rPr lang="es-ES_tradnl" dirty="0"/>
              <a:t>nacimiento: &lt;input </a:t>
            </a:r>
            <a:r>
              <a:rPr lang="es-ES_tradnl" dirty="0" err="1"/>
              <a:t>type</a:t>
            </a:r>
            <a:r>
              <a:rPr lang="es-ES_tradnl" dirty="0"/>
              <a:t>="</a:t>
            </a:r>
            <a:r>
              <a:rPr lang="es-ES_tradnl" dirty="0" err="1"/>
              <a:t>text</a:t>
            </a:r>
            <a:r>
              <a:rPr lang="es-ES_tradnl" dirty="0"/>
              <a:t>" </a:t>
            </a:r>
            <a:r>
              <a:rPr lang="es-ES_tradnl" dirty="0" err="1"/>
              <a:t>size</a:t>
            </a:r>
            <a:r>
              <a:rPr lang="es-ES_tradnl" dirty="0"/>
              <a:t>="10"&gt;</a:t>
            </a:r>
          </a:p>
          <a:p>
            <a:r>
              <a:rPr lang="es-ES_tradnl" dirty="0" smtClean="0"/>
              <a:t>&lt;/</a:t>
            </a:r>
            <a:r>
              <a:rPr lang="es-ES_tradnl" dirty="0" err="1"/>
              <a:t>fieldset</a:t>
            </a:r>
            <a:r>
              <a:rPr lang="es-ES_tradn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132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Atributos de </a:t>
            </a:r>
            <a:r>
              <a:rPr lang="es-ES" dirty="0" err="1" smtClean="0"/>
              <a:t>fieldset</a:t>
            </a:r>
            <a:r>
              <a:rPr lang="es-ES" dirty="0" smtClean="0"/>
              <a:t> y </a:t>
            </a:r>
            <a:r>
              <a:rPr lang="es-ES" dirty="0" err="1" smtClean="0"/>
              <a:t>legend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fieldset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tiene los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siguientes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atributos: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77345"/>
              </p:ext>
            </p:extLst>
          </p:nvPr>
        </p:nvGraphicFramePr>
        <p:xfrm>
          <a:off x="2448049" y="2394000"/>
          <a:ext cx="8712968" cy="1113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6460"/>
                <a:gridCol w="7216508"/>
              </a:tblGrid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b="0" noProof="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Atributos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noProof="0" dirty="0" smtClean="0">
                          <a:latin typeface="Arial" pitchFamily="34" charset="0"/>
                          <a:cs typeface="Arial" pitchFamily="34" charset="0"/>
                        </a:rPr>
                        <a:t>Descripción</a:t>
                      </a:r>
                    </a:p>
                  </a:txBody>
                  <a:tcPr marL="47625" marR="47625" marT="66675" marB="66675"/>
                </a:tc>
              </a:tr>
              <a:tr h="553027">
                <a:tc>
                  <a:txBody>
                    <a:bodyPr/>
                    <a:lstStyle/>
                    <a:p>
                      <a:pPr algn="just" fontAlgn="t"/>
                      <a:r>
                        <a:rPr lang="es-ES" sz="1400" noProof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endParaRPr lang="es-ES" sz="1400" b="0" noProof="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s-ES" sz="1400" kern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 que el campo está deshabilitado. 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valor del campo que deseemos que este deshabilitado se incluirá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disabled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dentro del </a:t>
                      </a:r>
                      <a:r>
                        <a:rPr lang="es-ES" sz="1400" baseline="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fieldset</a:t>
                      </a:r>
                      <a:r>
                        <a:rPr lang="es-ES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400" b="0" i="0" kern="1200" baseline="0" noProof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304032" y="4122192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 tiene atributos.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 </a:t>
            </a:r>
            <a:r>
              <a:rPr lang="es-ES" dirty="0" err="1"/>
              <a:t>button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El elemento 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especifica un botón.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Dentro del elemento podemos incluir contenido de tipo texto o imágenes. Esta es una de las principales diferencias respecto al elemento input de 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Aunque los navegadores utilizan diferentes propiedades por defecto para el elemento.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Se recomienda usar el elemento &lt;input 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=“</a:t>
            </a:r>
            <a:r>
              <a:rPr 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”&gt; para formularios en vez de este elemento.</a:t>
            </a:r>
          </a:p>
        </p:txBody>
      </p:sp>
    </p:spTree>
    <p:extLst>
      <p:ext uri="{BB962C8B-B14F-4D97-AF65-F5344CB8AC3E}">
        <p14:creationId xmlns:p14="http://schemas.microsoft.com/office/powerpoint/2010/main" val="40661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	 sencillo de formulario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un formulario sencillo o complejo tendremos normalmente unos campos input, tal vez algún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algún radio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 tal vez un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checkbox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con toda seguridad un botón de tipo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Este podría ser un formulario sencillo con dos campos tipo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un botón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un botón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Pero tendremos una definición de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similar. Vamos a analizarla: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304032" y="3765756"/>
            <a:ext cx="8928993" cy="2660692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datosempleado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paginagrabacion.php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="post"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onsubmit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validacion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()"&gt;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="nombre"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="Introduce tu nombre."&gt;Nombre:&lt;/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id="nombre"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=“nombre"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="50"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="apellidos"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="Introduce tus apellidos"&gt;Apellidos:&lt;/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id="apellidos"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="apellido"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="50"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="Enviar datos"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="enviar"&gt; 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="Restablecer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255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	 sencillo de formulario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2636153"/>
            <a:ext cx="88569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atributo </a:t>
            </a:r>
            <a:r>
              <a:rPr lang="es-ES_tradnl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 definimos por la sencillez con la que después podremos acceder a los valores tecleados desde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para validar el formulario.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atributo </a:t>
            </a:r>
            <a:r>
              <a:rPr lang="es-ES_tradnl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nos define la página que se ejecutará una vez el formulario este validado correctamente.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atributo </a:t>
            </a:r>
            <a:r>
              <a:rPr lang="es-ES_tradnl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nos indica como se enviarán los datos, existen dos posibilidades GET o POST, el primero nos enviará los datos del formulario a través de la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y con el segundo, POST, nos enviará los datos ocultos. Estos datos se recogerán en la página definida en el atributo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atributo </a:t>
            </a:r>
            <a:r>
              <a:rPr lang="es-ES_tradnl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onsubmit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nos define el nombre de la función en </a:t>
            </a:r>
            <a:r>
              <a:rPr lang="es-ES_tradnl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que utilizaremos para validar el formulario.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304032" y="1961952"/>
            <a:ext cx="8928993" cy="506256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pPr>
              <a:tabLst>
                <a:tab pos="355600" algn="l"/>
                <a:tab pos="723900" algn="l"/>
                <a:tab pos="1079500" algn="l"/>
                <a:tab pos="1435100" algn="l"/>
              </a:tabLst>
            </a:pP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datosempleado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paginagrabacion.php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="post"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onsubmit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validacion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()"&gt;</a:t>
            </a: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	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Veamos el ejemplo ejecutado.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2" r="38971" b="77060"/>
          <a:stretch/>
        </p:blipFill>
        <p:spPr bwMode="auto">
          <a:xfrm>
            <a:off x="2700624" y="2466008"/>
            <a:ext cx="8279826" cy="12241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8871801" y="6659086"/>
            <a:ext cx="2635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de formulario 1.html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304032" y="3906168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funcionalidad de la página es correcta pero el diseño no lo es.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Listas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Listas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221934" y="1897599"/>
            <a:ext cx="9011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crear las viñetas en el elemento &lt;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 siempre se ha empleado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pero en HTML5 ha quedado obsoleto aunque sigue funcionando. Ahora debe hacerse con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con la propiedad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list-style-type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valores más comunes de esta propiedad son: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85570"/>
              </p:ext>
            </p:extLst>
          </p:nvPr>
        </p:nvGraphicFramePr>
        <p:xfrm>
          <a:off x="2358411" y="3392376"/>
          <a:ext cx="8874614" cy="3526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4836"/>
                <a:gridCol w="6269778"/>
              </a:tblGrid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list-style-type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E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_tradnl" sz="12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circle</a:t>
                      </a:r>
                      <a:r>
                        <a:rPr lang="es-ES_tradnl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Circulo</a:t>
                      </a:r>
                      <a:r>
                        <a:rPr lang="es-ES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fondo blanco.</a:t>
                      </a:r>
                      <a:endParaRPr lang="es-E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Cuadrado.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lower-roman</a:t>
                      </a:r>
                      <a:endParaRPr lang="es-ES" sz="1200" noProof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r>
                        <a:rPr lang="es-ES" sz="12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upper-roman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Números romanos en minúsculas.</a:t>
                      </a:r>
                    </a:p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Números romanos en mayúsculas.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lower-latin</a:t>
                      </a:r>
                      <a:endParaRPr lang="es-ES" sz="1200" noProof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fontAlgn="t"/>
                      <a:r>
                        <a:rPr lang="es-ES" sz="12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upper-latin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Letras en minúsculas.</a:t>
                      </a:r>
                    </a:p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Letras en mayúsculas.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Circulo negro. (Por defecto en </a:t>
                      </a:r>
                      <a:r>
                        <a:rPr lang="es-ES" sz="12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</a:t>
                      </a:r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números árabes. (Por defecto en </a:t>
                      </a:r>
                      <a:r>
                        <a:rPr lang="es-ES" sz="12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</a:t>
                      </a:r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decimal-</a:t>
                      </a:r>
                      <a:r>
                        <a:rPr lang="es-ES" sz="12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leading</a:t>
                      </a:r>
                      <a:r>
                        <a:rPr lang="es-ES" sz="12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s-ES" sz="12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números árabes</a:t>
                      </a:r>
                      <a:r>
                        <a:rPr lang="es-ES" sz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pero un cero a la izquierda.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lower-greek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letras griegas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viñeta.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  <a:tr h="289513">
                <a:tc>
                  <a:txBody>
                    <a:bodyPr/>
                    <a:lstStyle/>
                    <a:p>
                      <a:pPr fontAlgn="t"/>
                      <a:r>
                        <a:rPr lang="es-ES" sz="12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s-ES" sz="12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(‘</a:t>
                      </a:r>
                      <a:r>
                        <a:rPr lang="es-ES" sz="12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nombreimagen</a:t>
                      </a:r>
                      <a:r>
                        <a:rPr lang="es-ES" sz="12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')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2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Incluye</a:t>
                      </a:r>
                      <a:r>
                        <a:rPr lang="es-ES" sz="12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como viñeta la imagen indicada</a:t>
                      </a:r>
                      <a:endParaRPr lang="es-ES" sz="12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3822" marR="33822" marT="47350" marB="473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7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	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Realizando saltos de línea después de cada etiqueta input, conseguimos este diseño, mejora un poco, pero insuficiente.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706701" y="6659086"/>
            <a:ext cx="28426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de formulario 1_1.html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7" r="81944" b="82334"/>
          <a:stretch/>
        </p:blipFill>
        <p:spPr bwMode="auto">
          <a:xfrm>
            <a:off x="4189033" y="2754040"/>
            <a:ext cx="5303009" cy="187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r>
              <a:rPr lang="es-ES" dirty="0"/>
              <a:t> </a:t>
            </a:r>
            <a:r>
              <a:rPr lang="es-ES" dirty="0" smtClean="0"/>
              <a:t>1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aspecto que buscamos podría ser éste: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215433" y="6659086"/>
            <a:ext cx="3323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Ejercicio 1. Diseño de </a:t>
            </a:r>
            <a:r>
              <a:rPr lang="es-ES" sz="1600" dirty="0" smtClean="0">
                <a:solidFill>
                  <a:schemeClr val="accent1"/>
                </a:solidFill>
              </a:rPr>
              <a:t>formulario.html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9" r="59653" b="68845"/>
          <a:stretch/>
        </p:blipFill>
        <p:spPr bwMode="auto">
          <a:xfrm>
            <a:off x="3240137" y="2682032"/>
            <a:ext cx="73787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2304032" y="5151790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Para ello tendremos que emplear capas integrándolas con los elementos de formulario.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t="6008" r="10080" b="26739"/>
          <a:stretch/>
        </p:blipFill>
        <p:spPr bwMode="auto">
          <a:xfrm>
            <a:off x="2420965" y="2466008"/>
            <a:ext cx="8812060" cy="400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r>
              <a:rPr lang="es-ES" dirty="0"/>
              <a:t> </a:t>
            </a:r>
            <a:r>
              <a:rPr lang="es-ES" dirty="0" smtClean="0"/>
              <a:t>2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Realice el siguiente diseño de formulario.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8215433" y="6659086"/>
            <a:ext cx="3323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Ejercicio </a:t>
            </a:r>
            <a:r>
              <a:rPr lang="es-ES" sz="1600" dirty="0" smtClean="0">
                <a:solidFill>
                  <a:schemeClr val="accent1"/>
                </a:solidFill>
              </a:rPr>
              <a:t>2. </a:t>
            </a:r>
            <a:r>
              <a:rPr lang="es-ES" sz="1600" dirty="0">
                <a:solidFill>
                  <a:schemeClr val="accent1"/>
                </a:solidFill>
              </a:rPr>
              <a:t>Diseño de </a:t>
            </a:r>
            <a:r>
              <a:rPr lang="es-ES" sz="1600" dirty="0" smtClean="0">
                <a:solidFill>
                  <a:schemeClr val="accent1"/>
                </a:solidFill>
              </a:rPr>
              <a:t>formulario.html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r>
              <a:rPr lang="es-ES" dirty="0"/>
              <a:t> </a:t>
            </a:r>
            <a:r>
              <a:rPr lang="es-ES" dirty="0" smtClean="0"/>
              <a:t>3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</a:t>
            </a:r>
            <a:r>
              <a:rPr lang="es-ES" dirty="0" smtClean="0"/>
              <a:t>Formularios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04032" y="1933853"/>
            <a:ext cx="885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Realice el siguiente diseño de formulario.</a:t>
            </a:r>
            <a:endParaRPr 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8215433" y="6659086"/>
            <a:ext cx="3323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Ejercicio </a:t>
            </a:r>
            <a:r>
              <a:rPr lang="es-ES" sz="1600" dirty="0" smtClean="0">
                <a:solidFill>
                  <a:schemeClr val="accent1"/>
                </a:solidFill>
              </a:rPr>
              <a:t>3. </a:t>
            </a:r>
            <a:r>
              <a:rPr lang="es-ES" sz="1600" dirty="0">
                <a:solidFill>
                  <a:schemeClr val="accent1"/>
                </a:solidFill>
              </a:rPr>
              <a:t>Diseño de </a:t>
            </a:r>
            <a:r>
              <a:rPr lang="es-ES" sz="1600" dirty="0" smtClean="0">
                <a:solidFill>
                  <a:schemeClr val="accent1"/>
                </a:solidFill>
              </a:rPr>
              <a:t>formulario.html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3" r="47698" b="19268"/>
          <a:stretch/>
        </p:blipFill>
        <p:spPr bwMode="auto">
          <a:xfrm>
            <a:off x="4146423" y="2466008"/>
            <a:ext cx="5388229" cy="41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4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4542137" cy="337078"/>
          </a:xfrm>
        </p:spPr>
        <p:txBody>
          <a:bodyPr/>
          <a:lstStyle/>
          <a:p>
            <a:r>
              <a:rPr lang="es-ES" dirty="0"/>
              <a:t>Entorno cliente – HTML y </a:t>
            </a:r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-14617" y="2682032"/>
            <a:ext cx="13681074" cy="2132193"/>
          </a:xfrm>
          <a:prstGeom prst="rect">
            <a:avLst/>
          </a:prstGeom>
          <a:noFill/>
        </p:spPr>
        <p:txBody>
          <a:bodyPr wrap="square" lIns="99892" tIns="49946" rIns="99892" bIns="49946" rtlCol="0">
            <a:spAutoFit/>
          </a:bodyPr>
          <a:lstStyle/>
          <a:p>
            <a:pPr algn="ctr"/>
            <a:r>
              <a:rPr lang="es-ES_tradnl" sz="6600" dirty="0" smtClean="0"/>
              <a:t>FIN </a:t>
            </a:r>
          </a:p>
          <a:p>
            <a:pPr algn="ctr"/>
            <a:r>
              <a:rPr lang="es-ES" sz="6600" dirty="0" smtClean="0"/>
              <a:t>FORMULARIOS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977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Listas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232025" y="1889944"/>
            <a:ext cx="9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elementos li utilizan el tipo de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list-item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9269759" y="6677675"/>
            <a:ext cx="1970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ejemplo </a:t>
            </a:r>
            <a:r>
              <a:rPr lang="es-ES" sz="1600" dirty="0" smtClean="0">
                <a:solidFill>
                  <a:schemeClr val="accent1"/>
                </a:solidFill>
              </a:rPr>
              <a:t>listas_1.html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520057" y="2635652"/>
            <a:ext cx="3707506" cy="1152587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&lt;ol class="numeros"&gt;  </a:t>
            </a:r>
          </a:p>
          <a:p>
            <a:pPr marL="358775" lvl="1"/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 value="20"&gt;Hola&lt;/li&gt;        </a:t>
            </a:r>
          </a:p>
          <a:p>
            <a:pPr marL="358775" lvl="1"/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&lt;li&gt;Adios&lt;/li&gt;   	</a:t>
            </a:r>
          </a:p>
          <a:p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232025" y="2249984"/>
            <a:ext cx="46346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Lista con ol empezando en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 número concreto.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552505" y="2635652"/>
            <a:ext cx="3702096" cy="1152587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&lt;ol class="numeros" </a:t>
            </a: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start="20"&gt;</a:t>
            </a:r>
          </a:p>
          <a:p>
            <a:pPr marL="358775" lvl="1">
              <a:tabLst>
                <a:tab pos="361950" algn="l"/>
              </a:tabLst>
            </a:pP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li&gt;Hola&lt;/li</a:t>
            </a: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58775" lvl="1">
              <a:tabLst>
                <a:tab pos="361950" algn="l"/>
              </a:tabLst>
            </a:pP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li&gt;Adios&lt;/li</a:t>
            </a: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ol&gt;</a:t>
            </a: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576422" y="4604762"/>
            <a:ext cx="3707506" cy="1152587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&lt;ul </a:t>
            </a:r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letras"&gt;  </a:t>
            </a:r>
            <a:endParaRPr lang="it-IT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lvl="1"/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 value</a:t>
            </a: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d"&gt;</a:t>
            </a:r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Hola&lt;/li&gt;        </a:t>
            </a:r>
          </a:p>
          <a:p>
            <a:pPr marL="358775" lvl="1"/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&lt;li&gt;Adios&lt;/li&gt;   	</a:t>
            </a:r>
          </a:p>
          <a:p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&lt;/ul</a:t>
            </a:r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s-ES" sz="14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288390" y="4244722"/>
            <a:ext cx="4280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Lista con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ul 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empezando en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 letra concreta.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Listas</a:t>
            </a:r>
            <a:endParaRPr lang="es-ES_tradnl" dirty="0"/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Listas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2592065" y="2275612"/>
            <a:ext cx="3707506" cy="937143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list-style-type: none</a:t>
            </a: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it-IT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3" y="1889944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Lista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592065" y="3690144"/>
            <a:ext cx="3707506" cy="1152587"/>
          </a:xfrm>
          <a:prstGeom prst="rect">
            <a:avLst/>
          </a:prstGeom>
          <a:ln w="3175">
            <a:solidFill>
              <a:srgbClr val="00800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144000" bIns="144000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list-style-type: none</a:t>
            </a:r>
            <a:r>
              <a:rPr lang="it-IT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it-IT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it-IT" sz="14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14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0px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0px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0px</a:t>
            </a:r>
            <a:r>
              <a:rPr lang="es-ES" sz="14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10px;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2304033" y="3212755"/>
            <a:ext cx="2693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Lista 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horizontal con margin.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2304033" y="4914280"/>
            <a:ext cx="9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las listas podemos aplicarles propiedades de CSS para conseguir color de texto, color de fondo, márgenes, float,...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Ejercicios</a:t>
            </a:r>
            <a:endParaRPr lang="es-ES_tradnl" dirty="0">
              <a:solidFill>
                <a:srgbClr val="0070C0"/>
              </a:solidFill>
            </a:endParaRP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Listas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3" y="1889944"/>
            <a:ext cx="8928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Realicemos algunos ejercicios para consolidar las listas y algunos elementos anteriores:</a:t>
            </a:r>
          </a:p>
          <a:p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Realice el siguiente menú.Cada una de las zonas, internacional, política... es un enlace a una página diferente y hay que establecer la caja entera incluido la zona azul, roja,...  como enlace, no solamente el texto.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7" r="68418" b="79447"/>
          <a:stretch/>
        </p:blipFill>
        <p:spPr bwMode="auto">
          <a:xfrm>
            <a:off x="2462730" y="3340405"/>
            <a:ext cx="8755615" cy="22219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9704836" y="6640612"/>
            <a:ext cx="1845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Ejercicio </a:t>
            </a:r>
            <a:r>
              <a:rPr lang="es-ES" sz="1600" dirty="0" smtClean="0">
                <a:solidFill>
                  <a:schemeClr val="accent1"/>
                </a:solidFill>
              </a:rPr>
              <a:t>menu.html</a:t>
            </a:r>
            <a:endParaRPr lang="es-E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Ejercicios</a:t>
            </a:r>
            <a:endParaRPr lang="es-ES_tradnl" dirty="0">
              <a:solidFill>
                <a:srgbClr val="0070C0"/>
              </a:solidFill>
            </a:endParaRP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Listas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3" y="1889944"/>
            <a:ext cx="8928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Realice la siguiente lista anidada.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772053" y="6640612"/>
            <a:ext cx="2758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Ejercicio Listas anidadas 1.html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" r="82484" b="72121"/>
          <a:stretch/>
        </p:blipFill>
        <p:spPr bwMode="auto">
          <a:xfrm>
            <a:off x="4201868" y="2610024"/>
            <a:ext cx="5277338" cy="3516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0070C0"/>
                </a:solidFill>
              </a:rPr>
              <a:t>Ejercicios</a:t>
            </a:r>
            <a:endParaRPr lang="es-ES_tradnl" dirty="0">
              <a:solidFill>
                <a:srgbClr val="0070C0"/>
              </a:solidFill>
            </a:endParaRPr>
          </a:p>
        </p:txBody>
      </p:sp>
      <p:sp>
        <p:nvSpPr>
          <p:cNvPr id="15" name="9 Marcador de texto"/>
          <p:cNvSpPr>
            <a:spLocks noGrp="1"/>
          </p:cNvSpPr>
          <p:nvPr>
            <p:ph type="body" sz="quarter" idx="10"/>
          </p:nvPr>
        </p:nvSpPr>
        <p:spPr>
          <a:xfrm>
            <a:off x="2196855" y="1412881"/>
            <a:ext cx="6947938" cy="337078"/>
          </a:xfrm>
        </p:spPr>
        <p:txBody>
          <a:bodyPr/>
          <a:lstStyle/>
          <a:p>
            <a:r>
              <a:rPr lang="es-ES" dirty="0"/>
              <a:t>Entorno cliente – HTML y CSS - Listas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304033" y="1889944"/>
            <a:ext cx="8928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Realice la siguiente lista anidada.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772053" y="6640612"/>
            <a:ext cx="2758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accent1"/>
                </a:solidFill>
              </a:rPr>
              <a:t>Ejercicio Listas anidadas </a:t>
            </a:r>
            <a:r>
              <a:rPr lang="es-ES" sz="1600" dirty="0" smtClean="0">
                <a:solidFill>
                  <a:schemeClr val="accent1"/>
                </a:solidFill>
              </a:rPr>
              <a:t>2.html</a:t>
            </a:r>
            <a:endParaRPr lang="es-ES" sz="16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9" r="87401" b="74743"/>
          <a:stretch/>
        </p:blipFill>
        <p:spPr bwMode="auto">
          <a:xfrm>
            <a:off x="4715166" y="2610024"/>
            <a:ext cx="4250743" cy="3537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53125</TotalTime>
  <Words>3365</Words>
  <Application>Microsoft Office PowerPoint</Application>
  <PresentationFormat>Personalizado</PresentationFormat>
  <Paragraphs>530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1_Tema de Office</vt:lpstr>
      <vt:lpstr>Presentación de PowerPoint</vt:lpstr>
      <vt:lpstr>Introducción</vt:lpstr>
      <vt:lpstr>Listas</vt:lpstr>
      <vt:lpstr>Listas</vt:lpstr>
      <vt:lpstr>Listas</vt:lpstr>
      <vt:lpstr>Listas</vt:lpstr>
      <vt:lpstr>Ejercicios</vt:lpstr>
      <vt:lpstr>Ejercicios</vt:lpstr>
      <vt:lpstr>Ejercicios</vt:lpstr>
      <vt:lpstr>Presentación de PowerPoint</vt:lpstr>
      <vt:lpstr>Formularios</vt:lpstr>
      <vt:lpstr>Atributos de form</vt:lpstr>
      <vt:lpstr>Etiqueta form</vt:lpstr>
      <vt:lpstr>Elementos de formulario</vt:lpstr>
      <vt:lpstr>Elemento input</vt:lpstr>
      <vt:lpstr>Elemento input</vt:lpstr>
      <vt:lpstr>Elemento input</vt:lpstr>
      <vt:lpstr>Elemento input</vt:lpstr>
      <vt:lpstr>Elemento input</vt:lpstr>
      <vt:lpstr>Atributos del elemento input</vt:lpstr>
      <vt:lpstr>Atributos del elemento input</vt:lpstr>
      <vt:lpstr>Atributos del elemento input</vt:lpstr>
      <vt:lpstr>Elemento label</vt:lpstr>
      <vt:lpstr>Atributos de label</vt:lpstr>
      <vt:lpstr>Elemento textarea</vt:lpstr>
      <vt:lpstr>Atributos de textarea</vt:lpstr>
      <vt:lpstr>Atributos de textarea</vt:lpstr>
      <vt:lpstr>Elementos select, option y optgroup</vt:lpstr>
      <vt:lpstr>Elemento select y option</vt:lpstr>
      <vt:lpstr>Elemento select</vt:lpstr>
      <vt:lpstr>Elemento option</vt:lpstr>
      <vt:lpstr>Elemento optgroup</vt:lpstr>
      <vt:lpstr>Elementos de formulario</vt:lpstr>
      <vt:lpstr>Elemento fieldset y legend</vt:lpstr>
      <vt:lpstr>Atributos de fieldset y legend</vt:lpstr>
      <vt:lpstr>Elemento button</vt:lpstr>
      <vt:lpstr>Ejemplo  sencillo de formulario</vt:lpstr>
      <vt:lpstr>Ejemplo  sencillo de formulario</vt:lpstr>
      <vt:lpstr>Ejemplo </vt:lpstr>
      <vt:lpstr>Ejemplo </vt:lpstr>
      <vt:lpstr>Ejercicio 1</vt:lpstr>
      <vt:lpstr>Ejercicio 2</vt:lpstr>
      <vt:lpstr>Ejercicio 3</vt:lpstr>
      <vt:lpstr>Presentación de PowerPoint</vt:lpstr>
    </vt:vector>
  </TitlesOfParts>
  <Company>autonomo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FDG</dc:creator>
  <cp:lastModifiedBy>Fernando Diezma</cp:lastModifiedBy>
  <cp:revision>1482</cp:revision>
  <dcterms:created xsi:type="dcterms:W3CDTF">2012-11-21T14:08:18Z</dcterms:created>
  <dcterms:modified xsi:type="dcterms:W3CDTF">2015-04-14T09:02:48Z</dcterms:modified>
</cp:coreProperties>
</file>