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5" r:id="rId2"/>
    <p:sldId id="593" r:id="rId3"/>
    <p:sldId id="451" r:id="rId4"/>
    <p:sldId id="578" r:id="rId5"/>
    <p:sldId id="580" r:id="rId6"/>
    <p:sldId id="581" r:id="rId7"/>
    <p:sldId id="582" r:id="rId8"/>
    <p:sldId id="583" r:id="rId9"/>
    <p:sldId id="579" r:id="rId10"/>
    <p:sldId id="587" r:id="rId11"/>
    <p:sldId id="584" r:id="rId12"/>
    <p:sldId id="585" r:id="rId13"/>
    <p:sldId id="590" r:id="rId14"/>
    <p:sldId id="591" r:id="rId15"/>
    <p:sldId id="592" r:id="rId16"/>
    <p:sldId id="577" r:id="rId17"/>
  </p:sldIdLst>
  <p:sldSz cx="13681075" cy="7380288"/>
  <p:notesSz cx="6858000" cy="9144000"/>
  <p:defaultTextStyle>
    <a:defPPr>
      <a:defRPr lang="es-ES"/>
    </a:defPPr>
    <a:lvl1pPr marL="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2298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4596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6894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9193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1149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1379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16087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18386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8" autoAdjust="0"/>
    <p:restoredTop sz="99771" autoAdjust="0"/>
  </p:normalViewPr>
  <p:slideViewPr>
    <p:cSldViewPr snapToObjects="1">
      <p:cViewPr>
        <p:scale>
          <a:sx n="100" d="100"/>
          <a:sy n="100" d="100"/>
        </p:scale>
        <p:origin x="-660" y="-216"/>
      </p:cViewPr>
      <p:guideLst>
        <p:guide orient="horz" pos="2325"/>
        <p:guide pos="43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3047C-15FB-4E84-9008-15520BEF5A38}" type="doc">
      <dgm:prSet loTypeId="urn:microsoft.com/office/officeart/2005/8/layout/hierarchy2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_tradnl"/>
        </a:p>
      </dgm:t>
    </dgm:pt>
    <dgm:pt modelId="{22D0D746-F1A8-4075-AB9A-99DCDB9756D0}">
      <dgm:prSet phldrT="[Texto]" custT="1"/>
      <dgm:spPr/>
      <dgm:t>
        <a:bodyPr/>
        <a:lstStyle/>
        <a:p>
          <a:r>
            <a:rPr lang="es-ES" sz="500" dirty="0" smtClean="0"/>
            <a:t>Introducción</a:t>
          </a:r>
          <a:endParaRPr lang="es-ES_tradnl" sz="500" dirty="0"/>
        </a:p>
      </dgm:t>
    </dgm:pt>
    <dgm:pt modelId="{2A350771-A683-40E5-B86C-5CD07E6E20E2}" type="parTrans" cxnId="{1195D463-7EA2-43BD-BDC4-7E1DCC62BCBA}">
      <dgm:prSet/>
      <dgm:spPr/>
      <dgm:t>
        <a:bodyPr/>
        <a:lstStyle/>
        <a:p>
          <a:endParaRPr lang="es-ES_tradnl" sz="500"/>
        </a:p>
      </dgm:t>
    </dgm:pt>
    <dgm:pt modelId="{6965FE63-A40A-4CFB-B530-CDC55BEF7B34}" type="sibTrans" cxnId="{1195D463-7EA2-43BD-BDC4-7E1DCC62BCBA}">
      <dgm:prSet/>
      <dgm:spPr/>
      <dgm:t>
        <a:bodyPr/>
        <a:lstStyle/>
        <a:p>
          <a:endParaRPr lang="es-ES_tradnl" sz="500"/>
        </a:p>
      </dgm:t>
    </dgm:pt>
    <dgm:pt modelId="{524E0FE3-C382-468E-ABC0-5B636E85F429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Número</a:t>
          </a:r>
          <a:endParaRPr lang="es-ES_tradnl" sz="500" dirty="0"/>
        </a:p>
      </dgm:t>
    </dgm:pt>
    <dgm:pt modelId="{649FA7A0-4F49-469E-8336-7B8F6CFC80BC}" type="parTrans" cxnId="{B6F8B1A3-E623-4E52-84D8-F0411BCC50FB}">
      <dgm:prSet custT="1"/>
      <dgm:spPr/>
      <dgm:t>
        <a:bodyPr/>
        <a:lstStyle/>
        <a:p>
          <a:endParaRPr lang="es-ES_tradnl" sz="500" dirty="0"/>
        </a:p>
      </dgm:t>
    </dgm:pt>
    <dgm:pt modelId="{87B2F437-7FB6-4707-A490-F4584FA23F9A}" type="sibTrans" cxnId="{B6F8B1A3-E623-4E52-84D8-F0411BCC50FB}">
      <dgm:prSet/>
      <dgm:spPr/>
      <dgm:t>
        <a:bodyPr/>
        <a:lstStyle/>
        <a:p>
          <a:endParaRPr lang="es-ES_tradnl" sz="500"/>
        </a:p>
      </dgm:t>
    </dgm:pt>
    <dgm:pt modelId="{D854C8D2-978A-49B0-9046-864143294903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Alineación</a:t>
          </a:r>
          <a:endParaRPr lang="es-ES_tradnl" sz="500" dirty="0"/>
        </a:p>
      </dgm:t>
    </dgm:pt>
    <dgm:pt modelId="{3F9A8B66-A035-4470-9445-0D3FDE9139A5}" type="parTrans" cxnId="{6BC5B73E-D545-4DDE-98CC-BE3D763E73F0}">
      <dgm:prSet custT="1"/>
      <dgm:spPr/>
      <dgm:t>
        <a:bodyPr/>
        <a:lstStyle/>
        <a:p>
          <a:endParaRPr lang="es-ES_tradnl" sz="500" dirty="0"/>
        </a:p>
      </dgm:t>
    </dgm:pt>
    <dgm:pt modelId="{DBFCF6A1-0DB4-4282-A107-0AD193D624AD}" type="sibTrans" cxnId="{6BC5B73E-D545-4DDE-98CC-BE3D763E73F0}">
      <dgm:prSet/>
      <dgm:spPr/>
      <dgm:t>
        <a:bodyPr/>
        <a:lstStyle/>
        <a:p>
          <a:endParaRPr lang="es-ES_tradnl" sz="500"/>
        </a:p>
      </dgm:t>
    </dgm:pt>
    <dgm:pt modelId="{34C83BA6-9F10-474C-BE72-3E82C0D94052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Fuente</a:t>
          </a:r>
          <a:endParaRPr lang="es-ES_tradnl" sz="500" dirty="0"/>
        </a:p>
      </dgm:t>
    </dgm:pt>
    <dgm:pt modelId="{0AFC082A-CC82-4D57-895A-DDFDB8283BB7}" type="parTrans" cxnId="{36738277-BC16-4405-B9DB-083C0DE20B9A}">
      <dgm:prSet custT="1"/>
      <dgm:spPr/>
      <dgm:t>
        <a:bodyPr/>
        <a:lstStyle/>
        <a:p>
          <a:endParaRPr lang="es-ES_tradnl" sz="500" dirty="0"/>
        </a:p>
      </dgm:t>
    </dgm:pt>
    <dgm:pt modelId="{DF8EAAF3-6E55-4FD5-B3AA-4F8E65EAC647}" type="sibTrans" cxnId="{36738277-BC16-4405-B9DB-083C0DE20B9A}">
      <dgm:prSet/>
      <dgm:spPr/>
      <dgm:t>
        <a:bodyPr/>
        <a:lstStyle/>
        <a:p>
          <a:endParaRPr lang="es-ES_tradnl" sz="500"/>
        </a:p>
      </dgm:t>
    </dgm:pt>
    <dgm:pt modelId="{C6A191DA-98C4-45AF-B933-6424B04F4EBA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Bordes</a:t>
          </a:r>
          <a:endParaRPr lang="es-ES_tradnl" sz="500" dirty="0"/>
        </a:p>
      </dgm:t>
    </dgm:pt>
    <dgm:pt modelId="{1747FBD7-9D99-4E66-8AC5-35EE3DCE7DF7}" type="parTrans" cxnId="{A435A681-ACD0-49F0-8EC3-CC064D0CC0A8}">
      <dgm:prSet custT="1"/>
      <dgm:spPr/>
      <dgm:t>
        <a:bodyPr/>
        <a:lstStyle/>
        <a:p>
          <a:endParaRPr lang="es-ES_tradnl" sz="500" dirty="0"/>
        </a:p>
      </dgm:t>
    </dgm:pt>
    <dgm:pt modelId="{3F1E03D8-4107-4ED0-94C6-06253B9089D0}" type="sibTrans" cxnId="{A435A681-ACD0-49F0-8EC3-CC064D0CC0A8}">
      <dgm:prSet/>
      <dgm:spPr/>
      <dgm:t>
        <a:bodyPr/>
        <a:lstStyle/>
        <a:p>
          <a:endParaRPr lang="es-ES_tradnl" sz="500"/>
        </a:p>
      </dgm:t>
    </dgm:pt>
    <dgm:pt modelId="{75918379-4105-4E93-931A-C229910EF53C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Relleno</a:t>
          </a:r>
          <a:endParaRPr lang="es-ES_tradnl" sz="500" dirty="0"/>
        </a:p>
      </dgm:t>
    </dgm:pt>
    <dgm:pt modelId="{E752DDC4-BE3E-4A93-B1D2-CCC72DA02F55}" type="parTrans" cxnId="{35EE4D54-B015-4E35-ADAC-F93B5D88D617}">
      <dgm:prSet custT="1"/>
      <dgm:spPr/>
      <dgm:t>
        <a:bodyPr/>
        <a:lstStyle/>
        <a:p>
          <a:endParaRPr lang="es-ES_tradnl" sz="500" dirty="0"/>
        </a:p>
      </dgm:t>
    </dgm:pt>
    <dgm:pt modelId="{1781410F-5D36-4D08-9D46-79B5353432B7}" type="sibTrans" cxnId="{35EE4D54-B015-4E35-ADAC-F93B5D88D617}">
      <dgm:prSet/>
      <dgm:spPr/>
      <dgm:t>
        <a:bodyPr/>
        <a:lstStyle/>
        <a:p>
          <a:endParaRPr lang="es-ES_tradnl" sz="500"/>
        </a:p>
      </dgm:t>
    </dgm:pt>
    <dgm:pt modelId="{D3A860E4-E59A-4BDA-9EDD-F9192734DFB9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Proteger</a:t>
          </a:r>
          <a:endParaRPr lang="es-ES_tradnl" sz="500" dirty="0"/>
        </a:p>
      </dgm:t>
    </dgm:pt>
    <dgm:pt modelId="{317BEA91-0A6E-47E0-8B6A-615B2BDC244F}" type="parTrans" cxnId="{13487D58-B228-414A-949C-7AE26A6DAB51}">
      <dgm:prSet custT="1"/>
      <dgm:spPr/>
      <dgm:t>
        <a:bodyPr/>
        <a:lstStyle/>
        <a:p>
          <a:endParaRPr lang="es-ES_tradnl" sz="500" dirty="0"/>
        </a:p>
      </dgm:t>
    </dgm:pt>
    <dgm:pt modelId="{8CFF2C2A-878E-4599-AEE2-E65D36F0C5DC}" type="sibTrans" cxnId="{13487D58-B228-414A-949C-7AE26A6DAB51}">
      <dgm:prSet/>
      <dgm:spPr/>
      <dgm:t>
        <a:bodyPr/>
        <a:lstStyle/>
        <a:p>
          <a:endParaRPr lang="es-ES_tradnl" sz="500"/>
        </a:p>
      </dgm:t>
    </dgm:pt>
    <dgm:pt modelId="{2F1E63B5-7E2D-4FB7-AB92-CEE0D9DEEA26}" type="pres">
      <dgm:prSet presAssocID="{2AD3047C-15FB-4E84-9008-15520BEF5A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ECC937F-BA29-4029-AAEE-D690FFFA750F}" type="pres">
      <dgm:prSet presAssocID="{22D0D746-F1A8-4075-AB9A-99DCDB9756D0}" presName="root1" presStyleCnt="0"/>
      <dgm:spPr/>
      <dgm:t>
        <a:bodyPr/>
        <a:lstStyle/>
        <a:p>
          <a:endParaRPr lang="es-ES_tradnl"/>
        </a:p>
      </dgm:t>
    </dgm:pt>
    <dgm:pt modelId="{1D1CB358-6995-4167-8811-690AF794F087}" type="pres">
      <dgm:prSet presAssocID="{22D0D746-F1A8-4075-AB9A-99DCDB9756D0}" presName="LevelOneTextNode" presStyleLbl="node0" presStyleIdx="0" presStyleCnt="1" custScaleX="102707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25FBCE1-2E46-4D2E-9311-4A746C50F163}" type="pres">
      <dgm:prSet presAssocID="{22D0D746-F1A8-4075-AB9A-99DCDB9756D0}" presName="level2hierChild" presStyleCnt="0"/>
      <dgm:spPr/>
      <dgm:t>
        <a:bodyPr/>
        <a:lstStyle/>
        <a:p>
          <a:endParaRPr lang="es-ES_tradnl"/>
        </a:p>
      </dgm:t>
    </dgm:pt>
    <dgm:pt modelId="{1156269F-9A1F-417A-8AD8-EB2EB3DF487A}" type="pres">
      <dgm:prSet presAssocID="{649FA7A0-4F49-469E-8336-7B8F6CFC80BC}" presName="conn2-1" presStyleLbl="parChTrans1D2" presStyleIdx="0" presStyleCnt="1"/>
      <dgm:spPr/>
      <dgm:t>
        <a:bodyPr/>
        <a:lstStyle/>
        <a:p>
          <a:endParaRPr lang="es-ES_tradnl"/>
        </a:p>
      </dgm:t>
    </dgm:pt>
    <dgm:pt modelId="{3E7C2F50-487F-4F8D-9E0F-3C5091326B07}" type="pres">
      <dgm:prSet presAssocID="{649FA7A0-4F49-469E-8336-7B8F6CFC80BC}" presName="connTx" presStyleLbl="parChTrans1D2" presStyleIdx="0" presStyleCnt="1"/>
      <dgm:spPr/>
      <dgm:t>
        <a:bodyPr/>
        <a:lstStyle/>
        <a:p>
          <a:endParaRPr lang="es-ES_tradnl"/>
        </a:p>
      </dgm:t>
    </dgm:pt>
    <dgm:pt modelId="{D4E172FF-0303-4554-8A94-59DD9E67DB32}" type="pres">
      <dgm:prSet presAssocID="{524E0FE3-C382-468E-ABC0-5B636E85F429}" presName="root2" presStyleCnt="0"/>
      <dgm:spPr/>
      <dgm:t>
        <a:bodyPr/>
        <a:lstStyle/>
        <a:p>
          <a:endParaRPr lang="es-ES_tradnl"/>
        </a:p>
      </dgm:t>
    </dgm:pt>
    <dgm:pt modelId="{24CF58DE-F113-4E27-8CF4-8CCF74210186}" type="pres">
      <dgm:prSet presAssocID="{524E0FE3-C382-468E-ABC0-5B636E85F4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2F6A88F-8BE6-4DEC-BC5E-5AE872A2A80F}" type="pres">
      <dgm:prSet presAssocID="{524E0FE3-C382-468E-ABC0-5B636E85F429}" presName="level3hierChild" presStyleCnt="0"/>
      <dgm:spPr/>
      <dgm:t>
        <a:bodyPr/>
        <a:lstStyle/>
        <a:p>
          <a:endParaRPr lang="es-ES_tradnl"/>
        </a:p>
      </dgm:t>
    </dgm:pt>
    <dgm:pt modelId="{E6AA14CE-BDD6-4D86-9710-85961DA985EF}" type="pres">
      <dgm:prSet presAssocID="{3F9A8B66-A035-4470-9445-0D3FDE9139A5}" presName="conn2-1" presStyleLbl="parChTrans1D3" presStyleIdx="0" presStyleCnt="5"/>
      <dgm:spPr/>
      <dgm:t>
        <a:bodyPr/>
        <a:lstStyle/>
        <a:p>
          <a:endParaRPr lang="es-ES_tradnl"/>
        </a:p>
      </dgm:t>
    </dgm:pt>
    <dgm:pt modelId="{68F3D521-CCBB-42A3-9F06-76EA9D591682}" type="pres">
      <dgm:prSet presAssocID="{3F9A8B66-A035-4470-9445-0D3FDE9139A5}" presName="connTx" presStyleLbl="parChTrans1D3" presStyleIdx="0" presStyleCnt="5"/>
      <dgm:spPr/>
      <dgm:t>
        <a:bodyPr/>
        <a:lstStyle/>
        <a:p>
          <a:endParaRPr lang="es-ES_tradnl"/>
        </a:p>
      </dgm:t>
    </dgm:pt>
    <dgm:pt modelId="{9DD4F60C-202C-45E7-B553-B0031E00D87C}" type="pres">
      <dgm:prSet presAssocID="{D854C8D2-978A-49B0-9046-864143294903}" presName="root2" presStyleCnt="0"/>
      <dgm:spPr/>
      <dgm:t>
        <a:bodyPr/>
        <a:lstStyle/>
        <a:p>
          <a:endParaRPr lang="es-ES_tradnl"/>
        </a:p>
      </dgm:t>
    </dgm:pt>
    <dgm:pt modelId="{AAD9CB69-E753-4884-BAE5-60964BFB5020}" type="pres">
      <dgm:prSet presAssocID="{D854C8D2-978A-49B0-9046-86414329490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01C8A6E-8E7C-4C90-8E8B-E451646F2F55}" type="pres">
      <dgm:prSet presAssocID="{D854C8D2-978A-49B0-9046-864143294903}" presName="level3hierChild" presStyleCnt="0"/>
      <dgm:spPr/>
      <dgm:t>
        <a:bodyPr/>
        <a:lstStyle/>
        <a:p>
          <a:endParaRPr lang="es-ES_tradnl"/>
        </a:p>
      </dgm:t>
    </dgm:pt>
    <dgm:pt modelId="{F0B61891-21EA-4310-95F7-310E45919FBE}" type="pres">
      <dgm:prSet presAssocID="{0AFC082A-CC82-4D57-895A-DDFDB8283BB7}" presName="conn2-1" presStyleLbl="parChTrans1D3" presStyleIdx="1" presStyleCnt="5"/>
      <dgm:spPr/>
      <dgm:t>
        <a:bodyPr/>
        <a:lstStyle/>
        <a:p>
          <a:endParaRPr lang="es-ES_tradnl"/>
        </a:p>
      </dgm:t>
    </dgm:pt>
    <dgm:pt modelId="{84934723-34F9-4B00-8CAF-9CAD080CA6B9}" type="pres">
      <dgm:prSet presAssocID="{0AFC082A-CC82-4D57-895A-DDFDB8283BB7}" presName="connTx" presStyleLbl="parChTrans1D3" presStyleIdx="1" presStyleCnt="5"/>
      <dgm:spPr/>
      <dgm:t>
        <a:bodyPr/>
        <a:lstStyle/>
        <a:p>
          <a:endParaRPr lang="es-ES_tradnl"/>
        </a:p>
      </dgm:t>
    </dgm:pt>
    <dgm:pt modelId="{6464470D-BB71-45DE-8C46-97FB59A4EDBD}" type="pres">
      <dgm:prSet presAssocID="{34C83BA6-9F10-474C-BE72-3E82C0D94052}" presName="root2" presStyleCnt="0"/>
      <dgm:spPr/>
      <dgm:t>
        <a:bodyPr/>
        <a:lstStyle/>
        <a:p>
          <a:endParaRPr lang="es-ES_tradnl"/>
        </a:p>
      </dgm:t>
    </dgm:pt>
    <dgm:pt modelId="{724CAFD7-E068-4551-81DF-B90028365083}" type="pres">
      <dgm:prSet presAssocID="{34C83BA6-9F10-474C-BE72-3E82C0D9405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D77E9F29-AA84-4DEB-A6E4-3B8AD6F063F3}" type="pres">
      <dgm:prSet presAssocID="{34C83BA6-9F10-474C-BE72-3E82C0D94052}" presName="level3hierChild" presStyleCnt="0"/>
      <dgm:spPr/>
      <dgm:t>
        <a:bodyPr/>
        <a:lstStyle/>
        <a:p>
          <a:endParaRPr lang="es-ES_tradnl"/>
        </a:p>
      </dgm:t>
    </dgm:pt>
    <dgm:pt modelId="{7226EF76-92D4-43A5-948A-017C838D3830}" type="pres">
      <dgm:prSet presAssocID="{1747FBD7-9D99-4E66-8AC5-35EE3DCE7DF7}" presName="conn2-1" presStyleLbl="parChTrans1D3" presStyleIdx="2" presStyleCnt="5"/>
      <dgm:spPr/>
      <dgm:t>
        <a:bodyPr/>
        <a:lstStyle/>
        <a:p>
          <a:endParaRPr lang="es-ES_tradnl"/>
        </a:p>
      </dgm:t>
    </dgm:pt>
    <dgm:pt modelId="{BFEE61D4-2C95-4CE2-888C-A9EA4BF99428}" type="pres">
      <dgm:prSet presAssocID="{1747FBD7-9D99-4E66-8AC5-35EE3DCE7DF7}" presName="connTx" presStyleLbl="parChTrans1D3" presStyleIdx="2" presStyleCnt="5"/>
      <dgm:spPr/>
      <dgm:t>
        <a:bodyPr/>
        <a:lstStyle/>
        <a:p>
          <a:endParaRPr lang="es-ES_tradnl"/>
        </a:p>
      </dgm:t>
    </dgm:pt>
    <dgm:pt modelId="{9933AE11-079E-4F8B-8C39-79055F64D9C1}" type="pres">
      <dgm:prSet presAssocID="{C6A191DA-98C4-45AF-B933-6424B04F4EBA}" presName="root2" presStyleCnt="0"/>
      <dgm:spPr/>
      <dgm:t>
        <a:bodyPr/>
        <a:lstStyle/>
        <a:p>
          <a:endParaRPr lang="es-ES_tradnl"/>
        </a:p>
      </dgm:t>
    </dgm:pt>
    <dgm:pt modelId="{E0EF5A4B-5CF2-4AC7-8060-D31B6C196468}" type="pres">
      <dgm:prSet presAssocID="{C6A191DA-98C4-45AF-B933-6424B04F4EBA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2E00255-59FF-47CF-8A11-8FF3641A63E7}" type="pres">
      <dgm:prSet presAssocID="{C6A191DA-98C4-45AF-B933-6424B04F4EBA}" presName="level3hierChild" presStyleCnt="0"/>
      <dgm:spPr/>
      <dgm:t>
        <a:bodyPr/>
        <a:lstStyle/>
        <a:p>
          <a:endParaRPr lang="es-ES_tradnl"/>
        </a:p>
      </dgm:t>
    </dgm:pt>
    <dgm:pt modelId="{8AB27CB7-39B4-4E78-AC1E-DC00F7BB263D}" type="pres">
      <dgm:prSet presAssocID="{E752DDC4-BE3E-4A93-B1D2-CCC72DA02F55}" presName="conn2-1" presStyleLbl="parChTrans1D3" presStyleIdx="3" presStyleCnt="5"/>
      <dgm:spPr/>
      <dgm:t>
        <a:bodyPr/>
        <a:lstStyle/>
        <a:p>
          <a:endParaRPr lang="es-ES_tradnl"/>
        </a:p>
      </dgm:t>
    </dgm:pt>
    <dgm:pt modelId="{96017022-40DC-41D1-B2FC-164D5E86C968}" type="pres">
      <dgm:prSet presAssocID="{E752DDC4-BE3E-4A93-B1D2-CCC72DA02F55}" presName="connTx" presStyleLbl="parChTrans1D3" presStyleIdx="3" presStyleCnt="5"/>
      <dgm:spPr/>
      <dgm:t>
        <a:bodyPr/>
        <a:lstStyle/>
        <a:p>
          <a:endParaRPr lang="es-ES_tradnl"/>
        </a:p>
      </dgm:t>
    </dgm:pt>
    <dgm:pt modelId="{43052291-FF87-42F2-A854-0AC9FDD85889}" type="pres">
      <dgm:prSet presAssocID="{75918379-4105-4E93-931A-C229910EF53C}" presName="root2" presStyleCnt="0"/>
      <dgm:spPr/>
      <dgm:t>
        <a:bodyPr/>
        <a:lstStyle/>
        <a:p>
          <a:endParaRPr lang="es-ES_tradnl"/>
        </a:p>
      </dgm:t>
    </dgm:pt>
    <dgm:pt modelId="{6A437D50-EE09-4E41-8845-ED8BB0C270BA}" type="pres">
      <dgm:prSet presAssocID="{75918379-4105-4E93-931A-C229910EF53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D0A11ABD-8FDF-4007-861C-9F1BC605F4A3}" type="pres">
      <dgm:prSet presAssocID="{75918379-4105-4E93-931A-C229910EF53C}" presName="level3hierChild" presStyleCnt="0"/>
      <dgm:spPr/>
      <dgm:t>
        <a:bodyPr/>
        <a:lstStyle/>
        <a:p>
          <a:endParaRPr lang="es-ES_tradnl"/>
        </a:p>
      </dgm:t>
    </dgm:pt>
    <dgm:pt modelId="{9127EFD0-B641-48EB-800B-3D35A67B2914}" type="pres">
      <dgm:prSet presAssocID="{317BEA91-0A6E-47E0-8B6A-615B2BDC244F}" presName="conn2-1" presStyleLbl="parChTrans1D3" presStyleIdx="4" presStyleCnt="5"/>
      <dgm:spPr/>
      <dgm:t>
        <a:bodyPr/>
        <a:lstStyle/>
        <a:p>
          <a:endParaRPr lang="es-ES_tradnl"/>
        </a:p>
      </dgm:t>
    </dgm:pt>
    <dgm:pt modelId="{F5F8ED92-FC6B-4173-A5E6-61DD565B6BE4}" type="pres">
      <dgm:prSet presAssocID="{317BEA91-0A6E-47E0-8B6A-615B2BDC244F}" presName="connTx" presStyleLbl="parChTrans1D3" presStyleIdx="4" presStyleCnt="5"/>
      <dgm:spPr/>
      <dgm:t>
        <a:bodyPr/>
        <a:lstStyle/>
        <a:p>
          <a:endParaRPr lang="es-ES_tradnl"/>
        </a:p>
      </dgm:t>
    </dgm:pt>
    <dgm:pt modelId="{3B9DE4FE-2D60-4D2B-B4FD-0FC4B61FC2C1}" type="pres">
      <dgm:prSet presAssocID="{D3A860E4-E59A-4BDA-9EDD-F9192734DFB9}" presName="root2" presStyleCnt="0"/>
      <dgm:spPr/>
      <dgm:t>
        <a:bodyPr/>
        <a:lstStyle/>
        <a:p>
          <a:endParaRPr lang="es-ES_tradnl"/>
        </a:p>
      </dgm:t>
    </dgm:pt>
    <dgm:pt modelId="{00831F09-F38A-40D5-9BEB-9D241176ECC4}" type="pres">
      <dgm:prSet presAssocID="{D3A860E4-E59A-4BDA-9EDD-F9192734DFB9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DF3C789-A3AE-4707-83A0-F52EF987174F}" type="pres">
      <dgm:prSet presAssocID="{D3A860E4-E59A-4BDA-9EDD-F9192734DFB9}" presName="level3hierChild" presStyleCnt="0"/>
      <dgm:spPr/>
      <dgm:t>
        <a:bodyPr/>
        <a:lstStyle/>
        <a:p>
          <a:endParaRPr lang="es-ES_tradnl"/>
        </a:p>
      </dgm:t>
    </dgm:pt>
  </dgm:ptLst>
  <dgm:cxnLst>
    <dgm:cxn modelId="{4925F9D6-3780-4AD2-A54A-87DAF5F5DD71}" type="presOf" srcId="{D854C8D2-978A-49B0-9046-864143294903}" destId="{AAD9CB69-E753-4884-BAE5-60964BFB5020}" srcOrd="0" destOrd="0" presId="urn:microsoft.com/office/officeart/2005/8/layout/hierarchy2"/>
    <dgm:cxn modelId="{28F1AB73-BCA6-4644-B683-061238AC116C}" type="presOf" srcId="{C6A191DA-98C4-45AF-B933-6424B04F4EBA}" destId="{E0EF5A4B-5CF2-4AC7-8060-D31B6C196468}" srcOrd="0" destOrd="0" presId="urn:microsoft.com/office/officeart/2005/8/layout/hierarchy2"/>
    <dgm:cxn modelId="{4BBC9388-67DE-49D0-A81C-13294C0F8E63}" type="presOf" srcId="{E752DDC4-BE3E-4A93-B1D2-CCC72DA02F55}" destId="{96017022-40DC-41D1-B2FC-164D5E86C968}" srcOrd="1" destOrd="0" presId="urn:microsoft.com/office/officeart/2005/8/layout/hierarchy2"/>
    <dgm:cxn modelId="{35EE4D54-B015-4E35-ADAC-F93B5D88D617}" srcId="{524E0FE3-C382-468E-ABC0-5B636E85F429}" destId="{75918379-4105-4E93-931A-C229910EF53C}" srcOrd="3" destOrd="0" parTransId="{E752DDC4-BE3E-4A93-B1D2-CCC72DA02F55}" sibTransId="{1781410F-5D36-4D08-9D46-79B5353432B7}"/>
    <dgm:cxn modelId="{E8067649-B24E-4ED4-81B4-709BA3FEA4E6}" type="presOf" srcId="{649FA7A0-4F49-469E-8336-7B8F6CFC80BC}" destId="{3E7C2F50-487F-4F8D-9E0F-3C5091326B07}" srcOrd="1" destOrd="0" presId="urn:microsoft.com/office/officeart/2005/8/layout/hierarchy2"/>
    <dgm:cxn modelId="{7178BB76-CF97-4573-826C-4296285C2158}" type="presOf" srcId="{34C83BA6-9F10-474C-BE72-3E82C0D94052}" destId="{724CAFD7-E068-4551-81DF-B90028365083}" srcOrd="0" destOrd="0" presId="urn:microsoft.com/office/officeart/2005/8/layout/hierarchy2"/>
    <dgm:cxn modelId="{EE6B7718-FD4A-4169-9502-A6B503BD46FA}" type="presOf" srcId="{0AFC082A-CC82-4D57-895A-DDFDB8283BB7}" destId="{F0B61891-21EA-4310-95F7-310E45919FBE}" srcOrd="0" destOrd="0" presId="urn:microsoft.com/office/officeart/2005/8/layout/hierarchy2"/>
    <dgm:cxn modelId="{36738277-BC16-4405-B9DB-083C0DE20B9A}" srcId="{524E0FE3-C382-468E-ABC0-5B636E85F429}" destId="{34C83BA6-9F10-474C-BE72-3E82C0D94052}" srcOrd="1" destOrd="0" parTransId="{0AFC082A-CC82-4D57-895A-DDFDB8283BB7}" sibTransId="{DF8EAAF3-6E55-4FD5-B3AA-4F8E65EAC647}"/>
    <dgm:cxn modelId="{6BC5B73E-D545-4DDE-98CC-BE3D763E73F0}" srcId="{524E0FE3-C382-468E-ABC0-5B636E85F429}" destId="{D854C8D2-978A-49B0-9046-864143294903}" srcOrd="0" destOrd="0" parTransId="{3F9A8B66-A035-4470-9445-0D3FDE9139A5}" sibTransId="{DBFCF6A1-0DB4-4282-A107-0AD193D624AD}"/>
    <dgm:cxn modelId="{43E2B02C-063F-45E0-8A3B-5973D580048F}" type="presOf" srcId="{317BEA91-0A6E-47E0-8B6A-615B2BDC244F}" destId="{F5F8ED92-FC6B-4173-A5E6-61DD565B6BE4}" srcOrd="1" destOrd="0" presId="urn:microsoft.com/office/officeart/2005/8/layout/hierarchy2"/>
    <dgm:cxn modelId="{6270E501-332E-429F-B1CE-4FD141AA4BB5}" type="presOf" srcId="{2AD3047C-15FB-4E84-9008-15520BEF5A38}" destId="{2F1E63B5-7E2D-4FB7-AB92-CEE0D9DEEA26}" srcOrd="0" destOrd="0" presId="urn:microsoft.com/office/officeart/2005/8/layout/hierarchy2"/>
    <dgm:cxn modelId="{13487D58-B228-414A-949C-7AE26A6DAB51}" srcId="{524E0FE3-C382-468E-ABC0-5B636E85F429}" destId="{D3A860E4-E59A-4BDA-9EDD-F9192734DFB9}" srcOrd="4" destOrd="0" parTransId="{317BEA91-0A6E-47E0-8B6A-615B2BDC244F}" sibTransId="{8CFF2C2A-878E-4599-AEE2-E65D36F0C5DC}"/>
    <dgm:cxn modelId="{2AF106AD-1EB5-4537-BDAB-62A8F2026E82}" type="presOf" srcId="{3F9A8B66-A035-4470-9445-0D3FDE9139A5}" destId="{68F3D521-CCBB-42A3-9F06-76EA9D591682}" srcOrd="1" destOrd="0" presId="urn:microsoft.com/office/officeart/2005/8/layout/hierarchy2"/>
    <dgm:cxn modelId="{A435A681-ACD0-49F0-8EC3-CC064D0CC0A8}" srcId="{524E0FE3-C382-468E-ABC0-5B636E85F429}" destId="{C6A191DA-98C4-45AF-B933-6424B04F4EBA}" srcOrd="2" destOrd="0" parTransId="{1747FBD7-9D99-4E66-8AC5-35EE3DCE7DF7}" sibTransId="{3F1E03D8-4107-4ED0-94C6-06253B9089D0}"/>
    <dgm:cxn modelId="{EE34C52E-33F7-47FC-A8C1-BEC070EEC1B2}" type="presOf" srcId="{D3A860E4-E59A-4BDA-9EDD-F9192734DFB9}" destId="{00831F09-F38A-40D5-9BEB-9D241176ECC4}" srcOrd="0" destOrd="0" presId="urn:microsoft.com/office/officeart/2005/8/layout/hierarchy2"/>
    <dgm:cxn modelId="{57906C03-D9A2-4E21-AA37-DC249059DDAB}" type="presOf" srcId="{1747FBD7-9D99-4E66-8AC5-35EE3DCE7DF7}" destId="{7226EF76-92D4-43A5-948A-017C838D3830}" srcOrd="0" destOrd="0" presId="urn:microsoft.com/office/officeart/2005/8/layout/hierarchy2"/>
    <dgm:cxn modelId="{5846A275-76AA-431A-A2D9-A663FC69B830}" type="presOf" srcId="{1747FBD7-9D99-4E66-8AC5-35EE3DCE7DF7}" destId="{BFEE61D4-2C95-4CE2-888C-A9EA4BF99428}" srcOrd="1" destOrd="0" presId="urn:microsoft.com/office/officeart/2005/8/layout/hierarchy2"/>
    <dgm:cxn modelId="{215EA918-CDE2-4C90-8C8A-83277F8BA4A4}" type="presOf" srcId="{22D0D746-F1A8-4075-AB9A-99DCDB9756D0}" destId="{1D1CB358-6995-4167-8811-690AF794F087}" srcOrd="0" destOrd="0" presId="urn:microsoft.com/office/officeart/2005/8/layout/hierarchy2"/>
    <dgm:cxn modelId="{32527405-D214-45F5-A6C9-5F3A4E4A13D8}" type="presOf" srcId="{317BEA91-0A6E-47E0-8B6A-615B2BDC244F}" destId="{9127EFD0-B641-48EB-800B-3D35A67B2914}" srcOrd="0" destOrd="0" presId="urn:microsoft.com/office/officeart/2005/8/layout/hierarchy2"/>
    <dgm:cxn modelId="{B6F8B1A3-E623-4E52-84D8-F0411BCC50FB}" srcId="{22D0D746-F1A8-4075-AB9A-99DCDB9756D0}" destId="{524E0FE3-C382-468E-ABC0-5B636E85F429}" srcOrd="0" destOrd="0" parTransId="{649FA7A0-4F49-469E-8336-7B8F6CFC80BC}" sibTransId="{87B2F437-7FB6-4707-A490-F4584FA23F9A}"/>
    <dgm:cxn modelId="{D785643C-92AF-4E88-847E-C778D53B2625}" type="presOf" srcId="{3F9A8B66-A035-4470-9445-0D3FDE9139A5}" destId="{E6AA14CE-BDD6-4D86-9710-85961DA985EF}" srcOrd="0" destOrd="0" presId="urn:microsoft.com/office/officeart/2005/8/layout/hierarchy2"/>
    <dgm:cxn modelId="{6E4F580D-1377-4EDA-9B0A-BC12306E7E8C}" type="presOf" srcId="{0AFC082A-CC82-4D57-895A-DDFDB8283BB7}" destId="{84934723-34F9-4B00-8CAF-9CAD080CA6B9}" srcOrd="1" destOrd="0" presId="urn:microsoft.com/office/officeart/2005/8/layout/hierarchy2"/>
    <dgm:cxn modelId="{E3F7D088-FCF9-4EDE-B9BA-D93081A7E929}" type="presOf" srcId="{75918379-4105-4E93-931A-C229910EF53C}" destId="{6A437D50-EE09-4E41-8845-ED8BB0C270BA}" srcOrd="0" destOrd="0" presId="urn:microsoft.com/office/officeart/2005/8/layout/hierarchy2"/>
    <dgm:cxn modelId="{56F4B68C-8D6C-4A60-96EA-F06AE924333D}" type="presOf" srcId="{524E0FE3-C382-468E-ABC0-5B636E85F429}" destId="{24CF58DE-F113-4E27-8CF4-8CCF74210186}" srcOrd="0" destOrd="0" presId="urn:microsoft.com/office/officeart/2005/8/layout/hierarchy2"/>
    <dgm:cxn modelId="{235BEB06-0E27-4A83-850B-D52D42E91D36}" type="presOf" srcId="{E752DDC4-BE3E-4A93-B1D2-CCC72DA02F55}" destId="{8AB27CB7-39B4-4E78-AC1E-DC00F7BB263D}" srcOrd="0" destOrd="0" presId="urn:microsoft.com/office/officeart/2005/8/layout/hierarchy2"/>
    <dgm:cxn modelId="{61AEE49D-07EE-46EA-87C4-DD57580404D6}" type="presOf" srcId="{649FA7A0-4F49-469E-8336-7B8F6CFC80BC}" destId="{1156269F-9A1F-417A-8AD8-EB2EB3DF487A}" srcOrd="0" destOrd="0" presId="urn:microsoft.com/office/officeart/2005/8/layout/hierarchy2"/>
    <dgm:cxn modelId="{1195D463-7EA2-43BD-BDC4-7E1DCC62BCBA}" srcId="{2AD3047C-15FB-4E84-9008-15520BEF5A38}" destId="{22D0D746-F1A8-4075-AB9A-99DCDB9756D0}" srcOrd="0" destOrd="0" parTransId="{2A350771-A683-40E5-B86C-5CD07E6E20E2}" sibTransId="{6965FE63-A40A-4CFB-B530-CDC55BEF7B34}"/>
    <dgm:cxn modelId="{24290A2C-8717-4D7D-8E93-E03D12859387}" type="presParOf" srcId="{2F1E63B5-7E2D-4FB7-AB92-CEE0D9DEEA26}" destId="{4ECC937F-BA29-4029-AAEE-D690FFFA750F}" srcOrd="0" destOrd="0" presId="urn:microsoft.com/office/officeart/2005/8/layout/hierarchy2"/>
    <dgm:cxn modelId="{2D324509-0F95-4E53-B03F-DE3E9EF5E115}" type="presParOf" srcId="{4ECC937F-BA29-4029-AAEE-D690FFFA750F}" destId="{1D1CB358-6995-4167-8811-690AF794F087}" srcOrd="0" destOrd="0" presId="urn:microsoft.com/office/officeart/2005/8/layout/hierarchy2"/>
    <dgm:cxn modelId="{8E0C0B34-E649-42F8-BF46-0B6642948256}" type="presParOf" srcId="{4ECC937F-BA29-4029-AAEE-D690FFFA750F}" destId="{425FBCE1-2E46-4D2E-9311-4A746C50F163}" srcOrd="1" destOrd="0" presId="urn:microsoft.com/office/officeart/2005/8/layout/hierarchy2"/>
    <dgm:cxn modelId="{9F7A330E-23C8-4986-BA90-DCEAD87AE680}" type="presParOf" srcId="{425FBCE1-2E46-4D2E-9311-4A746C50F163}" destId="{1156269F-9A1F-417A-8AD8-EB2EB3DF487A}" srcOrd="0" destOrd="0" presId="urn:microsoft.com/office/officeart/2005/8/layout/hierarchy2"/>
    <dgm:cxn modelId="{898A34BE-0C21-4251-9665-68268083DB6F}" type="presParOf" srcId="{1156269F-9A1F-417A-8AD8-EB2EB3DF487A}" destId="{3E7C2F50-487F-4F8D-9E0F-3C5091326B07}" srcOrd="0" destOrd="0" presId="urn:microsoft.com/office/officeart/2005/8/layout/hierarchy2"/>
    <dgm:cxn modelId="{0C07191A-5D62-44D0-8CB3-8C1D47B470C2}" type="presParOf" srcId="{425FBCE1-2E46-4D2E-9311-4A746C50F163}" destId="{D4E172FF-0303-4554-8A94-59DD9E67DB32}" srcOrd="1" destOrd="0" presId="urn:microsoft.com/office/officeart/2005/8/layout/hierarchy2"/>
    <dgm:cxn modelId="{AB80E258-4B62-4EAA-A8BC-0B24A53D3D00}" type="presParOf" srcId="{D4E172FF-0303-4554-8A94-59DD9E67DB32}" destId="{24CF58DE-F113-4E27-8CF4-8CCF74210186}" srcOrd="0" destOrd="0" presId="urn:microsoft.com/office/officeart/2005/8/layout/hierarchy2"/>
    <dgm:cxn modelId="{BCBE0CE9-5DFC-4DD2-8092-F95CF16D6158}" type="presParOf" srcId="{D4E172FF-0303-4554-8A94-59DD9E67DB32}" destId="{62F6A88F-8BE6-4DEC-BC5E-5AE872A2A80F}" srcOrd="1" destOrd="0" presId="urn:microsoft.com/office/officeart/2005/8/layout/hierarchy2"/>
    <dgm:cxn modelId="{6DC31DF1-BE26-428A-96C4-4834A7DBF7A1}" type="presParOf" srcId="{62F6A88F-8BE6-4DEC-BC5E-5AE872A2A80F}" destId="{E6AA14CE-BDD6-4D86-9710-85961DA985EF}" srcOrd="0" destOrd="0" presId="urn:microsoft.com/office/officeart/2005/8/layout/hierarchy2"/>
    <dgm:cxn modelId="{3FEF1B26-AE09-4AF4-9F53-89965D7FB8F0}" type="presParOf" srcId="{E6AA14CE-BDD6-4D86-9710-85961DA985EF}" destId="{68F3D521-CCBB-42A3-9F06-76EA9D591682}" srcOrd="0" destOrd="0" presId="urn:microsoft.com/office/officeart/2005/8/layout/hierarchy2"/>
    <dgm:cxn modelId="{ACB9EBE3-7857-49D6-AC19-3CC05DF291C2}" type="presParOf" srcId="{62F6A88F-8BE6-4DEC-BC5E-5AE872A2A80F}" destId="{9DD4F60C-202C-45E7-B553-B0031E00D87C}" srcOrd="1" destOrd="0" presId="urn:microsoft.com/office/officeart/2005/8/layout/hierarchy2"/>
    <dgm:cxn modelId="{007A6A18-6B5E-433C-B94C-87982C982596}" type="presParOf" srcId="{9DD4F60C-202C-45E7-B553-B0031E00D87C}" destId="{AAD9CB69-E753-4884-BAE5-60964BFB5020}" srcOrd="0" destOrd="0" presId="urn:microsoft.com/office/officeart/2005/8/layout/hierarchy2"/>
    <dgm:cxn modelId="{51EA6430-2973-4E4C-8B8B-9DC19ECC9758}" type="presParOf" srcId="{9DD4F60C-202C-45E7-B553-B0031E00D87C}" destId="{F01C8A6E-8E7C-4C90-8E8B-E451646F2F55}" srcOrd="1" destOrd="0" presId="urn:microsoft.com/office/officeart/2005/8/layout/hierarchy2"/>
    <dgm:cxn modelId="{B95B19EF-4C87-4751-969D-F91AF1E1871D}" type="presParOf" srcId="{62F6A88F-8BE6-4DEC-BC5E-5AE872A2A80F}" destId="{F0B61891-21EA-4310-95F7-310E45919FBE}" srcOrd="2" destOrd="0" presId="urn:microsoft.com/office/officeart/2005/8/layout/hierarchy2"/>
    <dgm:cxn modelId="{AC3933B2-2641-4778-94F5-1375A05D9ED5}" type="presParOf" srcId="{F0B61891-21EA-4310-95F7-310E45919FBE}" destId="{84934723-34F9-4B00-8CAF-9CAD080CA6B9}" srcOrd="0" destOrd="0" presId="urn:microsoft.com/office/officeart/2005/8/layout/hierarchy2"/>
    <dgm:cxn modelId="{A6F9DA55-AB78-419B-A93B-4224A32D44A6}" type="presParOf" srcId="{62F6A88F-8BE6-4DEC-BC5E-5AE872A2A80F}" destId="{6464470D-BB71-45DE-8C46-97FB59A4EDBD}" srcOrd="3" destOrd="0" presId="urn:microsoft.com/office/officeart/2005/8/layout/hierarchy2"/>
    <dgm:cxn modelId="{7A7ABA29-341C-43A8-8FEE-3ACCC748F913}" type="presParOf" srcId="{6464470D-BB71-45DE-8C46-97FB59A4EDBD}" destId="{724CAFD7-E068-4551-81DF-B90028365083}" srcOrd="0" destOrd="0" presId="urn:microsoft.com/office/officeart/2005/8/layout/hierarchy2"/>
    <dgm:cxn modelId="{8FA9BE67-0FD4-4DF7-96A0-C75BE5156357}" type="presParOf" srcId="{6464470D-BB71-45DE-8C46-97FB59A4EDBD}" destId="{D77E9F29-AA84-4DEB-A6E4-3B8AD6F063F3}" srcOrd="1" destOrd="0" presId="urn:microsoft.com/office/officeart/2005/8/layout/hierarchy2"/>
    <dgm:cxn modelId="{A78B8B19-791E-4D99-A0E6-351CF0FD4551}" type="presParOf" srcId="{62F6A88F-8BE6-4DEC-BC5E-5AE872A2A80F}" destId="{7226EF76-92D4-43A5-948A-017C838D3830}" srcOrd="4" destOrd="0" presId="urn:microsoft.com/office/officeart/2005/8/layout/hierarchy2"/>
    <dgm:cxn modelId="{B0C0A52C-DB62-4287-BBA6-2552D72D1358}" type="presParOf" srcId="{7226EF76-92D4-43A5-948A-017C838D3830}" destId="{BFEE61D4-2C95-4CE2-888C-A9EA4BF99428}" srcOrd="0" destOrd="0" presId="urn:microsoft.com/office/officeart/2005/8/layout/hierarchy2"/>
    <dgm:cxn modelId="{37EFD59A-735C-4545-8E63-CA1ABBB6B67C}" type="presParOf" srcId="{62F6A88F-8BE6-4DEC-BC5E-5AE872A2A80F}" destId="{9933AE11-079E-4F8B-8C39-79055F64D9C1}" srcOrd="5" destOrd="0" presId="urn:microsoft.com/office/officeart/2005/8/layout/hierarchy2"/>
    <dgm:cxn modelId="{E8A542E2-A860-48F3-9EC0-70306FB6CB72}" type="presParOf" srcId="{9933AE11-079E-4F8B-8C39-79055F64D9C1}" destId="{E0EF5A4B-5CF2-4AC7-8060-D31B6C196468}" srcOrd="0" destOrd="0" presId="urn:microsoft.com/office/officeart/2005/8/layout/hierarchy2"/>
    <dgm:cxn modelId="{2B21894C-016B-470B-B1EF-B72E5DBB6894}" type="presParOf" srcId="{9933AE11-079E-4F8B-8C39-79055F64D9C1}" destId="{32E00255-59FF-47CF-8A11-8FF3641A63E7}" srcOrd="1" destOrd="0" presId="urn:microsoft.com/office/officeart/2005/8/layout/hierarchy2"/>
    <dgm:cxn modelId="{D64B5EC4-2C19-490F-AC62-60BBF2E3BA12}" type="presParOf" srcId="{62F6A88F-8BE6-4DEC-BC5E-5AE872A2A80F}" destId="{8AB27CB7-39B4-4E78-AC1E-DC00F7BB263D}" srcOrd="6" destOrd="0" presId="urn:microsoft.com/office/officeart/2005/8/layout/hierarchy2"/>
    <dgm:cxn modelId="{21252146-7261-4105-9320-24821BCF44B1}" type="presParOf" srcId="{8AB27CB7-39B4-4E78-AC1E-DC00F7BB263D}" destId="{96017022-40DC-41D1-B2FC-164D5E86C968}" srcOrd="0" destOrd="0" presId="urn:microsoft.com/office/officeart/2005/8/layout/hierarchy2"/>
    <dgm:cxn modelId="{A10B7966-FA2C-43D2-9FCB-3D0A8CA88E85}" type="presParOf" srcId="{62F6A88F-8BE6-4DEC-BC5E-5AE872A2A80F}" destId="{43052291-FF87-42F2-A854-0AC9FDD85889}" srcOrd="7" destOrd="0" presId="urn:microsoft.com/office/officeart/2005/8/layout/hierarchy2"/>
    <dgm:cxn modelId="{D585BE62-1BCD-48D1-A6FD-9B51798DA5BB}" type="presParOf" srcId="{43052291-FF87-42F2-A854-0AC9FDD85889}" destId="{6A437D50-EE09-4E41-8845-ED8BB0C270BA}" srcOrd="0" destOrd="0" presId="urn:microsoft.com/office/officeart/2005/8/layout/hierarchy2"/>
    <dgm:cxn modelId="{D2FA7F69-B9F4-45FD-A17E-70A4828C7BFA}" type="presParOf" srcId="{43052291-FF87-42F2-A854-0AC9FDD85889}" destId="{D0A11ABD-8FDF-4007-861C-9F1BC605F4A3}" srcOrd="1" destOrd="0" presId="urn:microsoft.com/office/officeart/2005/8/layout/hierarchy2"/>
    <dgm:cxn modelId="{D35B5E65-FC1F-420A-829E-C493C20E1259}" type="presParOf" srcId="{62F6A88F-8BE6-4DEC-BC5E-5AE872A2A80F}" destId="{9127EFD0-B641-48EB-800B-3D35A67B2914}" srcOrd="8" destOrd="0" presId="urn:microsoft.com/office/officeart/2005/8/layout/hierarchy2"/>
    <dgm:cxn modelId="{A8FBBB19-9FE0-4222-9D9A-3FA07AD965C9}" type="presParOf" srcId="{9127EFD0-B641-48EB-800B-3D35A67B2914}" destId="{F5F8ED92-FC6B-4173-A5E6-61DD565B6BE4}" srcOrd="0" destOrd="0" presId="urn:microsoft.com/office/officeart/2005/8/layout/hierarchy2"/>
    <dgm:cxn modelId="{2496AA87-F99D-4916-9B54-7277613F3FE2}" type="presParOf" srcId="{62F6A88F-8BE6-4DEC-BC5E-5AE872A2A80F}" destId="{3B9DE4FE-2D60-4D2B-B4FD-0FC4B61FC2C1}" srcOrd="9" destOrd="0" presId="urn:microsoft.com/office/officeart/2005/8/layout/hierarchy2"/>
    <dgm:cxn modelId="{4401D2AE-08EC-4CF9-9D00-D0BF1686F585}" type="presParOf" srcId="{3B9DE4FE-2D60-4D2B-B4FD-0FC4B61FC2C1}" destId="{00831F09-F38A-40D5-9BEB-9D241176ECC4}" srcOrd="0" destOrd="0" presId="urn:microsoft.com/office/officeart/2005/8/layout/hierarchy2"/>
    <dgm:cxn modelId="{021F8CA0-963F-44B9-B6EB-447A01B651F4}" type="presParOf" srcId="{3B9DE4FE-2D60-4D2B-B4FD-0FC4B61FC2C1}" destId="{6DF3C789-A3AE-4707-83A0-F52EF987174F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42" y="71657"/>
            <a:ext cx="3333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wrap="square" rtlCol="0">
            <a:spAutoFit/>
          </a:bodyPr>
          <a:lstStyle>
            <a:lvl1pPr marL="0" algn="l" defTabSz="1204596" rtl="0" eaLnBrk="1" latinLnBrk="0" hangingPunct="1">
              <a:defRPr lang="es-ES_tradnl" sz="2400" b="1" kern="120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27" name="26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4542137" cy="337078"/>
          </a:xfrm>
          <a:noFill/>
        </p:spPr>
        <p:txBody>
          <a:bodyPr vert="horz" wrap="square" lIns="120459" tIns="60229" rIns="120459" bIns="60229" rtlCol="0" anchor="ctr">
            <a:spAutoFit/>
          </a:bodyPr>
          <a:lstStyle>
            <a:lvl1pPr>
              <a:buNone/>
              <a:defRPr kumimoji="0" lang="es-ES_tradnl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1204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6" name="15 CuadroTexto"/>
          <p:cNvSpPr txBox="1"/>
          <p:nvPr userDrawn="1"/>
        </p:nvSpPr>
        <p:spPr>
          <a:xfrm>
            <a:off x="12921779" y="0"/>
            <a:ext cx="746756" cy="377866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pPr algn="r"/>
            <a:r>
              <a:rPr lang="es-ES_tradnl" sz="1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fld id="{8041F532-4A0C-4B0A-8E5A-568C7A7F2C0A}" type="slidenum">
              <a:rPr lang="es-ES_tradnl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‹Nº›</a:t>
            </a:fld>
            <a:r>
              <a:rPr lang="es-ES_tradnl" sz="1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s-ES_tradnl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2041117" y="881832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 userDrawn="1"/>
        </p:nvCxnSpPr>
        <p:spPr>
          <a:xfrm>
            <a:off x="2041117" y="1735875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2050938" y="7002512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 userDrawn="1"/>
        </p:nvSpPr>
        <p:spPr>
          <a:xfrm>
            <a:off x="2042907" y="7066781"/>
            <a:ext cx="3649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© </a:t>
            </a:r>
            <a:r>
              <a:rPr lang="es-ES" sz="1400" dirty="0" err="1" smtClean="0"/>
              <a:t>GreenPC</a:t>
            </a:r>
            <a:r>
              <a:rPr lang="es-ES" sz="1400" dirty="0" smtClean="0"/>
              <a:t>, S.L. Todos los derechos reservados.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279672" y="304097"/>
            <a:ext cx="4118574" cy="647996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6822" y="304097"/>
            <a:ext cx="12134830" cy="647996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 rot="5400000">
            <a:off x="-636640" y="3688585"/>
            <a:ext cx="7379366" cy="219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 userDrawn="1"/>
        </p:nvSpPr>
        <p:spPr>
          <a:xfrm>
            <a:off x="1414676" y="1098245"/>
            <a:ext cx="1365515" cy="347089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r>
              <a:rPr lang="es-ES" sz="1600" dirty="0" smtClean="0"/>
              <a:t>Hola Elena. </a:t>
            </a:r>
            <a:r>
              <a:rPr lang="es-ES" sz="1600" dirty="0" smtClean="0">
                <a:sym typeface="Wingdings 3"/>
              </a:rPr>
              <a:t></a:t>
            </a:r>
            <a:endParaRPr lang="es-ES_tradnl" sz="1600" dirty="0"/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1171840" y="1830422"/>
            <a:ext cx="1756497" cy="2711319"/>
          </a:xfrm>
          <a:prstGeom prst="rect">
            <a:avLst/>
          </a:prstGeom>
          <a:noFill/>
        </p:spPr>
        <p:txBody>
          <a:bodyPr wrap="square" lIns="99892" tIns="49946" rIns="99892" bIns="49946" rtlCol="0">
            <a:spAutoFit/>
          </a:bodyPr>
          <a:lstStyle/>
          <a:p>
            <a:pPr algn="ctr"/>
            <a:r>
              <a:rPr lang="es-ES" dirty="0" smtClean="0"/>
              <a:t>Novedades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Chatroom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Foro</a:t>
            </a:r>
          </a:p>
          <a:p>
            <a:pPr algn="ctr"/>
            <a:endParaRPr lang="es-ES_tradnl" dirty="0" smtClean="0"/>
          </a:p>
          <a:p>
            <a:pPr algn="ctr"/>
            <a:r>
              <a:rPr lang="es-ES_tradnl" dirty="0" smtClean="0"/>
              <a:t>Estadísticas</a:t>
            </a:r>
            <a:endParaRPr lang="es-ES_tradnl" dirty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458" y="110095"/>
            <a:ext cx="1792226" cy="67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 userDrawn="1"/>
        </p:nvSpPr>
        <p:spPr>
          <a:xfrm>
            <a:off x="1450664" y="7067131"/>
            <a:ext cx="1280877" cy="300922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r>
              <a:rPr lang="es-ES" sz="1300" dirty="0" smtClean="0"/>
              <a:t>© GreenPC, S.L.</a:t>
            </a:r>
            <a:endParaRPr lang="es-ES_tradnl" sz="1300" dirty="0"/>
          </a:p>
        </p:txBody>
      </p:sp>
      <p:cxnSp>
        <p:nvCxnSpPr>
          <p:cNvPr id="16" name="15 Conector recto"/>
          <p:cNvCxnSpPr/>
          <p:nvPr userDrawn="1"/>
        </p:nvCxnSpPr>
        <p:spPr>
          <a:xfrm>
            <a:off x="3071640" y="365875"/>
            <a:ext cx="9575804" cy="16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Diagrama"/>
          <p:cNvGraphicFramePr/>
          <p:nvPr userDrawn="1"/>
        </p:nvGraphicFramePr>
        <p:xfrm>
          <a:off x="1414676" y="5677504"/>
          <a:ext cx="1516975" cy="109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17 Conector recto"/>
          <p:cNvCxnSpPr/>
          <p:nvPr userDrawn="1"/>
        </p:nvCxnSpPr>
        <p:spPr>
          <a:xfrm>
            <a:off x="1029418" y="5593408"/>
            <a:ext cx="2011723" cy="39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 userDrawn="1"/>
        </p:nvCxnSpPr>
        <p:spPr>
          <a:xfrm>
            <a:off x="1029418" y="6922202"/>
            <a:ext cx="2011723" cy="39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384956" y="395351"/>
            <a:ext cx="8884758" cy="1230048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cxnSp>
        <p:nvCxnSpPr>
          <p:cNvPr id="21" name="20 Conector recto"/>
          <p:cNvCxnSpPr/>
          <p:nvPr userDrawn="1"/>
        </p:nvCxnSpPr>
        <p:spPr>
          <a:xfrm rot="5400000">
            <a:off x="-2867727" y="3690071"/>
            <a:ext cx="7761072" cy="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 userDrawn="1"/>
        </p:nvCxnSpPr>
        <p:spPr>
          <a:xfrm rot="5400000">
            <a:off x="8755608" y="3690071"/>
            <a:ext cx="7761072" cy="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6 Marcador de texto"/>
          <p:cNvSpPr>
            <a:spLocks noGrp="1"/>
          </p:cNvSpPr>
          <p:nvPr>
            <p:ph type="body" sz="quarter" idx="10"/>
          </p:nvPr>
        </p:nvSpPr>
        <p:spPr>
          <a:xfrm>
            <a:off x="7878468" y="-16462"/>
            <a:ext cx="4560222" cy="367856"/>
          </a:xfrm>
          <a:noFill/>
        </p:spPr>
        <p:txBody>
          <a:bodyPr vert="horz" wrap="none" lIns="120459" tIns="60229" rIns="120459" bIns="60229" rtlCol="0" anchor="ctr">
            <a:spAutoFit/>
          </a:bodyPr>
          <a:lstStyle>
            <a:lvl1pPr>
              <a:buNone/>
              <a:defRPr kumimoji="0" lang="es-ES_tradn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04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4" name="29 Marcador de texto"/>
          <p:cNvSpPr>
            <a:spLocks noGrp="1"/>
          </p:cNvSpPr>
          <p:nvPr>
            <p:ph type="body" sz="quarter" idx="11"/>
          </p:nvPr>
        </p:nvSpPr>
        <p:spPr>
          <a:xfrm>
            <a:off x="3384958" y="1786486"/>
            <a:ext cx="4253989" cy="937180"/>
          </a:xfrm>
        </p:spPr>
        <p:txBody>
          <a:bodyPr>
            <a:noAutofit/>
          </a:bodyPr>
          <a:lstStyle>
            <a:lvl1pPr marL="0" indent="0" algn="just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25" name="34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7958308" y="1786486"/>
            <a:ext cx="4425792" cy="3652786"/>
          </a:xfrm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0714" y="4742521"/>
            <a:ext cx="11628913" cy="1465807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80714" y="3128083"/>
            <a:ext cx="11628913" cy="1614438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229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45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8068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091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11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137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16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183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6822" y="1771615"/>
            <a:ext cx="8125515" cy="5012445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270359" y="1771615"/>
            <a:ext cx="8127889" cy="5012445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5" y="295556"/>
            <a:ext cx="12312968" cy="123004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4" y="1652025"/>
            <a:ext cx="6044851" cy="68848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2298" indent="0">
              <a:buNone/>
              <a:defRPr sz="2700" b="1"/>
            </a:lvl2pPr>
            <a:lvl3pPr marL="1204596" indent="0">
              <a:buNone/>
              <a:defRPr sz="2400" b="1"/>
            </a:lvl3pPr>
            <a:lvl4pPr marL="1806894" indent="0">
              <a:buNone/>
              <a:defRPr sz="2000" b="1"/>
            </a:lvl4pPr>
            <a:lvl5pPr marL="2409193" indent="0">
              <a:buNone/>
              <a:defRPr sz="2000" b="1"/>
            </a:lvl5pPr>
            <a:lvl6pPr marL="3011490" indent="0">
              <a:buNone/>
              <a:defRPr sz="2000" b="1"/>
            </a:lvl6pPr>
            <a:lvl7pPr marL="3613790" indent="0">
              <a:buNone/>
              <a:defRPr sz="2000" b="1"/>
            </a:lvl7pPr>
            <a:lvl8pPr marL="4216087" indent="0">
              <a:buNone/>
              <a:defRPr sz="2000" b="1"/>
            </a:lvl8pPr>
            <a:lvl9pPr marL="4818386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054" y="2340509"/>
            <a:ext cx="6044851" cy="42522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949799" y="1652025"/>
            <a:ext cx="6047224" cy="68848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2298" indent="0">
              <a:buNone/>
              <a:defRPr sz="2700" b="1"/>
            </a:lvl2pPr>
            <a:lvl3pPr marL="1204596" indent="0">
              <a:buNone/>
              <a:defRPr sz="2400" b="1"/>
            </a:lvl3pPr>
            <a:lvl4pPr marL="1806894" indent="0">
              <a:buNone/>
              <a:defRPr sz="2000" b="1"/>
            </a:lvl4pPr>
            <a:lvl5pPr marL="2409193" indent="0">
              <a:buNone/>
              <a:defRPr sz="2000" b="1"/>
            </a:lvl5pPr>
            <a:lvl6pPr marL="3011490" indent="0">
              <a:buNone/>
              <a:defRPr sz="2000" b="1"/>
            </a:lvl6pPr>
            <a:lvl7pPr marL="3613790" indent="0">
              <a:buNone/>
              <a:defRPr sz="2000" b="1"/>
            </a:lvl7pPr>
            <a:lvl8pPr marL="4216087" indent="0">
              <a:buNone/>
              <a:defRPr sz="2000" b="1"/>
            </a:lvl8pPr>
            <a:lvl9pPr marL="4818386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949799" y="2340509"/>
            <a:ext cx="6047224" cy="42522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5" y="293846"/>
            <a:ext cx="4500981" cy="125054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48921" y="293846"/>
            <a:ext cx="7648101" cy="6298871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4055" y="1544394"/>
            <a:ext cx="4500981" cy="5048322"/>
          </a:xfrm>
        </p:spPr>
        <p:txBody>
          <a:bodyPr/>
          <a:lstStyle>
            <a:lvl1pPr marL="0" indent="0">
              <a:buNone/>
              <a:defRPr sz="1800"/>
            </a:lvl1pPr>
            <a:lvl2pPr marL="602298" indent="0">
              <a:buNone/>
              <a:defRPr sz="1600"/>
            </a:lvl2pPr>
            <a:lvl3pPr marL="1204596" indent="0">
              <a:buNone/>
              <a:defRPr sz="1300"/>
            </a:lvl3pPr>
            <a:lvl4pPr marL="1806894" indent="0">
              <a:buNone/>
              <a:defRPr sz="1200"/>
            </a:lvl4pPr>
            <a:lvl5pPr marL="2409193" indent="0">
              <a:buNone/>
              <a:defRPr sz="1200"/>
            </a:lvl5pPr>
            <a:lvl6pPr marL="3011490" indent="0">
              <a:buNone/>
              <a:defRPr sz="1200"/>
            </a:lvl6pPr>
            <a:lvl7pPr marL="3613790" indent="0">
              <a:buNone/>
              <a:defRPr sz="1200"/>
            </a:lvl7pPr>
            <a:lvl8pPr marL="4216087" indent="0">
              <a:buNone/>
              <a:defRPr sz="1200"/>
            </a:lvl8pPr>
            <a:lvl9pPr marL="481838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1587" y="5166203"/>
            <a:ext cx="8208645" cy="60989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681587" y="659444"/>
            <a:ext cx="8208645" cy="4428173"/>
          </a:xfrm>
        </p:spPr>
        <p:txBody>
          <a:bodyPr/>
          <a:lstStyle>
            <a:lvl1pPr marL="0" indent="0">
              <a:buNone/>
              <a:defRPr sz="4200"/>
            </a:lvl1pPr>
            <a:lvl2pPr marL="602298" indent="0">
              <a:buNone/>
              <a:defRPr sz="3800"/>
            </a:lvl2pPr>
            <a:lvl3pPr marL="1204596" indent="0">
              <a:buNone/>
              <a:defRPr sz="3100"/>
            </a:lvl3pPr>
            <a:lvl4pPr marL="1806894" indent="0">
              <a:buNone/>
              <a:defRPr sz="2700"/>
            </a:lvl4pPr>
            <a:lvl5pPr marL="2409193" indent="0">
              <a:buNone/>
              <a:defRPr sz="2700"/>
            </a:lvl5pPr>
            <a:lvl6pPr marL="3011490" indent="0">
              <a:buNone/>
              <a:defRPr sz="2700"/>
            </a:lvl6pPr>
            <a:lvl7pPr marL="3613790" indent="0">
              <a:buNone/>
              <a:defRPr sz="2700"/>
            </a:lvl7pPr>
            <a:lvl8pPr marL="4216087" indent="0">
              <a:buNone/>
              <a:defRPr sz="2700"/>
            </a:lvl8pPr>
            <a:lvl9pPr marL="4818386" indent="0">
              <a:buNone/>
              <a:defRPr sz="2700"/>
            </a:lvl9pPr>
          </a:lstStyle>
          <a:p>
            <a:endParaRPr lang="es-ES_tradn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81587" y="5776101"/>
            <a:ext cx="8208645" cy="866159"/>
          </a:xfrm>
        </p:spPr>
        <p:txBody>
          <a:bodyPr/>
          <a:lstStyle>
            <a:lvl1pPr marL="0" indent="0">
              <a:buNone/>
              <a:defRPr sz="1800"/>
            </a:lvl1pPr>
            <a:lvl2pPr marL="602298" indent="0">
              <a:buNone/>
              <a:defRPr sz="1600"/>
            </a:lvl2pPr>
            <a:lvl3pPr marL="1204596" indent="0">
              <a:buNone/>
              <a:defRPr sz="1300"/>
            </a:lvl3pPr>
            <a:lvl4pPr marL="1806894" indent="0">
              <a:buNone/>
              <a:defRPr sz="1200"/>
            </a:lvl4pPr>
            <a:lvl5pPr marL="2409193" indent="0">
              <a:buNone/>
              <a:defRPr sz="1200"/>
            </a:lvl5pPr>
            <a:lvl6pPr marL="3011490" indent="0">
              <a:buNone/>
              <a:defRPr sz="1200"/>
            </a:lvl6pPr>
            <a:lvl7pPr marL="3613790" indent="0">
              <a:buNone/>
              <a:defRPr sz="1200"/>
            </a:lvl7pPr>
            <a:lvl8pPr marL="4216087" indent="0">
              <a:buNone/>
              <a:defRPr sz="1200"/>
            </a:lvl8pPr>
            <a:lvl9pPr marL="481838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84055" y="295556"/>
            <a:ext cx="12312968" cy="1230048"/>
          </a:xfrm>
          <a:prstGeom prst="rect">
            <a:avLst/>
          </a:prstGeom>
        </p:spPr>
        <p:txBody>
          <a:bodyPr vert="horz" lIns="120459" tIns="60229" rIns="120459" bIns="6022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5" y="1722068"/>
            <a:ext cx="12312968" cy="4870649"/>
          </a:xfrm>
          <a:prstGeom prst="rect">
            <a:avLst/>
          </a:prstGeom>
        </p:spPr>
        <p:txBody>
          <a:bodyPr vert="horz" lIns="120459" tIns="60229" rIns="120459" bIns="6022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84057" y="6840435"/>
            <a:ext cx="319225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844A-C4FE-4E2B-998B-5A730188FE52}" type="datetimeFigureOut">
              <a:rPr lang="es-ES" smtClean="0"/>
              <a:pPr/>
              <a:t>29/05/2015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674368" y="6840435"/>
            <a:ext cx="433234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804773" y="6840435"/>
            <a:ext cx="319225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1204596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723" indent="-451723" algn="l" defTabSz="1204596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8734" indent="-376437" algn="l" defTabSz="1204596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05746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08044" indent="-301149" algn="l" defTabSz="120459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0342" indent="-301149" algn="l" defTabSz="1204596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12639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14939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17236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35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2298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596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6894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9193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149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379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16087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18386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excel.greenpc.es\www\cursos\images\fijasweb\main\portad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202"/>
            <a:ext cx="13681075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59817" y="1313880"/>
            <a:ext cx="95971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Curso:</a:t>
            </a:r>
          </a:p>
          <a:p>
            <a:endParaRPr lang="es-ES" sz="4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aplicaciones Web</a:t>
            </a:r>
          </a:p>
          <a:p>
            <a:pPr lvl="0"/>
            <a:r>
              <a:rPr lang="es-ES" sz="3200" dirty="0">
                <a:solidFill>
                  <a:schemeClr val="bg1"/>
                </a:solidFill>
              </a:rPr>
              <a:t>Desarrollar elementos de software en el entorno cliente</a:t>
            </a:r>
            <a:r>
              <a:rPr lang="es-ES" sz="32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s-ES" sz="3200" dirty="0" smtClean="0">
                <a:solidFill>
                  <a:schemeClr val="bg1"/>
                </a:solidFill>
              </a:rPr>
              <a:t>Media </a:t>
            </a:r>
            <a:r>
              <a:rPr lang="es-ES" sz="3200" dirty="0" err="1" smtClean="0">
                <a:solidFill>
                  <a:schemeClr val="bg1"/>
                </a:solidFill>
              </a:rPr>
              <a:t>Queries</a:t>
            </a:r>
            <a:r>
              <a:rPr lang="es-ES" sz="3200" dirty="0" smtClean="0">
                <a:solidFill>
                  <a:schemeClr val="bg1"/>
                </a:solidFill>
              </a:rPr>
              <a:t>.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154" y="89497"/>
            <a:ext cx="2016224" cy="864343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385909" y="7020237"/>
            <a:ext cx="225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Por Fernando </a:t>
            </a:r>
            <a:r>
              <a:rPr lang="es-ES" sz="1600" b="1" dirty="0" smtClean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Diezma</a:t>
            </a:r>
            <a:endParaRPr lang="es-ES" sz="1600" b="1" dirty="0">
              <a:solidFill>
                <a:schemeClr val="bg1"/>
              </a:solidFill>
              <a:latin typeface="Book Antiqu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4033" y="2018278"/>
            <a:ext cx="8928992" cy="830997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media="(min-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1600px)"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/res1600.css" /&gt;</a:t>
            </a:r>
          </a:p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media="(min-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1840px)"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/res1840.css" /&gt;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04033" y="3042072"/>
            <a:ext cx="8928992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el ejemplo anterior si la resolución del dispositivo es de 1600px o más se aplica el fichero res1600.css pero si la resolución es de 1840px o más se aplica el fichero res1840.css.</a:t>
            </a:r>
          </a:p>
          <a:p>
            <a:pPr algn="just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ocurre si la resolución es menor de 1600px?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Que no se cargaría ninguno.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9555537" y="6595725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mediaqueries1.html</a:t>
            </a:r>
            <a:endParaRPr lang="es-E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4033" y="2018278"/>
            <a:ext cx="8928992" cy="1077218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="css2/res2.css" media="(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min-width:500px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"&gt;</a:t>
            </a:r>
          </a:p>
          <a:p>
            <a:pPr>
              <a:tabLst>
                <a:tab pos="361950" algn="l"/>
              </a:tabLst>
            </a:pP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="css2/res1.css" media="(min-width:1000px) "&gt; &lt;!-- Resolución para pantallas de más de 1000px --&gt;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04033" y="3042072"/>
            <a:ext cx="89289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el ejemplo anterior si la resolución del dispositivo es de 1000px o más se aplica el fichero res1.css pero si la resolución es de 500px a 999px se aplica el fichero res1.css.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9555537" y="6595725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mediaqueries2.html</a:t>
            </a:r>
            <a:endParaRPr lang="es-E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4033" y="2018278"/>
            <a:ext cx="8928992" cy="1077218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="css2/res2.css" media="(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min-width:500px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"&gt;</a:t>
            </a:r>
          </a:p>
          <a:p>
            <a:pPr>
              <a:tabLst>
                <a:tab pos="361950" algn="l"/>
              </a:tabLst>
            </a:pP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="css2/res1.css" media="(min-width:1000px) "&gt; &lt;!-- Resolución para pantallas de más de 1000px --&gt;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04033" y="3177377"/>
            <a:ext cx="89289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el ejemplo anterior si la resolución del dispositivo es de 1000px o más se aplica el fichero res1.css pero si la resolución es de 500px a 999px se aplica el fichero res2.css.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9555537" y="6595725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mediaqueries3.html</a:t>
            </a:r>
            <a:endParaRPr lang="es-E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4033" y="2018278"/>
            <a:ext cx="8928992" cy="1384995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_tradnl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>
              <a:tabLst>
                <a:tab pos="361950" algn="l"/>
              </a:tabLst>
            </a:pPr>
            <a:r>
              <a:rPr lang="es-ES_tradnl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="css4/res2.css" media="(min-width:500px) and (max-width:999px)"&gt;	</a:t>
            </a:r>
            <a:endParaRPr lang="es-ES_tradnl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</a:t>
            </a:r>
            <a:r>
              <a:rPr lang="es-ES_tradnl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pantallas de menos de 1000px --&gt;</a:t>
            </a:r>
          </a:p>
          <a:p>
            <a:pPr>
              <a:tabLst>
                <a:tab pos="361950" algn="l"/>
              </a:tabLst>
            </a:pP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s-ES_tradnl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_tradnl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="css4/res1.css" media="(min-width:1000px) "&gt; </a:t>
            </a:r>
            <a:endParaRPr lang="es-ES_tradnl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_tradnl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&lt;!-- </a:t>
            </a:r>
            <a:r>
              <a:rPr lang="es-ES_tradnl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pantallas de más de 1000px --&gt;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04033" y="3681433"/>
            <a:ext cx="892899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Aplicándolo de esta manera no tenemos que tener en cuenta el orden en el que los declaramos.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9555537" y="6642472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mediaqueries4.html</a:t>
            </a:r>
            <a:endParaRPr lang="es-E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088009" y="1936973"/>
            <a:ext cx="4536504" cy="3108543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Móviles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vertical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--&gt;</a:t>
            </a: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{ ... }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    { ... }</a:t>
            </a: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Móviles en horizontal o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media (min-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768px)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{…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escritorios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normales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media (min-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1024px)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{…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Escritorios muy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anchos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media (min-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1200px)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{…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660517" y="1936973"/>
            <a:ext cx="4788533" cy="3108543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Escritorios grandes)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</a:p>
          <a:p>
            <a:pPr algn="just"/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{ ... }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    { ... }</a:t>
            </a: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escritorios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normales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--&gt; </a:t>
            </a:r>
            <a:endParaRPr lang="es-ES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media (min-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768px) and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max-width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1199px) { ... }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Móviles en horizontal o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--&gt; 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@media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max-width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767px) { ... }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Móviles 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--&gt;</a:t>
            </a:r>
            <a:endParaRPr lang="es-ES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@media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max-width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480px) { ... }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880097" y="5490344"/>
            <a:ext cx="29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Técnica de </a:t>
            </a:r>
            <a:r>
              <a:rPr lang="es-ES" dirty="0" err="1" smtClean="0"/>
              <a:t>Bottom</a:t>
            </a:r>
            <a:r>
              <a:rPr lang="es-ES" dirty="0" smtClean="0"/>
              <a:t>-Up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7674903" y="5490344"/>
            <a:ext cx="29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Técnica de Up-</a:t>
            </a:r>
            <a:r>
              <a:rPr lang="es-ES" dirty="0" err="1" smtClean="0"/>
              <a:t>Bottom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0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088009" y="4323115"/>
            <a:ext cx="9073008" cy="2246769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Móviles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 </a:t>
            </a:r>
            <a:endParaRPr lang="es-ES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/res1.css"&gt;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Móviles en horizontal o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 </a:t>
            </a:r>
            <a:endParaRPr lang="es-ES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/res2.css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" media="(</a:t>
            </a:r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min-width:768px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) "&gt;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escritorios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normales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--&gt;</a:t>
            </a:r>
          </a:p>
          <a:p>
            <a:pPr algn="just"/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/res3.css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" media="(</a:t>
            </a:r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min-width:1024px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) "&gt;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Escritorios muy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anchos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  <a:endParaRPr lang="es-ES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/res4.css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" media="(</a:t>
            </a:r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min-width:1200px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) "&gt;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Estilos que no cambian por web </a:t>
            </a:r>
            <a:r>
              <a:rPr lang="es-ES" sz="14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</a:p>
          <a:p>
            <a:pPr algn="just"/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/restodos.css"&gt;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225206" y="6540847"/>
            <a:ext cx="523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Cambiado de @media a hojas de estilos.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555537" y="6642472"/>
            <a:ext cx="1973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mediaqueries5.html</a:t>
            </a:r>
            <a:endParaRPr lang="es-E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088009" y="1936973"/>
            <a:ext cx="9073008" cy="2031325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Móviles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--&gt;</a:t>
            </a: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{ ... }</a:t>
            </a:r>
          </a:p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    { ... }</a:t>
            </a:r>
          </a:p>
          <a:p>
            <a:pPr algn="just"/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Móviles en horizontal o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media (min-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768px)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{…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escritorios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normales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media (min-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1024px)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{…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just"/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Escritorios muy 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anchos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media (min-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1200px)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{…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4542137" cy="337078"/>
          </a:xfrm>
        </p:spPr>
        <p:txBody>
          <a:bodyPr/>
          <a:lstStyle/>
          <a:p>
            <a:r>
              <a:rPr lang="es-ES" dirty="0"/>
              <a:t>Entorno cliente – HTML y CSS – Media </a:t>
            </a:r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-14617" y="2682032"/>
            <a:ext cx="13681074" cy="2132193"/>
          </a:xfrm>
          <a:prstGeom prst="rect">
            <a:avLst/>
          </a:prstGeom>
          <a:noFill/>
        </p:spPr>
        <p:txBody>
          <a:bodyPr wrap="square" lIns="99892" tIns="49946" rIns="99892" bIns="49946" rtlCol="0">
            <a:spAutoFit/>
          </a:bodyPr>
          <a:lstStyle/>
          <a:p>
            <a:pPr algn="ctr"/>
            <a:r>
              <a:rPr lang="es-ES_tradnl" sz="6600" dirty="0" smtClean="0"/>
              <a:t>FIN </a:t>
            </a:r>
          </a:p>
          <a:p>
            <a:pPr algn="ctr"/>
            <a:r>
              <a:rPr lang="es-ES" sz="6600" dirty="0" smtClean="0"/>
              <a:t>MEDIA QUERIES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977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2196855" y="1889944"/>
            <a:ext cx="9479535" cy="322467"/>
          </a:xfrm>
          <a:prstGeom prst="rect">
            <a:avLst/>
          </a:prstGeom>
        </p:spPr>
        <p:txBody>
          <a:bodyPr wrap="square" lIns="99892" tIns="49946" rIns="99892" bIns="49946">
            <a:spAutoFit/>
          </a:bodyPr>
          <a:lstStyle/>
          <a:p>
            <a:pPr>
              <a:lnSpc>
                <a:spcPct val="90000"/>
              </a:lnSpc>
            </a:pPr>
            <a:r>
              <a:rPr lang="es-ES" alt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Este primer módulo de 180 horas se divide en:</a:t>
            </a:r>
            <a:endParaRPr lang="es-ES" alt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Temario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5219746" cy="337078"/>
          </a:xfrm>
        </p:spPr>
        <p:txBody>
          <a:bodyPr/>
          <a:lstStyle/>
          <a:p>
            <a:r>
              <a:rPr lang="es-ES" dirty="0" smtClean="0"/>
              <a:t>Presentación Temario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53301"/>
              </p:ext>
            </p:extLst>
          </p:nvPr>
        </p:nvGraphicFramePr>
        <p:xfrm>
          <a:off x="2196855" y="2394000"/>
          <a:ext cx="912071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283"/>
                <a:gridCol w="145343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Unidades formativas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Horas</a:t>
                      </a:r>
                      <a:endParaRPr lang="es-E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Elaboración de documentos web mediante lenguajes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s-E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Desarrollo y reutilización de componentes software y multimedia mediante lenguajes de guion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s-E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Aplicaciones técnicas de usabilidad y accesibilidad en el entorno cliente</a:t>
                      </a:r>
                      <a:endParaRPr lang="es-ES" altLang="es-ES" sz="160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ES" sz="16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5219746" cy="337078"/>
          </a:xfrm>
        </p:spPr>
        <p:txBody>
          <a:bodyPr/>
          <a:lstStyle/>
          <a:p>
            <a:r>
              <a:rPr lang="es-ES" dirty="0"/>
              <a:t>Entorno cliente – HTML y CSS – Media </a:t>
            </a:r>
            <a:r>
              <a:rPr lang="es-ES" dirty="0" err="1"/>
              <a:t>Queries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304033" y="196195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temario que vamos a ver a continuación se compone de: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4033" y="2018278"/>
            <a:ext cx="8928992" cy="30469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 un módulo CSS3 que permite adaptar la representación del contenido a características del dispositivo como la resolución de pantalla (por ejemplo, un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frente a pantallas de alta definición) o la presencia de características de accesibilidad como el braille. Se convirtió en un estándar recomendado por la W3C en Junio del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2012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es un principio básico de la tecnología de Diseño web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adaptativo, (Web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consiste de un </a:t>
            </a:r>
            <a:r>
              <a:rPr lang="es-E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s-E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 y una o más expresiones, que implican </a:t>
            </a:r>
            <a:r>
              <a:rPr lang="es-ES" sz="1600" i="1" dirty="0"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lang="es-E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se resuelve en true o false. El resultado de la consulta es verdadero si el media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especificado en el media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coincide con el tipo de dispositivo sobre el que el documento está siendo mostrado y todas las expresiones del media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son verdaderas. Cuando un media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verdadero, se aplica la hoja de estilo correspondiente o las reglas de estilo, siguiendo las reglas normales en cascada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9360817" y="6595725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http://mediaqueri.es/</a:t>
            </a:r>
          </a:p>
        </p:txBody>
      </p:sp>
    </p:spTree>
    <p:extLst>
      <p:ext uri="{BB962C8B-B14F-4D97-AF65-F5344CB8AC3E}">
        <p14:creationId xmlns:p14="http://schemas.microsoft.com/office/powerpoint/2010/main" val="12041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4033" y="2018278"/>
            <a:ext cx="8928992" cy="40318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3 formas de declarar las 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Estas son:</a:t>
            </a:r>
          </a:p>
          <a:p>
            <a:pPr algn="just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Parecida a como declaramos una hoja de estilos.</a:t>
            </a:r>
          </a:p>
          <a:p>
            <a:pPr algn="just"/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="file.css" 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media="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 and (</a:t>
            </a:r>
            <a:r>
              <a:rPr lang="es-ES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)"&gt;</a:t>
            </a:r>
          </a:p>
          <a:p>
            <a:pPr algn="just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Utilizando la directiva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('file')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media and (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embebiendo el código en una declaración de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@media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media and (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{ rules }</a:t>
            </a:r>
          </a:p>
          <a:p>
            <a:pPr algn="just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media and (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expresion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es verdadera se aplica el fichero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correspondiente. Normalmente escribiremos varias 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para soportar a diferentes dispositivos y resoluciones. Si dos 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se cumplen las dos se aplican y las propiedades de los estilos definidos en ambas se solaparían prevaleciendo la última media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querie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escrita..</a:t>
            </a:r>
          </a:p>
        </p:txBody>
      </p:sp>
    </p:spTree>
    <p:extLst>
      <p:ext uri="{BB962C8B-B14F-4D97-AF65-F5344CB8AC3E}">
        <p14:creationId xmlns:p14="http://schemas.microsoft.com/office/powerpoint/2010/main" val="4335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4033" y="2018278"/>
            <a:ext cx="892899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atributos media que podemos utilizar para ajustar nuestro contenido al dispositivo son: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94571"/>
              </p:ext>
            </p:extLst>
          </p:nvPr>
        </p:nvGraphicFramePr>
        <p:xfrm>
          <a:off x="3528170" y="2538016"/>
          <a:ext cx="6840759" cy="3534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207"/>
                <a:gridCol w="2520280"/>
                <a:gridCol w="2448272"/>
              </a:tblGrid>
              <a:tr h="1980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Atributo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Valor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effectLst/>
                        </a:rPr>
                        <a:t>Min/Max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color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integer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si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color-index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integer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si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device-aspect-ratio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integer/integer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si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device-height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length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si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device-width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length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si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grid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integer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no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height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length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si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monochrome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integer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si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resolution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resolution ("dpi" or "dpcm")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si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scan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"progressive" or "interlaced"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no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width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length</a:t>
                      </a:r>
                      <a:endParaRPr lang="es-E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si</a:t>
                      </a:r>
                      <a:endParaRPr lang="es-E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174" marR="81174" marT="40587" marB="4058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4033" y="2018278"/>
            <a:ext cx="892899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formulario BN sería: 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39606" y="2538016"/>
            <a:ext cx="680186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media_query_list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media_query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media_query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 ]*</a:t>
            </a:r>
          </a:p>
          <a:p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media_query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[[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]?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media_type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 [ and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 ]*]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 [ and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 ]*</a:t>
            </a:r>
          </a:p>
          <a:p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(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media_feature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 [: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&gt;]? )</a:t>
            </a:r>
          </a:p>
          <a:p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media_type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aural | braille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handheld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tty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tv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embossed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media_feature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min-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max-width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min-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max-height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device-width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min-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max-device-width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device-height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min-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max-device-height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-ratio | min-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-ratio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-ratio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-ratio | min-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-ratio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aspect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-ratio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color | min-color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-color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color-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min-color-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-color-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monochrome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min-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monochrome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max-monochrome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min-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max-resolution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303363" y="2466008"/>
            <a:ext cx="8928992" cy="584775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media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_tradnl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(color)"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/color.css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s-ES_tradnl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04033" y="2033960"/>
            <a:ext cx="892899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Veamos algunos ejemplos: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304033" y="3186088"/>
            <a:ext cx="892899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los dispositivos que soporten color.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303363" y="4935766"/>
            <a:ext cx="8928992" cy="584775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media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_tradnl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(min-color: 4)"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/colormax4.css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s-ES_tradnl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303363" y="5655846"/>
            <a:ext cx="892899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los dispositivos con 4 bits por componente de color.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303363" y="3667909"/>
            <a:ext cx="8928992" cy="584775"/>
          </a:xfrm>
          <a:prstGeom prst="rect">
            <a:avLst/>
          </a:prstGeom>
          <a:ln>
            <a:solidFill>
              <a:srgbClr val="008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>
              <a:tabLst>
                <a:tab pos="361950" algn="l"/>
              </a:tabLst>
            </a:pP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media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_tradnl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(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monochrome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)" </a:t>
            </a:r>
            <a:r>
              <a:rPr lang="es-ES_tradnl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_tradnl" sz="16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/sincolor.css</a:t>
            </a:r>
            <a:r>
              <a:rPr lang="es-ES_tradnl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_tradnl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es-ES_tradnl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304033" y="4387989"/>
            <a:ext cx="8928992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los dispositivos que sean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monocromaticos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</a:t>
            </a:r>
            <a:r>
              <a:rPr lang="es-ES" dirty="0" smtClean="0"/>
              <a:t>– Media </a:t>
            </a:r>
            <a:r>
              <a:rPr lang="es-ES" dirty="0" err="1" smtClean="0"/>
              <a:t>Queries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088009" y="1889944"/>
            <a:ext cx="9289032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realizar un diseño web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debemos tener en cuenta lo siguiente: 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Utilizar unidades relativas: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rem,…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el meta viewport.</a:t>
            </a:r>
          </a:p>
          <a:p>
            <a:pPr algn="just"/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name="viewport" content="width=device-width, minimum-scale=1.0, maximum-scale=1.0" </a:t>
            </a:r>
            <a:r>
              <a:rPr lang="en-U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pPr algn="just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contenido se ajusta al ancho del dispositivo. En este caso estamos indicando que el contenido tendrá el ancho del dispositivo y que la escala mínima y máxima es de 1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16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3. Definir la carga del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correspondiente utilizando min-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principalmente. Existen otros como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max-width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min-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max-height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62383</TotalTime>
  <Words>1276</Words>
  <Application>Microsoft Office PowerPoint</Application>
  <PresentationFormat>Personalizado</PresentationFormat>
  <Paragraphs>220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1_Tema de Office</vt:lpstr>
      <vt:lpstr>Presentación de PowerPoint</vt:lpstr>
      <vt:lpstr>Temario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Presentación de PowerPoint</vt:lpstr>
    </vt:vector>
  </TitlesOfParts>
  <Company>autonomo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FDG</dc:creator>
  <cp:lastModifiedBy>Fernando Diezma</cp:lastModifiedBy>
  <cp:revision>1621</cp:revision>
  <dcterms:created xsi:type="dcterms:W3CDTF">2012-11-21T14:08:18Z</dcterms:created>
  <dcterms:modified xsi:type="dcterms:W3CDTF">2015-05-29T18:16:18Z</dcterms:modified>
</cp:coreProperties>
</file>