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sldIdLst>
    <p:sldId id="664" r:id="rId3"/>
    <p:sldId id="665" r:id="rId4"/>
    <p:sldId id="668" r:id="rId5"/>
    <p:sldId id="387" r:id="rId6"/>
    <p:sldId id="401"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00" r:id="rId26"/>
  </p:sldIdLst>
  <p:sldSz cx="13681075" cy="7380288"/>
  <p:notesSz cx="6858000" cy="9144000"/>
  <p:defaultText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02" autoAdjust="0"/>
    <p:restoredTop sz="94660"/>
  </p:normalViewPr>
  <p:slideViewPr>
    <p:cSldViewPr>
      <p:cViewPr>
        <p:scale>
          <a:sx n="100" d="100"/>
          <a:sy n="100" d="100"/>
        </p:scale>
        <p:origin x="-732" y="-216"/>
      </p:cViewPr>
      <p:guideLst>
        <p:guide orient="horz" pos="2325"/>
        <p:guide pos="4310"/>
      </p:guideLst>
    </p:cSldViewPr>
  </p:slideViewPr>
  <p:notesTextViewPr>
    <p:cViewPr>
      <p:scale>
        <a:sx n="100" d="100"/>
        <a:sy n="100" d="100"/>
      </p:scale>
      <p:origin x="0" y="0"/>
    </p:cViewPr>
  </p:notesTextViewPr>
  <p:sorterViewPr>
    <p:cViewPr>
      <p:scale>
        <a:sx n="75" d="100"/>
        <a:sy n="75" d="100"/>
      </p:scale>
      <p:origin x="0" y="116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D3047C-15FB-4E84-9008-15520BEF5A38}" type="doc">
      <dgm:prSet loTypeId="urn:microsoft.com/office/officeart/2005/8/layout/hierarchy2" loCatId="hierarchy" qsTypeId="urn:microsoft.com/office/officeart/2005/8/quickstyle/simple5" qsCatId="simple" csTypeId="urn:microsoft.com/office/officeart/2005/8/colors/colorful2" csCatId="colorful" phldr="1"/>
      <dgm:spPr/>
      <dgm:t>
        <a:bodyPr/>
        <a:lstStyle/>
        <a:p>
          <a:endParaRPr lang="es-ES_tradnl"/>
        </a:p>
      </dgm:t>
    </dgm:pt>
    <dgm:pt modelId="{22D0D746-F1A8-4075-AB9A-99DCDB9756D0}">
      <dgm:prSet phldrT="[Texto]" custT="1"/>
      <dgm:spPr/>
      <dgm:t>
        <a:bodyPr/>
        <a:lstStyle/>
        <a:p>
          <a:r>
            <a:rPr lang="es-ES" sz="500" dirty="0" smtClean="0"/>
            <a:t>Introducción</a:t>
          </a:r>
          <a:endParaRPr lang="es-ES_tradnl" sz="500" dirty="0"/>
        </a:p>
      </dgm:t>
    </dgm:pt>
    <dgm:pt modelId="{2A350771-A683-40E5-B86C-5CD07E6E20E2}" type="parTrans" cxnId="{1195D463-7EA2-43BD-BDC4-7E1DCC62BCBA}">
      <dgm:prSet/>
      <dgm:spPr/>
      <dgm:t>
        <a:bodyPr/>
        <a:lstStyle/>
        <a:p>
          <a:endParaRPr lang="es-ES_tradnl" sz="500"/>
        </a:p>
      </dgm:t>
    </dgm:pt>
    <dgm:pt modelId="{6965FE63-A40A-4CFB-B530-CDC55BEF7B34}" type="sibTrans" cxnId="{1195D463-7EA2-43BD-BDC4-7E1DCC62BCBA}">
      <dgm:prSet/>
      <dgm:spPr/>
      <dgm:t>
        <a:bodyPr/>
        <a:lstStyle/>
        <a:p>
          <a:endParaRPr lang="es-ES_tradnl" sz="500"/>
        </a:p>
      </dgm:t>
    </dgm:pt>
    <dgm:pt modelId="{524E0FE3-C382-468E-ABC0-5B636E85F429}">
      <dgm:prSet phldrT="[Texto]" custT="1"/>
      <dgm:spPr>
        <a:solidFill>
          <a:schemeClr val="tx1">
            <a:lumMod val="85000"/>
            <a:lumOff val="15000"/>
          </a:schemeClr>
        </a:solidFill>
      </dgm:spPr>
      <dgm:t>
        <a:bodyPr/>
        <a:lstStyle/>
        <a:p>
          <a:r>
            <a:rPr lang="es-ES" sz="500" dirty="0" smtClean="0"/>
            <a:t>Número</a:t>
          </a:r>
          <a:endParaRPr lang="es-ES_tradnl" sz="500" dirty="0"/>
        </a:p>
      </dgm:t>
    </dgm:pt>
    <dgm:pt modelId="{649FA7A0-4F49-469E-8336-7B8F6CFC80BC}" type="parTrans" cxnId="{B6F8B1A3-E623-4E52-84D8-F0411BCC50FB}">
      <dgm:prSet custT="1"/>
      <dgm:spPr/>
      <dgm:t>
        <a:bodyPr/>
        <a:lstStyle/>
        <a:p>
          <a:endParaRPr lang="es-ES_tradnl" sz="500" dirty="0"/>
        </a:p>
      </dgm:t>
    </dgm:pt>
    <dgm:pt modelId="{87B2F437-7FB6-4707-A490-F4584FA23F9A}" type="sibTrans" cxnId="{B6F8B1A3-E623-4E52-84D8-F0411BCC50FB}">
      <dgm:prSet/>
      <dgm:spPr/>
      <dgm:t>
        <a:bodyPr/>
        <a:lstStyle/>
        <a:p>
          <a:endParaRPr lang="es-ES_tradnl" sz="500"/>
        </a:p>
      </dgm:t>
    </dgm:pt>
    <dgm:pt modelId="{D854C8D2-978A-49B0-9046-864143294903}">
      <dgm:prSet phldrT="[Texto]" custT="1"/>
      <dgm:spPr>
        <a:solidFill>
          <a:schemeClr val="tx1">
            <a:lumMod val="85000"/>
            <a:lumOff val="15000"/>
          </a:schemeClr>
        </a:solidFill>
      </dgm:spPr>
      <dgm:t>
        <a:bodyPr/>
        <a:lstStyle/>
        <a:p>
          <a:r>
            <a:rPr lang="es-ES" sz="500" dirty="0" smtClean="0"/>
            <a:t>Alineación</a:t>
          </a:r>
          <a:endParaRPr lang="es-ES_tradnl" sz="500" dirty="0"/>
        </a:p>
      </dgm:t>
    </dgm:pt>
    <dgm:pt modelId="{3F9A8B66-A035-4470-9445-0D3FDE9139A5}" type="parTrans" cxnId="{6BC5B73E-D545-4DDE-98CC-BE3D763E73F0}">
      <dgm:prSet custT="1"/>
      <dgm:spPr/>
      <dgm:t>
        <a:bodyPr/>
        <a:lstStyle/>
        <a:p>
          <a:endParaRPr lang="es-ES_tradnl" sz="500" dirty="0"/>
        </a:p>
      </dgm:t>
    </dgm:pt>
    <dgm:pt modelId="{DBFCF6A1-0DB4-4282-A107-0AD193D624AD}" type="sibTrans" cxnId="{6BC5B73E-D545-4DDE-98CC-BE3D763E73F0}">
      <dgm:prSet/>
      <dgm:spPr/>
      <dgm:t>
        <a:bodyPr/>
        <a:lstStyle/>
        <a:p>
          <a:endParaRPr lang="es-ES_tradnl" sz="500"/>
        </a:p>
      </dgm:t>
    </dgm:pt>
    <dgm:pt modelId="{34C83BA6-9F10-474C-BE72-3E82C0D94052}">
      <dgm:prSet phldrT="[Texto]" custT="1"/>
      <dgm:spPr>
        <a:solidFill>
          <a:schemeClr val="tx1">
            <a:lumMod val="85000"/>
            <a:lumOff val="15000"/>
          </a:schemeClr>
        </a:solidFill>
      </dgm:spPr>
      <dgm:t>
        <a:bodyPr/>
        <a:lstStyle/>
        <a:p>
          <a:r>
            <a:rPr lang="es-ES" sz="500" dirty="0" smtClean="0"/>
            <a:t>Fuente</a:t>
          </a:r>
          <a:endParaRPr lang="es-ES_tradnl" sz="500" dirty="0"/>
        </a:p>
      </dgm:t>
    </dgm:pt>
    <dgm:pt modelId="{0AFC082A-CC82-4D57-895A-DDFDB8283BB7}" type="parTrans" cxnId="{36738277-BC16-4405-B9DB-083C0DE20B9A}">
      <dgm:prSet custT="1"/>
      <dgm:spPr/>
      <dgm:t>
        <a:bodyPr/>
        <a:lstStyle/>
        <a:p>
          <a:endParaRPr lang="es-ES_tradnl" sz="500" dirty="0"/>
        </a:p>
      </dgm:t>
    </dgm:pt>
    <dgm:pt modelId="{DF8EAAF3-6E55-4FD5-B3AA-4F8E65EAC647}" type="sibTrans" cxnId="{36738277-BC16-4405-B9DB-083C0DE20B9A}">
      <dgm:prSet/>
      <dgm:spPr/>
      <dgm:t>
        <a:bodyPr/>
        <a:lstStyle/>
        <a:p>
          <a:endParaRPr lang="es-ES_tradnl" sz="500"/>
        </a:p>
      </dgm:t>
    </dgm:pt>
    <dgm:pt modelId="{C6A191DA-98C4-45AF-B933-6424B04F4EBA}">
      <dgm:prSet phldrT="[Texto]" custT="1"/>
      <dgm:spPr>
        <a:solidFill>
          <a:schemeClr val="tx1">
            <a:lumMod val="85000"/>
            <a:lumOff val="15000"/>
          </a:schemeClr>
        </a:solidFill>
      </dgm:spPr>
      <dgm:t>
        <a:bodyPr/>
        <a:lstStyle/>
        <a:p>
          <a:r>
            <a:rPr lang="es-ES" sz="500" dirty="0" smtClean="0"/>
            <a:t>Bordes</a:t>
          </a:r>
          <a:endParaRPr lang="es-ES_tradnl" sz="500" dirty="0"/>
        </a:p>
      </dgm:t>
    </dgm:pt>
    <dgm:pt modelId="{1747FBD7-9D99-4E66-8AC5-35EE3DCE7DF7}" type="parTrans" cxnId="{A435A681-ACD0-49F0-8EC3-CC064D0CC0A8}">
      <dgm:prSet custT="1"/>
      <dgm:spPr/>
      <dgm:t>
        <a:bodyPr/>
        <a:lstStyle/>
        <a:p>
          <a:endParaRPr lang="es-ES_tradnl" sz="500" dirty="0"/>
        </a:p>
      </dgm:t>
    </dgm:pt>
    <dgm:pt modelId="{3F1E03D8-4107-4ED0-94C6-06253B9089D0}" type="sibTrans" cxnId="{A435A681-ACD0-49F0-8EC3-CC064D0CC0A8}">
      <dgm:prSet/>
      <dgm:spPr/>
      <dgm:t>
        <a:bodyPr/>
        <a:lstStyle/>
        <a:p>
          <a:endParaRPr lang="es-ES_tradnl" sz="500"/>
        </a:p>
      </dgm:t>
    </dgm:pt>
    <dgm:pt modelId="{75918379-4105-4E93-931A-C229910EF53C}">
      <dgm:prSet phldrT="[Texto]" custT="1"/>
      <dgm:spPr>
        <a:solidFill>
          <a:schemeClr val="tx1">
            <a:lumMod val="85000"/>
            <a:lumOff val="15000"/>
          </a:schemeClr>
        </a:solidFill>
      </dgm:spPr>
      <dgm:t>
        <a:bodyPr/>
        <a:lstStyle/>
        <a:p>
          <a:r>
            <a:rPr lang="es-ES" sz="500" dirty="0" smtClean="0"/>
            <a:t>Relleno</a:t>
          </a:r>
          <a:endParaRPr lang="es-ES_tradnl" sz="500" dirty="0"/>
        </a:p>
      </dgm:t>
    </dgm:pt>
    <dgm:pt modelId="{E752DDC4-BE3E-4A93-B1D2-CCC72DA02F55}" type="parTrans" cxnId="{35EE4D54-B015-4E35-ADAC-F93B5D88D617}">
      <dgm:prSet custT="1"/>
      <dgm:spPr/>
      <dgm:t>
        <a:bodyPr/>
        <a:lstStyle/>
        <a:p>
          <a:endParaRPr lang="es-ES_tradnl" sz="500" dirty="0"/>
        </a:p>
      </dgm:t>
    </dgm:pt>
    <dgm:pt modelId="{1781410F-5D36-4D08-9D46-79B5353432B7}" type="sibTrans" cxnId="{35EE4D54-B015-4E35-ADAC-F93B5D88D617}">
      <dgm:prSet/>
      <dgm:spPr/>
      <dgm:t>
        <a:bodyPr/>
        <a:lstStyle/>
        <a:p>
          <a:endParaRPr lang="es-ES_tradnl" sz="500"/>
        </a:p>
      </dgm:t>
    </dgm:pt>
    <dgm:pt modelId="{D3A860E4-E59A-4BDA-9EDD-F9192734DFB9}">
      <dgm:prSet phldrT="[Texto]" custT="1"/>
      <dgm:spPr>
        <a:solidFill>
          <a:schemeClr val="tx1">
            <a:lumMod val="85000"/>
            <a:lumOff val="15000"/>
          </a:schemeClr>
        </a:solidFill>
      </dgm:spPr>
      <dgm:t>
        <a:bodyPr/>
        <a:lstStyle/>
        <a:p>
          <a:r>
            <a:rPr lang="es-ES" sz="500" dirty="0" smtClean="0"/>
            <a:t>Proteger</a:t>
          </a:r>
          <a:endParaRPr lang="es-ES_tradnl" sz="500" dirty="0"/>
        </a:p>
      </dgm:t>
    </dgm:pt>
    <dgm:pt modelId="{317BEA91-0A6E-47E0-8B6A-615B2BDC244F}" type="parTrans" cxnId="{13487D58-B228-414A-949C-7AE26A6DAB51}">
      <dgm:prSet custT="1"/>
      <dgm:spPr/>
      <dgm:t>
        <a:bodyPr/>
        <a:lstStyle/>
        <a:p>
          <a:endParaRPr lang="es-ES_tradnl" sz="500" dirty="0"/>
        </a:p>
      </dgm:t>
    </dgm:pt>
    <dgm:pt modelId="{8CFF2C2A-878E-4599-AEE2-E65D36F0C5DC}" type="sibTrans" cxnId="{13487D58-B228-414A-949C-7AE26A6DAB51}">
      <dgm:prSet/>
      <dgm:spPr/>
      <dgm:t>
        <a:bodyPr/>
        <a:lstStyle/>
        <a:p>
          <a:endParaRPr lang="es-ES_tradnl" sz="500"/>
        </a:p>
      </dgm:t>
    </dgm:pt>
    <dgm:pt modelId="{2F1E63B5-7E2D-4FB7-AB92-CEE0D9DEEA26}" type="pres">
      <dgm:prSet presAssocID="{2AD3047C-15FB-4E84-9008-15520BEF5A38}" presName="diagram" presStyleCnt="0">
        <dgm:presLayoutVars>
          <dgm:chPref val="1"/>
          <dgm:dir/>
          <dgm:animOne val="branch"/>
          <dgm:animLvl val="lvl"/>
          <dgm:resizeHandles val="exact"/>
        </dgm:presLayoutVars>
      </dgm:prSet>
      <dgm:spPr/>
      <dgm:t>
        <a:bodyPr/>
        <a:lstStyle/>
        <a:p>
          <a:endParaRPr lang="es-ES_tradnl"/>
        </a:p>
      </dgm:t>
    </dgm:pt>
    <dgm:pt modelId="{4ECC937F-BA29-4029-AAEE-D690FFFA750F}" type="pres">
      <dgm:prSet presAssocID="{22D0D746-F1A8-4075-AB9A-99DCDB9756D0}" presName="root1" presStyleCnt="0"/>
      <dgm:spPr/>
      <dgm:t>
        <a:bodyPr/>
        <a:lstStyle/>
        <a:p>
          <a:endParaRPr lang="es-ES_tradnl"/>
        </a:p>
      </dgm:t>
    </dgm:pt>
    <dgm:pt modelId="{1D1CB358-6995-4167-8811-690AF794F087}" type="pres">
      <dgm:prSet presAssocID="{22D0D746-F1A8-4075-AB9A-99DCDB9756D0}" presName="LevelOneTextNode" presStyleLbl="node0" presStyleIdx="0" presStyleCnt="1" custScaleX="102707">
        <dgm:presLayoutVars>
          <dgm:chPref val="3"/>
        </dgm:presLayoutVars>
      </dgm:prSet>
      <dgm:spPr/>
      <dgm:t>
        <a:bodyPr/>
        <a:lstStyle/>
        <a:p>
          <a:endParaRPr lang="es-ES_tradnl"/>
        </a:p>
      </dgm:t>
    </dgm:pt>
    <dgm:pt modelId="{425FBCE1-2E46-4D2E-9311-4A746C50F163}" type="pres">
      <dgm:prSet presAssocID="{22D0D746-F1A8-4075-AB9A-99DCDB9756D0}" presName="level2hierChild" presStyleCnt="0"/>
      <dgm:spPr/>
      <dgm:t>
        <a:bodyPr/>
        <a:lstStyle/>
        <a:p>
          <a:endParaRPr lang="es-ES_tradnl"/>
        </a:p>
      </dgm:t>
    </dgm:pt>
    <dgm:pt modelId="{1156269F-9A1F-417A-8AD8-EB2EB3DF487A}" type="pres">
      <dgm:prSet presAssocID="{649FA7A0-4F49-469E-8336-7B8F6CFC80BC}" presName="conn2-1" presStyleLbl="parChTrans1D2" presStyleIdx="0" presStyleCnt="1"/>
      <dgm:spPr/>
      <dgm:t>
        <a:bodyPr/>
        <a:lstStyle/>
        <a:p>
          <a:endParaRPr lang="es-ES_tradnl"/>
        </a:p>
      </dgm:t>
    </dgm:pt>
    <dgm:pt modelId="{3E7C2F50-487F-4F8D-9E0F-3C5091326B07}" type="pres">
      <dgm:prSet presAssocID="{649FA7A0-4F49-469E-8336-7B8F6CFC80BC}" presName="connTx" presStyleLbl="parChTrans1D2" presStyleIdx="0" presStyleCnt="1"/>
      <dgm:spPr/>
      <dgm:t>
        <a:bodyPr/>
        <a:lstStyle/>
        <a:p>
          <a:endParaRPr lang="es-ES_tradnl"/>
        </a:p>
      </dgm:t>
    </dgm:pt>
    <dgm:pt modelId="{D4E172FF-0303-4554-8A94-59DD9E67DB32}" type="pres">
      <dgm:prSet presAssocID="{524E0FE3-C382-468E-ABC0-5B636E85F429}" presName="root2" presStyleCnt="0"/>
      <dgm:spPr/>
      <dgm:t>
        <a:bodyPr/>
        <a:lstStyle/>
        <a:p>
          <a:endParaRPr lang="es-ES_tradnl"/>
        </a:p>
      </dgm:t>
    </dgm:pt>
    <dgm:pt modelId="{24CF58DE-F113-4E27-8CF4-8CCF74210186}" type="pres">
      <dgm:prSet presAssocID="{524E0FE3-C382-468E-ABC0-5B636E85F429}" presName="LevelTwoTextNode" presStyleLbl="node2" presStyleIdx="0" presStyleCnt="1">
        <dgm:presLayoutVars>
          <dgm:chPref val="3"/>
        </dgm:presLayoutVars>
      </dgm:prSet>
      <dgm:spPr/>
      <dgm:t>
        <a:bodyPr/>
        <a:lstStyle/>
        <a:p>
          <a:endParaRPr lang="es-ES_tradnl"/>
        </a:p>
      </dgm:t>
    </dgm:pt>
    <dgm:pt modelId="{62F6A88F-8BE6-4DEC-BC5E-5AE872A2A80F}" type="pres">
      <dgm:prSet presAssocID="{524E0FE3-C382-468E-ABC0-5B636E85F429}" presName="level3hierChild" presStyleCnt="0"/>
      <dgm:spPr/>
      <dgm:t>
        <a:bodyPr/>
        <a:lstStyle/>
        <a:p>
          <a:endParaRPr lang="es-ES_tradnl"/>
        </a:p>
      </dgm:t>
    </dgm:pt>
    <dgm:pt modelId="{E6AA14CE-BDD6-4D86-9710-85961DA985EF}" type="pres">
      <dgm:prSet presAssocID="{3F9A8B66-A035-4470-9445-0D3FDE9139A5}" presName="conn2-1" presStyleLbl="parChTrans1D3" presStyleIdx="0" presStyleCnt="5"/>
      <dgm:spPr/>
      <dgm:t>
        <a:bodyPr/>
        <a:lstStyle/>
        <a:p>
          <a:endParaRPr lang="es-ES_tradnl"/>
        </a:p>
      </dgm:t>
    </dgm:pt>
    <dgm:pt modelId="{68F3D521-CCBB-42A3-9F06-76EA9D591682}" type="pres">
      <dgm:prSet presAssocID="{3F9A8B66-A035-4470-9445-0D3FDE9139A5}" presName="connTx" presStyleLbl="parChTrans1D3" presStyleIdx="0" presStyleCnt="5"/>
      <dgm:spPr/>
      <dgm:t>
        <a:bodyPr/>
        <a:lstStyle/>
        <a:p>
          <a:endParaRPr lang="es-ES_tradnl"/>
        </a:p>
      </dgm:t>
    </dgm:pt>
    <dgm:pt modelId="{9DD4F60C-202C-45E7-B553-B0031E00D87C}" type="pres">
      <dgm:prSet presAssocID="{D854C8D2-978A-49B0-9046-864143294903}" presName="root2" presStyleCnt="0"/>
      <dgm:spPr/>
      <dgm:t>
        <a:bodyPr/>
        <a:lstStyle/>
        <a:p>
          <a:endParaRPr lang="es-ES_tradnl"/>
        </a:p>
      </dgm:t>
    </dgm:pt>
    <dgm:pt modelId="{AAD9CB69-E753-4884-BAE5-60964BFB5020}" type="pres">
      <dgm:prSet presAssocID="{D854C8D2-978A-49B0-9046-864143294903}" presName="LevelTwoTextNode" presStyleLbl="node3" presStyleIdx="0" presStyleCnt="5">
        <dgm:presLayoutVars>
          <dgm:chPref val="3"/>
        </dgm:presLayoutVars>
      </dgm:prSet>
      <dgm:spPr/>
      <dgm:t>
        <a:bodyPr/>
        <a:lstStyle/>
        <a:p>
          <a:endParaRPr lang="es-ES_tradnl"/>
        </a:p>
      </dgm:t>
    </dgm:pt>
    <dgm:pt modelId="{F01C8A6E-8E7C-4C90-8E8B-E451646F2F55}" type="pres">
      <dgm:prSet presAssocID="{D854C8D2-978A-49B0-9046-864143294903}" presName="level3hierChild" presStyleCnt="0"/>
      <dgm:spPr/>
      <dgm:t>
        <a:bodyPr/>
        <a:lstStyle/>
        <a:p>
          <a:endParaRPr lang="es-ES_tradnl"/>
        </a:p>
      </dgm:t>
    </dgm:pt>
    <dgm:pt modelId="{F0B61891-21EA-4310-95F7-310E45919FBE}" type="pres">
      <dgm:prSet presAssocID="{0AFC082A-CC82-4D57-895A-DDFDB8283BB7}" presName="conn2-1" presStyleLbl="parChTrans1D3" presStyleIdx="1" presStyleCnt="5"/>
      <dgm:spPr/>
      <dgm:t>
        <a:bodyPr/>
        <a:lstStyle/>
        <a:p>
          <a:endParaRPr lang="es-ES_tradnl"/>
        </a:p>
      </dgm:t>
    </dgm:pt>
    <dgm:pt modelId="{84934723-34F9-4B00-8CAF-9CAD080CA6B9}" type="pres">
      <dgm:prSet presAssocID="{0AFC082A-CC82-4D57-895A-DDFDB8283BB7}" presName="connTx" presStyleLbl="parChTrans1D3" presStyleIdx="1" presStyleCnt="5"/>
      <dgm:spPr/>
      <dgm:t>
        <a:bodyPr/>
        <a:lstStyle/>
        <a:p>
          <a:endParaRPr lang="es-ES_tradnl"/>
        </a:p>
      </dgm:t>
    </dgm:pt>
    <dgm:pt modelId="{6464470D-BB71-45DE-8C46-97FB59A4EDBD}" type="pres">
      <dgm:prSet presAssocID="{34C83BA6-9F10-474C-BE72-3E82C0D94052}" presName="root2" presStyleCnt="0"/>
      <dgm:spPr/>
      <dgm:t>
        <a:bodyPr/>
        <a:lstStyle/>
        <a:p>
          <a:endParaRPr lang="es-ES_tradnl"/>
        </a:p>
      </dgm:t>
    </dgm:pt>
    <dgm:pt modelId="{724CAFD7-E068-4551-81DF-B90028365083}" type="pres">
      <dgm:prSet presAssocID="{34C83BA6-9F10-474C-BE72-3E82C0D94052}" presName="LevelTwoTextNode" presStyleLbl="node3" presStyleIdx="1" presStyleCnt="5">
        <dgm:presLayoutVars>
          <dgm:chPref val="3"/>
        </dgm:presLayoutVars>
      </dgm:prSet>
      <dgm:spPr/>
      <dgm:t>
        <a:bodyPr/>
        <a:lstStyle/>
        <a:p>
          <a:endParaRPr lang="es-ES_tradnl"/>
        </a:p>
      </dgm:t>
    </dgm:pt>
    <dgm:pt modelId="{D77E9F29-AA84-4DEB-A6E4-3B8AD6F063F3}" type="pres">
      <dgm:prSet presAssocID="{34C83BA6-9F10-474C-BE72-3E82C0D94052}" presName="level3hierChild" presStyleCnt="0"/>
      <dgm:spPr/>
      <dgm:t>
        <a:bodyPr/>
        <a:lstStyle/>
        <a:p>
          <a:endParaRPr lang="es-ES_tradnl"/>
        </a:p>
      </dgm:t>
    </dgm:pt>
    <dgm:pt modelId="{7226EF76-92D4-43A5-948A-017C838D3830}" type="pres">
      <dgm:prSet presAssocID="{1747FBD7-9D99-4E66-8AC5-35EE3DCE7DF7}" presName="conn2-1" presStyleLbl="parChTrans1D3" presStyleIdx="2" presStyleCnt="5"/>
      <dgm:spPr/>
      <dgm:t>
        <a:bodyPr/>
        <a:lstStyle/>
        <a:p>
          <a:endParaRPr lang="es-ES_tradnl"/>
        </a:p>
      </dgm:t>
    </dgm:pt>
    <dgm:pt modelId="{BFEE61D4-2C95-4CE2-888C-A9EA4BF99428}" type="pres">
      <dgm:prSet presAssocID="{1747FBD7-9D99-4E66-8AC5-35EE3DCE7DF7}" presName="connTx" presStyleLbl="parChTrans1D3" presStyleIdx="2" presStyleCnt="5"/>
      <dgm:spPr/>
      <dgm:t>
        <a:bodyPr/>
        <a:lstStyle/>
        <a:p>
          <a:endParaRPr lang="es-ES_tradnl"/>
        </a:p>
      </dgm:t>
    </dgm:pt>
    <dgm:pt modelId="{9933AE11-079E-4F8B-8C39-79055F64D9C1}" type="pres">
      <dgm:prSet presAssocID="{C6A191DA-98C4-45AF-B933-6424B04F4EBA}" presName="root2" presStyleCnt="0"/>
      <dgm:spPr/>
      <dgm:t>
        <a:bodyPr/>
        <a:lstStyle/>
        <a:p>
          <a:endParaRPr lang="es-ES_tradnl"/>
        </a:p>
      </dgm:t>
    </dgm:pt>
    <dgm:pt modelId="{E0EF5A4B-5CF2-4AC7-8060-D31B6C196468}" type="pres">
      <dgm:prSet presAssocID="{C6A191DA-98C4-45AF-B933-6424B04F4EBA}" presName="LevelTwoTextNode" presStyleLbl="node3" presStyleIdx="2" presStyleCnt="5">
        <dgm:presLayoutVars>
          <dgm:chPref val="3"/>
        </dgm:presLayoutVars>
      </dgm:prSet>
      <dgm:spPr/>
      <dgm:t>
        <a:bodyPr/>
        <a:lstStyle/>
        <a:p>
          <a:endParaRPr lang="es-ES_tradnl"/>
        </a:p>
      </dgm:t>
    </dgm:pt>
    <dgm:pt modelId="{32E00255-59FF-47CF-8A11-8FF3641A63E7}" type="pres">
      <dgm:prSet presAssocID="{C6A191DA-98C4-45AF-B933-6424B04F4EBA}" presName="level3hierChild" presStyleCnt="0"/>
      <dgm:spPr/>
      <dgm:t>
        <a:bodyPr/>
        <a:lstStyle/>
        <a:p>
          <a:endParaRPr lang="es-ES_tradnl"/>
        </a:p>
      </dgm:t>
    </dgm:pt>
    <dgm:pt modelId="{8AB27CB7-39B4-4E78-AC1E-DC00F7BB263D}" type="pres">
      <dgm:prSet presAssocID="{E752DDC4-BE3E-4A93-B1D2-CCC72DA02F55}" presName="conn2-1" presStyleLbl="parChTrans1D3" presStyleIdx="3" presStyleCnt="5"/>
      <dgm:spPr/>
      <dgm:t>
        <a:bodyPr/>
        <a:lstStyle/>
        <a:p>
          <a:endParaRPr lang="es-ES_tradnl"/>
        </a:p>
      </dgm:t>
    </dgm:pt>
    <dgm:pt modelId="{96017022-40DC-41D1-B2FC-164D5E86C968}" type="pres">
      <dgm:prSet presAssocID="{E752DDC4-BE3E-4A93-B1D2-CCC72DA02F55}" presName="connTx" presStyleLbl="parChTrans1D3" presStyleIdx="3" presStyleCnt="5"/>
      <dgm:spPr/>
      <dgm:t>
        <a:bodyPr/>
        <a:lstStyle/>
        <a:p>
          <a:endParaRPr lang="es-ES_tradnl"/>
        </a:p>
      </dgm:t>
    </dgm:pt>
    <dgm:pt modelId="{43052291-FF87-42F2-A854-0AC9FDD85889}" type="pres">
      <dgm:prSet presAssocID="{75918379-4105-4E93-931A-C229910EF53C}" presName="root2" presStyleCnt="0"/>
      <dgm:spPr/>
      <dgm:t>
        <a:bodyPr/>
        <a:lstStyle/>
        <a:p>
          <a:endParaRPr lang="es-ES_tradnl"/>
        </a:p>
      </dgm:t>
    </dgm:pt>
    <dgm:pt modelId="{6A437D50-EE09-4E41-8845-ED8BB0C270BA}" type="pres">
      <dgm:prSet presAssocID="{75918379-4105-4E93-931A-C229910EF53C}" presName="LevelTwoTextNode" presStyleLbl="node3" presStyleIdx="3" presStyleCnt="5">
        <dgm:presLayoutVars>
          <dgm:chPref val="3"/>
        </dgm:presLayoutVars>
      </dgm:prSet>
      <dgm:spPr/>
      <dgm:t>
        <a:bodyPr/>
        <a:lstStyle/>
        <a:p>
          <a:endParaRPr lang="es-ES_tradnl"/>
        </a:p>
      </dgm:t>
    </dgm:pt>
    <dgm:pt modelId="{D0A11ABD-8FDF-4007-861C-9F1BC605F4A3}" type="pres">
      <dgm:prSet presAssocID="{75918379-4105-4E93-931A-C229910EF53C}" presName="level3hierChild" presStyleCnt="0"/>
      <dgm:spPr/>
      <dgm:t>
        <a:bodyPr/>
        <a:lstStyle/>
        <a:p>
          <a:endParaRPr lang="es-ES_tradnl"/>
        </a:p>
      </dgm:t>
    </dgm:pt>
    <dgm:pt modelId="{9127EFD0-B641-48EB-800B-3D35A67B2914}" type="pres">
      <dgm:prSet presAssocID="{317BEA91-0A6E-47E0-8B6A-615B2BDC244F}" presName="conn2-1" presStyleLbl="parChTrans1D3" presStyleIdx="4" presStyleCnt="5"/>
      <dgm:spPr/>
      <dgm:t>
        <a:bodyPr/>
        <a:lstStyle/>
        <a:p>
          <a:endParaRPr lang="es-ES_tradnl"/>
        </a:p>
      </dgm:t>
    </dgm:pt>
    <dgm:pt modelId="{F5F8ED92-FC6B-4173-A5E6-61DD565B6BE4}" type="pres">
      <dgm:prSet presAssocID="{317BEA91-0A6E-47E0-8B6A-615B2BDC244F}" presName="connTx" presStyleLbl="parChTrans1D3" presStyleIdx="4" presStyleCnt="5"/>
      <dgm:spPr/>
      <dgm:t>
        <a:bodyPr/>
        <a:lstStyle/>
        <a:p>
          <a:endParaRPr lang="es-ES_tradnl"/>
        </a:p>
      </dgm:t>
    </dgm:pt>
    <dgm:pt modelId="{3B9DE4FE-2D60-4D2B-B4FD-0FC4B61FC2C1}" type="pres">
      <dgm:prSet presAssocID="{D3A860E4-E59A-4BDA-9EDD-F9192734DFB9}" presName="root2" presStyleCnt="0"/>
      <dgm:spPr/>
      <dgm:t>
        <a:bodyPr/>
        <a:lstStyle/>
        <a:p>
          <a:endParaRPr lang="es-ES_tradnl"/>
        </a:p>
      </dgm:t>
    </dgm:pt>
    <dgm:pt modelId="{00831F09-F38A-40D5-9BEB-9D241176ECC4}" type="pres">
      <dgm:prSet presAssocID="{D3A860E4-E59A-4BDA-9EDD-F9192734DFB9}" presName="LevelTwoTextNode" presStyleLbl="node3" presStyleIdx="4" presStyleCnt="5">
        <dgm:presLayoutVars>
          <dgm:chPref val="3"/>
        </dgm:presLayoutVars>
      </dgm:prSet>
      <dgm:spPr/>
      <dgm:t>
        <a:bodyPr/>
        <a:lstStyle/>
        <a:p>
          <a:endParaRPr lang="es-ES_tradnl"/>
        </a:p>
      </dgm:t>
    </dgm:pt>
    <dgm:pt modelId="{6DF3C789-A3AE-4707-83A0-F52EF987174F}" type="pres">
      <dgm:prSet presAssocID="{D3A860E4-E59A-4BDA-9EDD-F9192734DFB9}" presName="level3hierChild" presStyleCnt="0"/>
      <dgm:spPr/>
      <dgm:t>
        <a:bodyPr/>
        <a:lstStyle/>
        <a:p>
          <a:endParaRPr lang="es-ES_tradnl"/>
        </a:p>
      </dgm:t>
    </dgm:pt>
  </dgm:ptLst>
  <dgm:cxnLst>
    <dgm:cxn modelId="{E6EAC238-F58E-4169-90A3-B8C10B55F0C2}" type="presOf" srcId="{75918379-4105-4E93-931A-C229910EF53C}" destId="{6A437D50-EE09-4E41-8845-ED8BB0C270BA}" srcOrd="0" destOrd="0" presId="urn:microsoft.com/office/officeart/2005/8/layout/hierarchy2"/>
    <dgm:cxn modelId="{CA8D1490-85C2-42C7-8C08-7F532ACAF9D9}" type="presOf" srcId="{D3A860E4-E59A-4BDA-9EDD-F9192734DFB9}" destId="{00831F09-F38A-40D5-9BEB-9D241176ECC4}" srcOrd="0" destOrd="0" presId="urn:microsoft.com/office/officeart/2005/8/layout/hierarchy2"/>
    <dgm:cxn modelId="{E4FEC658-0DC8-4000-93EC-73BFA20C3056}" type="presOf" srcId="{1747FBD7-9D99-4E66-8AC5-35EE3DCE7DF7}" destId="{7226EF76-92D4-43A5-948A-017C838D3830}" srcOrd="0" destOrd="0" presId="urn:microsoft.com/office/officeart/2005/8/layout/hierarchy2"/>
    <dgm:cxn modelId="{D746FA99-408D-4956-A0F6-51C4D0FB2E19}" type="presOf" srcId="{524E0FE3-C382-468E-ABC0-5B636E85F429}" destId="{24CF58DE-F113-4E27-8CF4-8CCF74210186}" srcOrd="0" destOrd="0" presId="urn:microsoft.com/office/officeart/2005/8/layout/hierarchy2"/>
    <dgm:cxn modelId="{35EE4D54-B015-4E35-ADAC-F93B5D88D617}" srcId="{524E0FE3-C382-468E-ABC0-5B636E85F429}" destId="{75918379-4105-4E93-931A-C229910EF53C}" srcOrd="3" destOrd="0" parTransId="{E752DDC4-BE3E-4A93-B1D2-CCC72DA02F55}" sibTransId="{1781410F-5D36-4D08-9D46-79B5353432B7}"/>
    <dgm:cxn modelId="{1A3BBD94-9D48-4D57-87E0-26B14450012C}" type="presOf" srcId="{34C83BA6-9F10-474C-BE72-3E82C0D94052}" destId="{724CAFD7-E068-4551-81DF-B90028365083}" srcOrd="0" destOrd="0" presId="urn:microsoft.com/office/officeart/2005/8/layout/hierarchy2"/>
    <dgm:cxn modelId="{393445C3-3DAD-47EB-8F12-AF10AEDB9B58}" type="presOf" srcId="{317BEA91-0A6E-47E0-8B6A-615B2BDC244F}" destId="{9127EFD0-B641-48EB-800B-3D35A67B2914}" srcOrd="0" destOrd="0" presId="urn:microsoft.com/office/officeart/2005/8/layout/hierarchy2"/>
    <dgm:cxn modelId="{DF0FDB3E-4371-428F-9872-3B96B0F47A5D}" type="presOf" srcId="{3F9A8B66-A035-4470-9445-0D3FDE9139A5}" destId="{68F3D521-CCBB-42A3-9F06-76EA9D591682}" srcOrd="1" destOrd="0" presId="urn:microsoft.com/office/officeart/2005/8/layout/hierarchy2"/>
    <dgm:cxn modelId="{A748C717-0B4C-4844-8835-E758B9040826}" type="presOf" srcId="{C6A191DA-98C4-45AF-B933-6424B04F4EBA}" destId="{E0EF5A4B-5CF2-4AC7-8060-D31B6C196468}" srcOrd="0" destOrd="0" presId="urn:microsoft.com/office/officeart/2005/8/layout/hierarchy2"/>
    <dgm:cxn modelId="{85FC073A-B56E-4BA0-83AE-B79EEED6A49B}" type="presOf" srcId="{0AFC082A-CC82-4D57-895A-DDFDB8283BB7}" destId="{F0B61891-21EA-4310-95F7-310E45919FBE}" srcOrd="0" destOrd="0" presId="urn:microsoft.com/office/officeart/2005/8/layout/hierarchy2"/>
    <dgm:cxn modelId="{36738277-BC16-4405-B9DB-083C0DE20B9A}" srcId="{524E0FE3-C382-468E-ABC0-5B636E85F429}" destId="{34C83BA6-9F10-474C-BE72-3E82C0D94052}" srcOrd="1" destOrd="0" parTransId="{0AFC082A-CC82-4D57-895A-DDFDB8283BB7}" sibTransId="{DF8EAAF3-6E55-4FD5-B3AA-4F8E65EAC647}"/>
    <dgm:cxn modelId="{6BC5B73E-D545-4DDE-98CC-BE3D763E73F0}" srcId="{524E0FE3-C382-468E-ABC0-5B636E85F429}" destId="{D854C8D2-978A-49B0-9046-864143294903}" srcOrd="0" destOrd="0" parTransId="{3F9A8B66-A035-4470-9445-0D3FDE9139A5}" sibTransId="{DBFCF6A1-0DB4-4282-A107-0AD193D624AD}"/>
    <dgm:cxn modelId="{13487D58-B228-414A-949C-7AE26A6DAB51}" srcId="{524E0FE3-C382-468E-ABC0-5B636E85F429}" destId="{D3A860E4-E59A-4BDA-9EDD-F9192734DFB9}" srcOrd="4" destOrd="0" parTransId="{317BEA91-0A6E-47E0-8B6A-615B2BDC244F}" sibTransId="{8CFF2C2A-878E-4599-AEE2-E65D36F0C5DC}"/>
    <dgm:cxn modelId="{549582CB-DD1F-409C-938A-FEA78B6F65E7}" type="presOf" srcId="{2AD3047C-15FB-4E84-9008-15520BEF5A38}" destId="{2F1E63B5-7E2D-4FB7-AB92-CEE0D9DEEA26}" srcOrd="0" destOrd="0" presId="urn:microsoft.com/office/officeart/2005/8/layout/hierarchy2"/>
    <dgm:cxn modelId="{7FB6B1CD-B990-43FD-9B23-A839843A5B32}" type="presOf" srcId="{649FA7A0-4F49-469E-8336-7B8F6CFC80BC}" destId="{1156269F-9A1F-417A-8AD8-EB2EB3DF487A}" srcOrd="0" destOrd="0" presId="urn:microsoft.com/office/officeart/2005/8/layout/hierarchy2"/>
    <dgm:cxn modelId="{D891544E-B863-4E0C-B6CE-56DA51D89D54}" type="presOf" srcId="{22D0D746-F1A8-4075-AB9A-99DCDB9756D0}" destId="{1D1CB358-6995-4167-8811-690AF794F087}" srcOrd="0" destOrd="0" presId="urn:microsoft.com/office/officeart/2005/8/layout/hierarchy2"/>
    <dgm:cxn modelId="{7A88D319-FAFB-4F18-976A-863B907522DB}" type="presOf" srcId="{1747FBD7-9D99-4E66-8AC5-35EE3DCE7DF7}" destId="{BFEE61D4-2C95-4CE2-888C-A9EA4BF99428}" srcOrd="1" destOrd="0" presId="urn:microsoft.com/office/officeart/2005/8/layout/hierarchy2"/>
    <dgm:cxn modelId="{A435A681-ACD0-49F0-8EC3-CC064D0CC0A8}" srcId="{524E0FE3-C382-468E-ABC0-5B636E85F429}" destId="{C6A191DA-98C4-45AF-B933-6424B04F4EBA}" srcOrd="2" destOrd="0" parTransId="{1747FBD7-9D99-4E66-8AC5-35EE3DCE7DF7}" sibTransId="{3F1E03D8-4107-4ED0-94C6-06253B9089D0}"/>
    <dgm:cxn modelId="{7C20AE6E-C5DA-4963-8B32-4C88290E9158}" type="presOf" srcId="{649FA7A0-4F49-469E-8336-7B8F6CFC80BC}" destId="{3E7C2F50-487F-4F8D-9E0F-3C5091326B07}" srcOrd="1" destOrd="0" presId="urn:microsoft.com/office/officeart/2005/8/layout/hierarchy2"/>
    <dgm:cxn modelId="{02A82407-B8C7-4D2A-A2E6-D1DFA7F1BEF1}" type="presOf" srcId="{0AFC082A-CC82-4D57-895A-DDFDB8283BB7}" destId="{84934723-34F9-4B00-8CAF-9CAD080CA6B9}" srcOrd="1" destOrd="0" presId="urn:microsoft.com/office/officeart/2005/8/layout/hierarchy2"/>
    <dgm:cxn modelId="{B6F8B1A3-E623-4E52-84D8-F0411BCC50FB}" srcId="{22D0D746-F1A8-4075-AB9A-99DCDB9756D0}" destId="{524E0FE3-C382-468E-ABC0-5B636E85F429}" srcOrd="0" destOrd="0" parTransId="{649FA7A0-4F49-469E-8336-7B8F6CFC80BC}" sibTransId="{87B2F437-7FB6-4707-A490-F4584FA23F9A}"/>
    <dgm:cxn modelId="{A8C06BB3-8EFB-41B6-838C-99E656689C95}" type="presOf" srcId="{3F9A8B66-A035-4470-9445-0D3FDE9139A5}" destId="{E6AA14CE-BDD6-4D86-9710-85961DA985EF}" srcOrd="0" destOrd="0" presId="urn:microsoft.com/office/officeart/2005/8/layout/hierarchy2"/>
    <dgm:cxn modelId="{33E9C042-215C-440F-8446-163A3D40F5EF}" type="presOf" srcId="{E752DDC4-BE3E-4A93-B1D2-CCC72DA02F55}" destId="{8AB27CB7-39B4-4E78-AC1E-DC00F7BB263D}" srcOrd="0" destOrd="0" presId="urn:microsoft.com/office/officeart/2005/8/layout/hierarchy2"/>
    <dgm:cxn modelId="{D3E7134D-D2DC-476F-A5E2-A643B5D980CA}" type="presOf" srcId="{317BEA91-0A6E-47E0-8B6A-615B2BDC244F}" destId="{F5F8ED92-FC6B-4173-A5E6-61DD565B6BE4}" srcOrd="1" destOrd="0" presId="urn:microsoft.com/office/officeart/2005/8/layout/hierarchy2"/>
    <dgm:cxn modelId="{8B127269-012F-429B-A22B-D0C145A0C289}" type="presOf" srcId="{D854C8D2-978A-49B0-9046-864143294903}" destId="{AAD9CB69-E753-4884-BAE5-60964BFB5020}" srcOrd="0" destOrd="0" presId="urn:microsoft.com/office/officeart/2005/8/layout/hierarchy2"/>
    <dgm:cxn modelId="{02CAA19C-2731-4C73-A7CE-B73901464328}" type="presOf" srcId="{E752DDC4-BE3E-4A93-B1D2-CCC72DA02F55}" destId="{96017022-40DC-41D1-B2FC-164D5E86C968}" srcOrd="1" destOrd="0" presId="urn:microsoft.com/office/officeart/2005/8/layout/hierarchy2"/>
    <dgm:cxn modelId="{1195D463-7EA2-43BD-BDC4-7E1DCC62BCBA}" srcId="{2AD3047C-15FB-4E84-9008-15520BEF5A38}" destId="{22D0D746-F1A8-4075-AB9A-99DCDB9756D0}" srcOrd="0" destOrd="0" parTransId="{2A350771-A683-40E5-B86C-5CD07E6E20E2}" sibTransId="{6965FE63-A40A-4CFB-B530-CDC55BEF7B34}"/>
    <dgm:cxn modelId="{7C60A249-3DB2-4388-8A22-6FBA64E9CBBE}" type="presParOf" srcId="{2F1E63B5-7E2D-4FB7-AB92-CEE0D9DEEA26}" destId="{4ECC937F-BA29-4029-AAEE-D690FFFA750F}" srcOrd="0" destOrd="0" presId="urn:microsoft.com/office/officeart/2005/8/layout/hierarchy2"/>
    <dgm:cxn modelId="{FF947988-B003-4D91-8F01-A47936D10640}" type="presParOf" srcId="{4ECC937F-BA29-4029-AAEE-D690FFFA750F}" destId="{1D1CB358-6995-4167-8811-690AF794F087}" srcOrd="0" destOrd="0" presId="urn:microsoft.com/office/officeart/2005/8/layout/hierarchy2"/>
    <dgm:cxn modelId="{2D8C984B-0786-4EB6-8CDD-A66B09CBA8E8}" type="presParOf" srcId="{4ECC937F-BA29-4029-AAEE-D690FFFA750F}" destId="{425FBCE1-2E46-4D2E-9311-4A746C50F163}" srcOrd="1" destOrd="0" presId="urn:microsoft.com/office/officeart/2005/8/layout/hierarchy2"/>
    <dgm:cxn modelId="{6F0F71FD-563E-4E76-9C30-DEA196A70B3E}" type="presParOf" srcId="{425FBCE1-2E46-4D2E-9311-4A746C50F163}" destId="{1156269F-9A1F-417A-8AD8-EB2EB3DF487A}" srcOrd="0" destOrd="0" presId="urn:microsoft.com/office/officeart/2005/8/layout/hierarchy2"/>
    <dgm:cxn modelId="{1F5A3C00-4FE4-48BE-B2F4-A390DBC7DBFB}" type="presParOf" srcId="{1156269F-9A1F-417A-8AD8-EB2EB3DF487A}" destId="{3E7C2F50-487F-4F8D-9E0F-3C5091326B07}" srcOrd="0" destOrd="0" presId="urn:microsoft.com/office/officeart/2005/8/layout/hierarchy2"/>
    <dgm:cxn modelId="{B3ACA134-C15B-490E-93E4-14A5A543A2A3}" type="presParOf" srcId="{425FBCE1-2E46-4D2E-9311-4A746C50F163}" destId="{D4E172FF-0303-4554-8A94-59DD9E67DB32}" srcOrd="1" destOrd="0" presId="urn:microsoft.com/office/officeart/2005/8/layout/hierarchy2"/>
    <dgm:cxn modelId="{C508BD23-3330-40B0-87E6-129784072C64}" type="presParOf" srcId="{D4E172FF-0303-4554-8A94-59DD9E67DB32}" destId="{24CF58DE-F113-4E27-8CF4-8CCF74210186}" srcOrd="0" destOrd="0" presId="urn:microsoft.com/office/officeart/2005/8/layout/hierarchy2"/>
    <dgm:cxn modelId="{965A0FF9-310D-4E59-A999-B80D1CEDF9FD}" type="presParOf" srcId="{D4E172FF-0303-4554-8A94-59DD9E67DB32}" destId="{62F6A88F-8BE6-4DEC-BC5E-5AE872A2A80F}" srcOrd="1" destOrd="0" presId="urn:microsoft.com/office/officeart/2005/8/layout/hierarchy2"/>
    <dgm:cxn modelId="{391B9532-722C-46A4-BE5C-E638C8F35EB1}" type="presParOf" srcId="{62F6A88F-8BE6-4DEC-BC5E-5AE872A2A80F}" destId="{E6AA14CE-BDD6-4D86-9710-85961DA985EF}" srcOrd="0" destOrd="0" presId="urn:microsoft.com/office/officeart/2005/8/layout/hierarchy2"/>
    <dgm:cxn modelId="{37103B1D-5EF8-46DD-81FA-3FF5486DCB52}" type="presParOf" srcId="{E6AA14CE-BDD6-4D86-9710-85961DA985EF}" destId="{68F3D521-CCBB-42A3-9F06-76EA9D591682}" srcOrd="0" destOrd="0" presId="urn:microsoft.com/office/officeart/2005/8/layout/hierarchy2"/>
    <dgm:cxn modelId="{1E40B68A-446D-4075-9030-77BEFEB2AFB6}" type="presParOf" srcId="{62F6A88F-8BE6-4DEC-BC5E-5AE872A2A80F}" destId="{9DD4F60C-202C-45E7-B553-B0031E00D87C}" srcOrd="1" destOrd="0" presId="urn:microsoft.com/office/officeart/2005/8/layout/hierarchy2"/>
    <dgm:cxn modelId="{2363996B-BA92-462D-893A-B48EF62B9056}" type="presParOf" srcId="{9DD4F60C-202C-45E7-B553-B0031E00D87C}" destId="{AAD9CB69-E753-4884-BAE5-60964BFB5020}" srcOrd="0" destOrd="0" presId="urn:microsoft.com/office/officeart/2005/8/layout/hierarchy2"/>
    <dgm:cxn modelId="{8B23A0C3-193B-42F5-B7D4-1329A1CEBB80}" type="presParOf" srcId="{9DD4F60C-202C-45E7-B553-B0031E00D87C}" destId="{F01C8A6E-8E7C-4C90-8E8B-E451646F2F55}" srcOrd="1" destOrd="0" presId="urn:microsoft.com/office/officeart/2005/8/layout/hierarchy2"/>
    <dgm:cxn modelId="{0D2083D9-0DB7-4421-8D77-0AEBC9D79C42}" type="presParOf" srcId="{62F6A88F-8BE6-4DEC-BC5E-5AE872A2A80F}" destId="{F0B61891-21EA-4310-95F7-310E45919FBE}" srcOrd="2" destOrd="0" presId="urn:microsoft.com/office/officeart/2005/8/layout/hierarchy2"/>
    <dgm:cxn modelId="{27B0D338-BEE4-4CC3-9302-72932CF3A98F}" type="presParOf" srcId="{F0B61891-21EA-4310-95F7-310E45919FBE}" destId="{84934723-34F9-4B00-8CAF-9CAD080CA6B9}" srcOrd="0" destOrd="0" presId="urn:microsoft.com/office/officeart/2005/8/layout/hierarchy2"/>
    <dgm:cxn modelId="{918107E0-A624-410F-9A80-50F393992480}" type="presParOf" srcId="{62F6A88F-8BE6-4DEC-BC5E-5AE872A2A80F}" destId="{6464470D-BB71-45DE-8C46-97FB59A4EDBD}" srcOrd="3" destOrd="0" presId="urn:microsoft.com/office/officeart/2005/8/layout/hierarchy2"/>
    <dgm:cxn modelId="{F45C0FD8-028B-4BB9-B6FB-641308F6132B}" type="presParOf" srcId="{6464470D-BB71-45DE-8C46-97FB59A4EDBD}" destId="{724CAFD7-E068-4551-81DF-B90028365083}" srcOrd="0" destOrd="0" presId="urn:microsoft.com/office/officeart/2005/8/layout/hierarchy2"/>
    <dgm:cxn modelId="{AAD19EE3-27C7-4EA8-BD7C-AEECE894FF49}" type="presParOf" srcId="{6464470D-BB71-45DE-8C46-97FB59A4EDBD}" destId="{D77E9F29-AA84-4DEB-A6E4-3B8AD6F063F3}" srcOrd="1" destOrd="0" presId="urn:microsoft.com/office/officeart/2005/8/layout/hierarchy2"/>
    <dgm:cxn modelId="{6D021CCF-0C84-4A19-9C19-7F1AC529EE80}" type="presParOf" srcId="{62F6A88F-8BE6-4DEC-BC5E-5AE872A2A80F}" destId="{7226EF76-92D4-43A5-948A-017C838D3830}" srcOrd="4" destOrd="0" presId="urn:microsoft.com/office/officeart/2005/8/layout/hierarchy2"/>
    <dgm:cxn modelId="{ACDFD9C6-BF53-4EA3-A3EB-CDE0D3C15D84}" type="presParOf" srcId="{7226EF76-92D4-43A5-948A-017C838D3830}" destId="{BFEE61D4-2C95-4CE2-888C-A9EA4BF99428}" srcOrd="0" destOrd="0" presId="urn:microsoft.com/office/officeart/2005/8/layout/hierarchy2"/>
    <dgm:cxn modelId="{11058730-AB91-4AFF-82EB-A921F6550009}" type="presParOf" srcId="{62F6A88F-8BE6-4DEC-BC5E-5AE872A2A80F}" destId="{9933AE11-079E-4F8B-8C39-79055F64D9C1}" srcOrd="5" destOrd="0" presId="urn:microsoft.com/office/officeart/2005/8/layout/hierarchy2"/>
    <dgm:cxn modelId="{AE764970-BE7D-49EB-9E86-3BB0FFF3D576}" type="presParOf" srcId="{9933AE11-079E-4F8B-8C39-79055F64D9C1}" destId="{E0EF5A4B-5CF2-4AC7-8060-D31B6C196468}" srcOrd="0" destOrd="0" presId="urn:microsoft.com/office/officeart/2005/8/layout/hierarchy2"/>
    <dgm:cxn modelId="{E04D9998-E94E-4B21-8DB4-BE49970FBDFD}" type="presParOf" srcId="{9933AE11-079E-4F8B-8C39-79055F64D9C1}" destId="{32E00255-59FF-47CF-8A11-8FF3641A63E7}" srcOrd="1" destOrd="0" presId="urn:microsoft.com/office/officeart/2005/8/layout/hierarchy2"/>
    <dgm:cxn modelId="{E2CDDF7A-2047-49D9-9A5F-B5B393177D2E}" type="presParOf" srcId="{62F6A88F-8BE6-4DEC-BC5E-5AE872A2A80F}" destId="{8AB27CB7-39B4-4E78-AC1E-DC00F7BB263D}" srcOrd="6" destOrd="0" presId="urn:microsoft.com/office/officeart/2005/8/layout/hierarchy2"/>
    <dgm:cxn modelId="{C9B19193-CBDD-441B-9204-5CF38D8EB3FB}" type="presParOf" srcId="{8AB27CB7-39B4-4E78-AC1E-DC00F7BB263D}" destId="{96017022-40DC-41D1-B2FC-164D5E86C968}" srcOrd="0" destOrd="0" presId="urn:microsoft.com/office/officeart/2005/8/layout/hierarchy2"/>
    <dgm:cxn modelId="{F35364A5-8E87-4D42-BB2C-8EB742845095}" type="presParOf" srcId="{62F6A88F-8BE6-4DEC-BC5E-5AE872A2A80F}" destId="{43052291-FF87-42F2-A854-0AC9FDD85889}" srcOrd="7" destOrd="0" presId="urn:microsoft.com/office/officeart/2005/8/layout/hierarchy2"/>
    <dgm:cxn modelId="{D063F2B0-EB89-43EB-BF70-5D800CEC0D7C}" type="presParOf" srcId="{43052291-FF87-42F2-A854-0AC9FDD85889}" destId="{6A437D50-EE09-4E41-8845-ED8BB0C270BA}" srcOrd="0" destOrd="0" presId="urn:microsoft.com/office/officeart/2005/8/layout/hierarchy2"/>
    <dgm:cxn modelId="{185C528B-CFF2-42E9-AB87-FAB86CE2D171}" type="presParOf" srcId="{43052291-FF87-42F2-A854-0AC9FDD85889}" destId="{D0A11ABD-8FDF-4007-861C-9F1BC605F4A3}" srcOrd="1" destOrd="0" presId="urn:microsoft.com/office/officeart/2005/8/layout/hierarchy2"/>
    <dgm:cxn modelId="{06524AA1-5D49-4018-A2B8-6786E48EFA01}" type="presParOf" srcId="{62F6A88F-8BE6-4DEC-BC5E-5AE872A2A80F}" destId="{9127EFD0-B641-48EB-800B-3D35A67B2914}" srcOrd="8" destOrd="0" presId="urn:microsoft.com/office/officeart/2005/8/layout/hierarchy2"/>
    <dgm:cxn modelId="{DE9247C0-73AC-4BC2-BE75-DC1CF70F8ECE}" type="presParOf" srcId="{9127EFD0-B641-48EB-800B-3D35A67B2914}" destId="{F5F8ED92-FC6B-4173-A5E6-61DD565B6BE4}" srcOrd="0" destOrd="0" presId="urn:microsoft.com/office/officeart/2005/8/layout/hierarchy2"/>
    <dgm:cxn modelId="{08E467EF-4B84-418C-80A0-FED626383426}" type="presParOf" srcId="{62F6A88F-8BE6-4DEC-BC5E-5AE872A2A80F}" destId="{3B9DE4FE-2D60-4D2B-B4FD-0FC4B61FC2C1}" srcOrd="9" destOrd="0" presId="urn:microsoft.com/office/officeart/2005/8/layout/hierarchy2"/>
    <dgm:cxn modelId="{5145C1D5-5653-4FB4-A940-9B122BB13641}" type="presParOf" srcId="{3B9DE4FE-2D60-4D2B-B4FD-0FC4B61FC2C1}" destId="{00831F09-F38A-40D5-9BEB-9D241176ECC4}" srcOrd="0" destOrd="0" presId="urn:microsoft.com/office/officeart/2005/8/layout/hierarchy2"/>
    <dgm:cxn modelId="{FCDB3BE9-C9C9-4F19-9A7A-E3102ADFA392}" type="presParOf" srcId="{3B9DE4FE-2D60-4D2B-B4FD-0FC4B61FC2C1}" destId="{6DF3C789-A3AE-4707-83A0-F52EF987174F}" srcOrd="1" destOrd="0" presId="urn:microsoft.com/office/officeart/2005/8/layout/hierarchy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5FAB75-3FF8-4D30-B223-351AB88C46FD}" type="doc">
      <dgm:prSet loTypeId="urn:microsoft.com/office/officeart/2008/layout/LinedList" loCatId="list" qsTypeId="urn:microsoft.com/office/officeart/2005/8/quickstyle/simple4" qsCatId="simple" csTypeId="urn:microsoft.com/office/officeart/2005/8/colors/accent0_2" csCatId="mainScheme" phldr="1"/>
      <dgm:spPr/>
      <dgm:t>
        <a:bodyPr/>
        <a:lstStyle/>
        <a:p>
          <a:endParaRPr lang="es-ES"/>
        </a:p>
      </dgm:t>
    </dgm:pt>
    <dgm:pt modelId="{CDE1431E-4BEE-4621-8AD6-022BA18C6B4D}">
      <dgm:prSet phldrT="[Texto]" custT="1"/>
      <dgm:spPr/>
      <dgm:t>
        <a:bodyPr/>
        <a:lstStyle/>
        <a:p>
          <a:r>
            <a:rPr lang="es-ES" sz="3200" dirty="0" err="1" smtClean="0">
              <a:latin typeface="Arial" panose="020B0604020202020204" pitchFamily="34" charset="0"/>
              <a:cs typeface="Arial" panose="020B0604020202020204" pitchFamily="34" charset="0"/>
            </a:rPr>
            <a:t>Javascript</a:t>
          </a:r>
          <a:endParaRPr lang="es-ES" sz="3200" dirty="0">
            <a:latin typeface="Arial" panose="020B0604020202020204" pitchFamily="34" charset="0"/>
            <a:cs typeface="Arial" panose="020B0604020202020204" pitchFamily="34" charset="0"/>
          </a:endParaRPr>
        </a:p>
      </dgm:t>
    </dgm:pt>
    <dgm:pt modelId="{B4485F07-B0B4-4B96-99FC-8349891C1118}" type="parTrans" cxnId="{7334E5D7-2600-45F6-8693-282A65571A78}">
      <dgm:prSet/>
      <dgm:spPr/>
      <dgm:t>
        <a:bodyPr/>
        <a:lstStyle/>
        <a:p>
          <a:endParaRPr lang="es-ES" sz="1200">
            <a:latin typeface="Arial" panose="020B0604020202020204" pitchFamily="34" charset="0"/>
            <a:cs typeface="Arial" panose="020B0604020202020204" pitchFamily="34" charset="0"/>
          </a:endParaRPr>
        </a:p>
      </dgm:t>
    </dgm:pt>
    <dgm:pt modelId="{B4005EC7-257A-4DED-85A7-4026459CAAD6}" type="sibTrans" cxnId="{7334E5D7-2600-45F6-8693-282A65571A78}">
      <dgm:prSet/>
      <dgm:spPr/>
      <dgm:t>
        <a:bodyPr/>
        <a:lstStyle/>
        <a:p>
          <a:endParaRPr lang="es-ES" sz="1200">
            <a:latin typeface="Arial" panose="020B0604020202020204" pitchFamily="34" charset="0"/>
            <a:cs typeface="Arial" panose="020B0604020202020204" pitchFamily="34" charset="0"/>
          </a:endParaRPr>
        </a:p>
      </dgm:t>
    </dgm:pt>
    <dgm:pt modelId="{AE22BCBB-9C04-4AF1-A462-EB5308F00389}">
      <dgm:prSet phldrT="[Texto]" custT="1"/>
      <dgm:spPr/>
      <dgm:t>
        <a:bodyPr/>
        <a:lstStyle/>
        <a:p>
          <a:r>
            <a:rPr lang="es-ES" sz="1600" dirty="0" smtClean="0">
              <a:latin typeface="Arial" panose="020B0604020202020204" pitchFamily="34" charset="0"/>
              <a:cs typeface="Arial" panose="020B0604020202020204" pitchFamily="34" charset="0"/>
            </a:rPr>
            <a:t>1. Introducción.</a:t>
          </a:r>
          <a:endParaRPr lang="es-ES" sz="1600" dirty="0">
            <a:latin typeface="Arial" panose="020B0604020202020204" pitchFamily="34" charset="0"/>
            <a:cs typeface="Arial" panose="020B0604020202020204" pitchFamily="34" charset="0"/>
          </a:endParaRPr>
        </a:p>
      </dgm:t>
    </dgm:pt>
    <dgm:pt modelId="{E5E16823-56AB-4512-A2BE-30112CEF7FA1}" type="parTrans" cxnId="{A4316729-617A-4218-B6C6-9535B46D376C}">
      <dgm:prSet/>
      <dgm:spPr/>
      <dgm:t>
        <a:bodyPr/>
        <a:lstStyle/>
        <a:p>
          <a:endParaRPr lang="es-ES" sz="1200">
            <a:latin typeface="Arial" panose="020B0604020202020204" pitchFamily="34" charset="0"/>
            <a:cs typeface="Arial" panose="020B0604020202020204" pitchFamily="34" charset="0"/>
          </a:endParaRPr>
        </a:p>
      </dgm:t>
    </dgm:pt>
    <dgm:pt modelId="{D5BD6BA8-42D2-4C10-B965-DC254F722AF8}" type="sibTrans" cxnId="{A4316729-617A-4218-B6C6-9535B46D376C}">
      <dgm:prSet/>
      <dgm:spPr/>
      <dgm:t>
        <a:bodyPr/>
        <a:lstStyle/>
        <a:p>
          <a:endParaRPr lang="es-ES" sz="1200">
            <a:latin typeface="Arial" panose="020B0604020202020204" pitchFamily="34" charset="0"/>
            <a:cs typeface="Arial" panose="020B0604020202020204" pitchFamily="34" charset="0"/>
          </a:endParaRPr>
        </a:p>
      </dgm:t>
    </dgm:pt>
    <dgm:pt modelId="{80969CA2-95B8-45F1-B60F-11A0BA152C32}">
      <dgm:prSet phldrT="[Texto]" custT="1"/>
      <dgm:spPr/>
      <dgm:t>
        <a:bodyPr/>
        <a:lstStyle/>
        <a:p>
          <a:r>
            <a:rPr lang="es-ES" sz="1600" dirty="0" smtClean="0">
              <a:latin typeface="Arial" panose="020B0604020202020204" pitchFamily="34" charset="0"/>
              <a:cs typeface="Arial" panose="020B0604020202020204" pitchFamily="34" charset="0"/>
            </a:rPr>
            <a:t>2. Programación básica.</a:t>
          </a:r>
          <a:endParaRPr lang="es-ES" sz="1600" dirty="0">
            <a:latin typeface="Arial" panose="020B0604020202020204" pitchFamily="34" charset="0"/>
            <a:cs typeface="Arial" panose="020B0604020202020204" pitchFamily="34" charset="0"/>
          </a:endParaRPr>
        </a:p>
      </dgm:t>
    </dgm:pt>
    <dgm:pt modelId="{C3ADFBB1-2287-4ED9-AE1A-51B3B409C818}" type="parTrans" cxnId="{7B9529D4-5076-4F71-95CC-EF5B9B5C09AD}">
      <dgm:prSet/>
      <dgm:spPr/>
      <dgm:t>
        <a:bodyPr/>
        <a:lstStyle/>
        <a:p>
          <a:endParaRPr lang="es-ES" sz="1200">
            <a:latin typeface="Arial" panose="020B0604020202020204" pitchFamily="34" charset="0"/>
            <a:cs typeface="Arial" panose="020B0604020202020204" pitchFamily="34" charset="0"/>
          </a:endParaRPr>
        </a:p>
      </dgm:t>
    </dgm:pt>
    <dgm:pt modelId="{A7C5D9C3-644D-46FE-B075-8B048CD205DD}" type="sibTrans" cxnId="{7B9529D4-5076-4F71-95CC-EF5B9B5C09AD}">
      <dgm:prSet/>
      <dgm:spPr/>
      <dgm:t>
        <a:bodyPr/>
        <a:lstStyle/>
        <a:p>
          <a:endParaRPr lang="es-ES" sz="1200">
            <a:latin typeface="Arial" panose="020B0604020202020204" pitchFamily="34" charset="0"/>
            <a:cs typeface="Arial" panose="020B0604020202020204" pitchFamily="34" charset="0"/>
          </a:endParaRPr>
        </a:p>
      </dgm:t>
    </dgm:pt>
    <dgm:pt modelId="{62B07AA4-82E0-4E1A-ADA9-5DC21462D5C1}">
      <dgm:prSet phldrT="[Texto]" custT="1"/>
      <dgm:spPr/>
      <dgm:t>
        <a:bodyPr/>
        <a:lstStyle/>
        <a:p>
          <a:r>
            <a:rPr lang="es-ES" sz="1600" dirty="0" smtClean="0">
              <a:latin typeface="Arial" panose="020B0604020202020204" pitchFamily="34" charset="0"/>
              <a:cs typeface="Arial" panose="020B0604020202020204" pitchFamily="34" charset="0"/>
            </a:rPr>
            <a:t>3. Programación avanzada.</a:t>
          </a:r>
          <a:endParaRPr lang="es-ES" sz="1600" dirty="0">
            <a:latin typeface="Arial" panose="020B0604020202020204" pitchFamily="34" charset="0"/>
            <a:cs typeface="Arial" panose="020B0604020202020204" pitchFamily="34" charset="0"/>
          </a:endParaRPr>
        </a:p>
      </dgm:t>
    </dgm:pt>
    <dgm:pt modelId="{71BAC80C-232B-4BCE-BBB5-92284F518885}" type="parTrans" cxnId="{F7B90BCC-459E-490C-8FB1-0F7172CFE24C}">
      <dgm:prSet/>
      <dgm:spPr/>
      <dgm:t>
        <a:bodyPr/>
        <a:lstStyle/>
        <a:p>
          <a:endParaRPr lang="es-ES" sz="1200">
            <a:latin typeface="Arial" panose="020B0604020202020204" pitchFamily="34" charset="0"/>
            <a:cs typeface="Arial" panose="020B0604020202020204" pitchFamily="34" charset="0"/>
          </a:endParaRPr>
        </a:p>
      </dgm:t>
    </dgm:pt>
    <dgm:pt modelId="{CB5E03CF-B2D9-432E-A8FA-03979CCA924E}" type="sibTrans" cxnId="{F7B90BCC-459E-490C-8FB1-0F7172CFE24C}">
      <dgm:prSet/>
      <dgm:spPr/>
      <dgm:t>
        <a:bodyPr/>
        <a:lstStyle/>
        <a:p>
          <a:endParaRPr lang="es-ES" sz="1200">
            <a:latin typeface="Arial" panose="020B0604020202020204" pitchFamily="34" charset="0"/>
            <a:cs typeface="Arial" panose="020B0604020202020204" pitchFamily="34" charset="0"/>
          </a:endParaRPr>
        </a:p>
      </dgm:t>
    </dgm:pt>
    <dgm:pt modelId="{F4FC5EAC-7154-4C52-A252-BEF2B293EBF6}">
      <dgm:prSet phldrT="[Texto]" custT="1"/>
      <dgm:spPr/>
      <dgm:t>
        <a:bodyPr/>
        <a:lstStyle/>
        <a:p>
          <a:r>
            <a:rPr lang="es-ES" sz="1600" dirty="0" smtClean="0">
              <a:latin typeface="Arial" panose="020B0604020202020204" pitchFamily="34" charset="0"/>
              <a:cs typeface="Arial" panose="020B0604020202020204" pitchFamily="34" charset="0"/>
            </a:rPr>
            <a:t>4. DOM.</a:t>
          </a:r>
          <a:endParaRPr lang="es-ES" sz="1600" dirty="0">
            <a:latin typeface="Arial" panose="020B0604020202020204" pitchFamily="34" charset="0"/>
            <a:cs typeface="Arial" panose="020B0604020202020204" pitchFamily="34" charset="0"/>
          </a:endParaRPr>
        </a:p>
      </dgm:t>
    </dgm:pt>
    <dgm:pt modelId="{70CFE774-ED53-44C1-AA0A-8B645A9B57F7}" type="parTrans" cxnId="{5F5527AD-276B-4AA0-9291-3D0559F4673E}">
      <dgm:prSet/>
      <dgm:spPr/>
      <dgm:t>
        <a:bodyPr/>
        <a:lstStyle/>
        <a:p>
          <a:endParaRPr lang="es-ES" sz="1200">
            <a:latin typeface="Arial" panose="020B0604020202020204" pitchFamily="34" charset="0"/>
            <a:cs typeface="Arial" panose="020B0604020202020204" pitchFamily="34" charset="0"/>
          </a:endParaRPr>
        </a:p>
      </dgm:t>
    </dgm:pt>
    <dgm:pt modelId="{5CEF15EC-A8BF-4A66-8711-C300C6900B02}" type="sibTrans" cxnId="{5F5527AD-276B-4AA0-9291-3D0559F4673E}">
      <dgm:prSet/>
      <dgm:spPr/>
      <dgm:t>
        <a:bodyPr/>
        <a:lstStyle/>
        <a:p>
          <a:endParaRPr lang="es-ES" sz="1200">
            <a:latin typeface="Arial" panose="020B0604020202020204" pitchFamily="34" charset="0"/>
            <a:cs typeface="Arial" panose="020B0604020202020204" pitchFamily="34" charset="0"/>
          </a:endParaRPr>
        </a:p>
      </dgm:t>
    </dgm:pt>
    <dgm:pt modelId="{C251F842-0EAE-4BE7-A245-4F1AD9EA6BD7}">
      <dgm:prSet phldrT="[Texto]" custT="1"/>
      <dgm:spPr/>
      <dgm:t>
        <a:bodyPr/>
        <a:lstStyle/>
        <a:p>
          <a:r>
            <a:rPr lang="es-ES" sz="1600" dirty="0" smtClean="0">
              <a:latin typeface="Arial" panose="020B0604020202020204" pitchFamily="34" charset="0"/>
              <a:cs typeface="Arial" panose="020B0604020202020204" pitchFamily="34" charset="0"/>
            </a:rPr>
            <a:t>5. Métodos de tiempo, Eventos y Ejercicio 3 en raya.</a:t>
          </a:r>
          <a:endParaRPr lang="es-ES" sz="1600" dirty="0">
            <a:latin typeface="Arial" panose="020B0604020202020204" pitchFamily="34" charset="0"/>
            <a:cs typeface="Arial" panose="020B0604020202020204" pitchFamily="34" charset="0"/>
          </a:endParaRPr>
        </a:p>
      </dgm:t>
    </dgm:pt>
    <dgm:pt modelId="{FB7E28C1-93FF-46F2-8D14-3C3B09E9F53A}" type="parTrans" cxnId="{80C1ED2C-111E-451E-A767-C945EC7BA4C5}">
      <dgm:prSet/>
      <dgm:spPr/>
      <dgm:t>
        <a:bodyPr/>
        <a:lstStyle/>
        <a:p>
          <a:endParaRPr lang="es-ES" sz="1200">
            <a:latin typeface="Arial" panose="020B0604020202020204" pitchFamily="34" charset="0"/>
            <a:cs typeface="Arial" panose="020B0604020202020204" pitchFamily="34" charset="0"/>
          </a:endParaRPr>
        </a:p>
      </dgm:t>
    </dgm:pt>
    <dgm:pt modelId="{86EFDC4C-9066-439A-BB89-91BF4850958A}" type="sibTrans" cxnId="{80C1ED2C-111E-451E-A767-C945EC7BA4C5}">
      <dgm:prSet/>
      <dgm:spPr/>
      <dgm:t>
        <a:bodyPr/>
        <a:lstStyle/>
        <a:p>
          <a:endParaRPr lang="es-ES" sz="1200">
            <a:latin typeface="Arial" panose="020B0604020202020204" pitchFamily="34" charset="0"/>
            <a:cs typeface="Arial" panose="020B0604020202020204" pitchFamily="34" charset="0"/>
          </a:endParaRPr>
        </a:p>
      </dgm:t>
    </dgm:pt>
    <dgm:pt modelId="{D9EEDAD3-BD2E-4D16-99A7-67A78CA00680}">
      <dgm:prSet phldrT="[Texto]" custT="1"/>
      <dgm:spPr/>
      <dgm:t>
        <a:bodyPr/>
        <a:lstStyle/>
        <a:p>
          <a:r>
            <a:rPr lang="es-ES" sz="1600" dirty="0" smtClean="0">
              <a:latin typeface="Arial" panose="020B0604020202020204" pitchFamily="34" charset="0"/>
              <a:cs typeface="Arial" panose="020B0604020202020204" pitchFamily="34" charset="0"/>
            </a:rPr>
            <a:t>6. Formularios.</a:t>
          </a:r>
          <a:endParaRPr lang="es-ES" sz="1600" dirty="0">
            <a:latin typeface="Arial" panose="020B0604020202020204" pitchFamily="34" charset="0"/>
            <a:cs typeface="Arial" panose="020B0604020202020204" pitchFamily="34" charset="0"/>
          </a:endParaRPr>
        </a:p>
      </dgm:t>
    </dgm:pt>
    <dgm:pt modelId="{6DC78B23-E70C-4857-884A-67B283CEB19B}" type="parTrans" cxnId="{7A9ADB5C-A4FD-4933-8897-34F195071ACE}">
      <dgm:prSet/>
      <dgm:spPr/>
      <dgm:t>
        <a:bodyPr/>
        <a:lstStyle/>
        <a:p>
          <a:endParaRPr lang="es-ES" sz="1200">
            <a:latin typeface="Arial" panose="020B0604020202020204" pitchFamily="34" charset="0"/>
            <a:cs typeface="Arial" panose="020B0604020202020204" pitchFamily="34" charset="0"/>
          </a:endParaRPr>
        </a:p>
      </dgm:t>
    </dgm:pt>
    <dgm:pt modelId="{1291C9BA-B5F2-4B3E-8C35-3B8B42617C9F}" type="sibTrans" cxnId="{7A9ADB5C-A4FD-4933-8897-34F195071ACE}">
      <dgm:prSet/>
      <dgm:spPr/>
      <dgm:t>
        <a:bodyPr/>
        <a:lstStyle/>
        <a:p>
          <a:endParaRPr lang="es-ES" sz="1200">
            <a:latin typeface="Arial" panose="020B0604020202020204" pitchFamily="34" charset="0"/>
            <a:cs typeface="Arial" panose="020B0604020202020204" pitchFamily="34" charset="0"/>
          </a:endParaRPr>
        </a:p>
      </dgm:t>
    </dgm:pt>
    <dgm:pt modelId="{8162289E-CF52-4F29-AB74-13918C7CE479}" type="pres">
      <dgm:prSet presAssocID="{905FAB75-3FF8-4D30-B223-351AB88C46FD}" presName="vert0" presStyleCnt="0">
        <dgm:presLayoutVars>
          <dgm:dir/>
          <dgm:animOne val="branch"/>
          <dgm:animLvl val="lvl"/>
        </dgm:presLayoutVars>
      </dgm:prSet>
      <dgm:spPr/>
    </dgm:pt>
    <dgm:pt modelId="{C0B1CB17-4443-4A7E-AE31-D32B13DAA602}" type="pres">
      <dgm:prSet presAssocID="{CDE1431E-4BEE-4621-8AD6-022BA18C6B4D}" presName="thickLine" presStyleLbl="alignNode1" presStyleIdx="0" presStyleCnt="1"/>
      <dgm:spPr/>
    </dgm:pt>
    <dgm:pt modelId="{16EB9D29-69ED-4B82-81AC-706E4820B347}" type="pres">
      <dgm:prSet presAssocID="{CDE1431E-4BEE-4621-8AD6-022BA18C6B4D}" presName="horz1" presStyleCnt="0"/>
      <dgm:spPr/>
    </dgm:pt>
    <dgm:pt modelId="{D28F798C-95F0-4085-8CCE-BB9EE908CC63}" type="pres">
      <dgm:prSet presAssocID="{CDE1431E-4BEE-4621-8AD6-022BA18C6B4D}" presName="tx1" presStyleLbl="revTx" presStyleIdx="0" presStyleCnt="7" custScaleX="168430"/>
      <dgm:spPr/>
    </dgm:pt>
    <dgm:pt modelId="{97B393BD-8534-4AE5-B43A-8B1C3ABF73DE}" type="pres">
      <dgm:prSet presAssocID="{CDE1431E-4BEE-4621-8AD6-022BA18C6B4D}" presName="vert1" presStyleCnt="0"/>
      <dgm:spPr/>
    </dgm:pt>
    <dgm:pt modelId="{D3577389-12AA-4349-B2D8-43E9D6A70186}" type="pres">
      <dgm:prSet presAssocID="{AE22BCBB-9C04-4AF1-A462-EB5308F00389}" presName="vertSpace2a" presStyleCnt="0"/>
      <dgm:spPr/>
    </dgm:pt>
    <dgm:pt modelId="{8A041A16-D68C-406A-B6C3-592FFD5DAE61}" type="pres">
      <dgm:prSet presAssocID="{AE22BCBB-9C04-4AF1-A462-EB5308F00389}" presName="horz2" presStyleCnt="0"/>
      <dgm:spPr/>
    </dgm:pt>
    <dgm:pt modelId="{328000CF-00D2-4A4C-8C70-A05470F0F27D}" type="pres">
      <dgm:prSet presAssocID="{AE22BCBB-9C04-4AF1-A462-EB5308F00389}" presName="horzSpace2" presStyleCnt="0"/>
      <dgm:spPr/>
    </dgm:pt>
    <dgm:pt modelId="{78799CCA-3DD0-462C-91C9-3EEB6AA8E169}" type="pres">
      <dgm:prSet presAssocID="{AE22BCBB-9C04-4AF1-A462-EB5308F00389}" presName="tx2" presStyleLbl="revTx" presStyleIdx="1" presStyleCnt="7"/>
      <dgm:spPr/>
      <dgm:t>
        <a:bodyPr/>
        <a:lstStyle/>
        <a:p>
          <a:endParaRPr lang="es-ES"/>
        </a:p>
      </dgm:t>
    </dgm:pt>
    <dgm:pt modelId="{D9FDB5C8-E4E4-412C-AE86-FC95CB8EB496}" type="pres">
      <dgm:prSet presAssocID="{AE22BCBB-9C04-4AF1-A462-EB5308F00389}" presName="vert2" presStyleCnt="0"/>
      <dgm:spPr/>
    </dgm:pt>
    <dgm:pt modelId="{0A02B792-8559-4CA7-85FB-A873D8020A85}" type="pres">
      <dgm:prSet presAssocID="{AE22BCBB-9C04-4AF1-A462-EB5308F00389}" presName="thinLine2b" presStyleLbl="callout" presStyleIdx="0" presStyleCnt="6"/>
      <dgm:spPr/>
    </dgm:pt>
    <dgm:pt modelId="{D6B32DF3-4F12-40D9-8881-E20FE484F2C4}" type="pres">
      <dgm:prSet presAssocID="{AE22BCBB-9C04-4AF1-A462-EB5308F00389}" presName="vertSpace2b" presStyleCnt="0"/>
      <dgm:spPr/>
    </dgm:pt>
    <dgm:pt modelId="{3E5E4247-F4B9-4594-BF55-5B7C4BD11073}" type="pres">
      <dgm:prSet presAssocID="{80969CA2-95B8-45F1-B60F-11A0BA152C32}" presName="horz2" presStyleCnt="0"/>
      <dgm:spPr/>
    </dgm:pt>
    <dgm:pt modelId="{D7CC448D-D713-4827-8757-66B74D639758}" type="pres">
      <dgm:prSet presAssocID="{80969CA2-95B8-45F1-B60F-11A0BA152C32}" presName="horzSpace2" presStyleCnt="0"/>
      <dgm:spPr/>
    </dgm:pt>
    <dgm:pt modelId="{088510A3-0F21-4599-9E6A-051DCF174EB5}" type="pres">
      <dgm:prSet presAssocID="{80969CA2-95B8-45F1-B60F-11A0BA152C32}" presName="tx2" presStyleLbl="revTx" presStyleIdx="2" presStyleCnt="7"/>
      <dgm:spPr/>
      <dgm:t>
        <a:bodyPr/>
        <a:lstStyle/>
        <a:p>
          <a:endParaRPr lang="es-ES"/>
        </a:p>
      </dgm:t>
    </dgm:pt>
    <dgm:pt modelId="{529F7782-7FE1-417F-8102-24A526F08D68}" type="pres">
      <dgm:prSet presAssocID="{80969CA2-95B8-45F1-B60F-11A0BA152C32}" presName="vert2" presStyleCnt="0"/>
      <dgm:spPr/>
    </dgm:pt>
    <dgm:pt modelId="{DB305A0A-84F0-40E2-8592-19C7F91F6404}" type="pres">
      <dgm:prSet presAssocID="{80969CA2-95B8-45F1-B60F-11A0BA152C32}" presName="thinLine2b" presStyleLbl="callout" presStyleIdx="1" presStyleCnt="6"/>
      <dgm:spPr/>
    </dgm:pt>
    <dgm:pt modelId="{973DE5B6-9BE5-431A-9521-E1E545E99DB0}" type="pres">
      <dgm:prSet presAssocID="{80969CA2-95B8-45F1-B60F-11A0BA152C32}" presName="vertSpace2b" presStyleCnt="0"/>
      <dgm:spPr/>
    </dgm:pt>
    <dgm:pt modelId="{4C067398-6C73-47E5-853C-C91D9E39B7BE}" type="pres">
      <dgm:prSet presAssocID="{62B07AA4-82E0-4E1A-ADA9-5DC21462D5C1}" presName="horz2" presStyleCnt="0"/>
      <dgm:spPr/>
    </dgm:pt>
    <dgm:pt modelId="{C9CE46F2-6D88-4CBF-BB2C-6AE85B4AFBF0}" type="pres">
      <dgm:prSet presAssocID="{62B07AA4-82E0-4E1A-ADA9-5DC21462D5C1}" presName="horzSpace2" presStyleCnt="0"/>
      <dgm:spPr/>
    </dgm:pt>
    <dgm:pt modelId="{106DDBC9-94FF-42BD-9F86-62D8A708F14D}" type="pres">
      <dgm:prSet presAssocID="{62B07AA4-82E0-4E1A-ADA9-5DC21462D5C1}" presName="tx2" presStyleLbl="revTx" presStyleIdx="3" presStyleCnt="7"/>
      <dgm:spPr/>
    </dgm:pt>
    <dgm:pt modelId="{47462658-5B38-4121-96FE-D9A5F0001A88}" type="pres">
      <dgm:prSet presAssocID="{62B07AA4-82E0-4E1A-ADA9-5DC21462D5C1}" presName="vert2" presStyleCnt="0"/>
      <dgm:spPr/>
    </dgm:pt>
    <dgm:pt modelId="{001CB2AC-830F-4901-BBE8-C591403C9644}" type="pres">
      <dgm:prSet presAssocID="{62B07AA4-82E0-4E1A-ADA9-5DC21462D5C1}" presName="thinLine2b" presStyleLbl="callout" presStyleIdx="2" presStyleCnt="6"/>
      <dgm:spPr/>
    </dgm:pt>
    <dgm:pt modelId="{510CA1E0-E3DC-4D34-ACD8-75D0DE6289F8}" type="pres">
      <dgm:prSet presAssocID="{62B07AA4-82E0-4E1A-ADA9-5DC21462D5C1}" presName="vertSpace2b" presStyleCnt="0"/>
      <dgm:spPr/>
    </dgm:pt>
    <dgm:pt modelId="{E1A8E615-7BB6-4774-BB41-EF17E9E4AB77}" type="pres">
      <dgm:prSet presAssocID="{F4FC5EAC-7154-4C52-A252-BEF2B293EBF6}" presName="horz2" presStyleCnt="0"/>
      <dgm:spPr/>
    </dgm:pt>
    <dgm:pt modelId="{2760CACE-1E76-4D4B-82B5-90A647E1584A}" type="pres">
      <dgm:prSet presAssocID="{F4FC5EAC-7154-4C52-A252-BEF2B293EBF6}" presName="horzSpace2" presStyleCnt="0"/>
      <dgm:spPr/>
    </dgm:pt>
    <dgm:pt modelId="{EA4CD310-3F58-419A-A9FB-38BF73C26041}" type="pres">
      <dgm:prSet presAssocID="{F4FC5EAC-7154-4C52-A252-BEF2B293EBF6}" presName="tx2" presStyleLbl="revTx" presStyleIdx="4" presStyleCnt="7"/>
      <dgm:spPr/>
      <dgm:t>
        <a:bodyPr/>
        <a:lstStyle/>
        <a:p>
          <a:endParaRPr lang="es-ES"/>
        </a:p>
      </dgm:t>
    </dgm:pt>
    <dgm:pt modelId="{289D8AB3-8977-4BF0-9B5F-126A47607094}" type="pres">
      <dgm:prSet presAssocID="{F4FC5EAC-7154-4C52-A252-BEF2B293EBF6}" presName="vert2" presStyleCnt="0"/>
      <dgm:spPr/>
    </dgm:pt>
    <dgm:pt modelId="{52226556-618C-4FEE-A412-32AC7C95B75A}" type="pres">
      <dgm:prSet presAssocID="{F4FC5EAC-7154-4C52-A252-BEF2B293EBF6}" presName="thinLine2b" presStyleLbl="callout" presStyleIdx="3" presStyleCnt="6"/>
      <dgm:spPr/>
    </dgm:pt>
    <dgm:pt modelId="{00E42C8B-D1E3-4827-9BFD-C0C5A1EF73C3}" type="pres">
      <dgm:prSet presAssocID="{F4FC5EAC-7154-4C52-A252-BEF2B293EBF6}" presName="vertSpace2b" presStyleCnt="0"/>
      <dgm:spPr/>
    </dgm:pt>
    <dgm:pt modelId="{4BD7EB8B-0278-4EDE-B288-A47994D520B8}" type="pres">
      <dgm:prSet presAssocID="{C251F842-0EAE-4BE7-A245-4F1AD9EA6BD7}" presName="horz2" presStyleCnt="0"/>
      <dgm:spPr/>
    </dgm:pt>
    <dgm:pt modelId="{E50126C0-0E88-4C3E-A146-E6C7187A689D}" type="pres">
      <dgm:prSet presAssocID="{C251F842-0EAE-4BE7-A245-4F1AD9EA6BD7}" presName="horzSpace2" presStyleCnt="0"/>
      <dgm:spPr/>
    </dgm:pt>
    <dgm:pt modelId="{94B39933-C800-47EC-A70A-5B0D033BB5C8}" type="pres">
      <dgm:prSet presAssocID="{C251F842-0EAE-4BE7-A245-4F1AD9EA6BD7}" presName="tx2" presStyleLbl="revTx" presStyleIdx="5" presStyleCnt="7"/>
      <dgm:spPr/>
      <dgm:t>
        <a:bodyPr/>
        <a:lstStyle/>
        <a:p>
          <a:endParaRPr lang="es-ES"/>
        </a:p>
      </dgm:t>
    </dgm:pt>
    <dgm:pt modelId="{F92074C4-6262-4A57-BA11-8D4A6BA72550}" type="pres">
      <dgm:prSet presAssocID="{C251F842-0EAE-4BE7-A245-4F1AD9EA6BD7}" presName="vert2" presStyleCnt="0"/>
      <dgm:spPr/>
    </dgm:pt>
    <dgm:pt modelId="{B75C9E8B-F520-4470-84A7-FD6FA40E6A09}" type="pres">
      <dgm:prSet presAssocID="{C251F842-0EAE-4BE7-A245-4F1AD9EA6BD7}" presName="thinLine2b" presStyleLbl="callout" presStyleIdx="4" presStyleCnt="6"/>
      <dgm:spPr/>
    </dgm:pt>
    <dgm:pt modelId="{1DF4C238-1A1D-45F4-B5D7-2CBC22E40970}" type="pres">
      <dgm:prSet presAssocID="{C251F842-0EAE-4BE7-A245-4F1AD9EA6BD7}" presName="vertSpace2b" presStyleCnt="0"/>
      <dgm:spPr/>
    </dgm:pt>
    <dgm:pt modelId="{29BDA29E-63CB-48E3-8F3E-D14D0AA014C1}" type="pres">
      <dgm:prSet presAssocID="{D9EEDAD3-BD2E-4D16-99A7-67A78CA00680}" presName="horz2" presStyleCnt="0"/>
      <dgm:spPr/>
    </dgm:pt>
    <dgm:pt modelId="{EDA8B35A-F579-4550-B025-06C9534FB583}" type="pres">
      <dgm:prSet presAssocID="{D9EEDAD3-BD2E-4D16-99A7-67A78CA00680}" presName="horzSpace2" presStyleCnt="0"/>
      <dgm:spPr/>
    </dgm:pt>
    <dgm:pt modelId="{D9870763-D302-4A91-A732-9AA6606C0AB8}" type="pres">
      <dgm:prSet presAssocID="{D9EEDAD3-BD2E-4D16-99A7-67A78CA00680}" presName="tx2" presStyleLbl="revTx" presStyleIdx="6" presStyleCnt="7"/>
      <dgm:spPr/>
    </dgm:pt>
    <dgm:pt modelId="{2E5AEEBC-5A34-46DB-8951-9575352D8A1E}" type="pres">
      <dgm:prSet presAssocID="{D9EEDAD3-BD2E-4D16-99A7-67A78CA00680}" presName="vert2" presStyleCnt="0"/>
      <dgm:spPr/>
    </dgm:pt>
    <dgm:pt modelId="{D51B0F68-C98B-408D-8CD6-499CAC638CBE}" type="pres">
      <dgm:prSet presAssocID="{D9EEDAD3-BD2E-4D16-99A7-67A78CA00680}" presName="thinLine2b" presStyleLbl="callout" presStyleIdx="5" presStyleCnt="6"/>
      <dgm:spPr/>
    </dgm:pt>
    <dgm:pt modelId="{FF7345DB-2A42-4DC2-8A5C-71A4A6194046}" type="pres">
      <dgm:prSet presAssocID="{D9EEDAD3-BD2E-4D16-99A7-67A78CA00680}" presName="vertSpace2b" presStyleCnt="0"/>
      <dgm:spPr/>
    </dgm:pt>
  </dgm:ptLst>
  <dgm:cxnLst>
    <dgm:cxn modelId="{4A1D79D5-BF49-4D65-9AC3-B7F748B2C986}" type="presOf" srcId="{CDE1431E-4BEE-4621-8AD6-022BA18C6B4D}" destId="{D28F798C-95F0-4085-8CCE-BB9EE908CC63}" srcOrd="0" destOrd="0" presId="urn:microsoft.com/office/officeart/2008/layout/LinedList"/>
    <dgm:cxn modelId="{9CBA07B9-F52A-4D05-B4A1-DF7151381788}" type="presOf" srcId="{D9EEDAD3-BD2E-4D16-99A7-67A78CA00680}" destId="{D9870763-D302-4A91-A732-9AA6606C0AB8}" srcOrd="0" destOrd="0" presId="urn:microsoft.com/office/officeart/2008/layout/LinedList"/>
    <dgm:cxn modelId="{A4316729-617A-4218-B6C6-9535B46D376C}" srcId="{CDE1431E-4BEE-4621-8AD6-022BA18C6B4D}" destId="{AE22BCBB-9C04-4AF1-A462-EB5308F00389}" srcOrd="0" destOrd="0" parTransId="{E5E16823-56AB-4512-A2BE-30112CEF7FA1}" sibTransId="{D5BD6BA8-42D2-4C10-B965-DC254F722AF8}"/>
    <dgm:cxn modelId="{7B9529D4-5076-4F71-95CC-EF5B9B5C09AD}" srcId="{CDE1431E-4BEE-4621-8AD6-022BA18C6B4D}" destId="{80969CA2-95B8-45F1-B60F-11A0BA152C32}" srcOrd="1" destOrd="0" parTransId="{C3ADFBB1-2287-4ED9-AE1A-51B3B409C818}" sibTransId="{A7C5D9C3-644D-46FE-B075-8B048CD205DD}"/>
    <dgm:cxn modelId="{66A95620-6945-4933-9237-825228647EBA}" type="presOf" srcId="{AE22BCBB-9C04-4AF1-A462-EB5308F00389}" destId="{78799CCA-3DD0-462C-91C9-3EEB6AA8E169}" srcOrd="0" destOrd="0" presId="urn:microsoft.com/office/officeart/2008/layout/LinedList"/>
    <dgm:cxn modelId="{5F5527AD-276B-4AA0-9291-3D0559F4673E}" srcId="{CDE1431E-4BEE-4621-8AD6-022BA18C6B4D}" destId="{F4FC5EAC-7154-4C52-A252-BEF2B293EBF6}" srcOrd="3" destOrd="0" parTransId="{70CFE774-ED53-44C1-AA0A-8B645A9B57F7}" sibTransId="{5CEF15EC-A8BF-4A66-8711-C300C6900B02}"/>
    <dgm:cxn modelId="{EA5E5B58-AB85-463C-AD01-CC7044209104}" type="presOf" srcId="{905FAB75-3FF8-4D30-B223-351AB88C46FD}" destId="{8162289E-CF52-4F29-AB74-13918C7CE479}" srcOrd="0" destOrd="0" presId="urn:microsoft.com/office/officeart/2008/layout/LinedList"/>
    <dgm:cxn modelId="{7334E5D7-2600-45F6-8693-282A65571A78}" srcId="{905FAB75-3FF8-4D30-B223-351AB88C46FD}" destId="{CDE1431E-4BEE-4621-8AD6-022BA18C6B4D}" srcOrd="0" destOrd="0" parTransId="{B4485F07-B0B4-4B96-99FC-8349891C1118}" sibTransId="{B4005EC7-257A-4DED-85A7-4026459CAAD6}"/>
    <dgm:cxn modelId="{8C0DA05D-E7A2-48AA-B98C-9C2BFA0FCEDC}" type="presOf" srcId="{80969CA2-95B8-45F1-B60F-11A0BA152C32}" destId="{088510A3-0F21-4599-9E6A-051DCF174EB5}" srcOrd="0" destOrd="0" presId="urn:microsoft.com/office/officeart/2008/layout/LinedList"/>
    <dgm:cxn modelId="{42C5047A-2569-48E3-B6B4-23178AF5135C}" type="presOf" srcId="{62B07AA4-82E0-4E1A-ADA9-5DC21462D5C1}" destId="{106DDBC9-94FF-42BD-9F86-62D8A708F14D}" srcOrd="0" destOrd="0" presId="urn:microsoft.com/office/officeart/2008/layout/LinedList"/>
    <dgm:cxn modelId="{0791A3FA-06E5-4BD8-A484-BA1E1494B19D}" type="presOf" srcId="{F4FC5EAC-7154-4C52-A252-BEF2B293EBF6}" destId="{EA4CD310-3F58-419A-A9FB-38BF73C26041}" srcOrd="0" destOrd="0" presId="urn:microsoft.com/office/officeart/2008/layout/LinedList"/>
    <dgm:cxn modelId="{F7B90BCC-459E-490C-8FB1-0F7172CFE24C}" srcId="{CDE1431E-4BEE-4621-8AD6-022BA18C6B4D}" destId="{62B07AA4-82E0-4E1A-ADA9-5DC21462D5C1}" srcOrd="2" destOrd="0" parTransId="{71BAC80C-232B-4BCE-BBB5-92284F518885}" sibTransId="{CB5E03CF-B2D9-432E-A8FA-03979CCA924E}"/>
    <dgm:cxn modelId="{0413C178-E29C-4FB8-9586-E7EFA1480085}" type="presOf" srcId="{C251F842-0EAE-4BE7-A245-4F1AD9EA6BD7}" destId="{94B39933-C800-47EC-A70A-5B0D033BB5C8}" srcOrd="0" destOrd="0" presId="urn:microsoft.com/office/officeart/2008/layout/LinedList"/>
    <dgm:cxn modelId="{7A9ADB5C-A4FD-4933-8897-34F195071ACE}" srcId="{CDE1431E-4BEE-4621-8AD6-022BA18C6B4D}" destId="{D9EEDAD3-BD2E-4D16-99A7-67A78CA00680}" srcOrd="5" destOrd="0" parTransId="{6DC78B23-E70C-4857-884A-67B283CEB19B}" sibTransId="{1291C9BA-B5F2-4B3E-8C35-3B8B42617C9F}"/>
    <dgm:cxn modelId="{80C1ED2C-111E-451E-A767-C945EC7BA4C5}" srcId="{CDE1431E-4BEE-4621-8AD6-022BA18C6B4D}" destId="{C251F842-0EAE-4BE7-A245-4F1AD9EA6BD7}" srcOrd="4" destOrd="0" parTransId="{FB7E28C1-93FF-46F2-8D14-3C3B09E9F53A}" sibTransId="{86EFDC4C-9066-439A-BB89-91BF4850958A}"/>
    <dgm:cxn modelId="{BEE8D71B-A40B-4947-819B-82A1AA4560DE}" type="presParOf" srcId="{8162289E-CF52-4F29-AB74-13918C7CE479}" destId="{C0B1CB17-4443-4A7E-AE31-D32B13DAA602}" srcOrd="0" destOrd="0" presId="urn:microsoft.com/office/officeart/2008/layout/LinedList"/>
    <dgm:cxn modelId="{267F4E7A-F51F-4B9D-8C0F-55054BE47A2C}" type="presParOf" srcId="{8162289E-CF52-4F29-AB74-13918C7CE479}" destId="{16EB9D29-69ED-4B82-81AC-706E4820B347}" srcOrd="1" destOrd="0" presId="urn:microsoft.com/office/officeart/2008/layout/LinedList"/>
    <dgm:cxn modelId="{AB2189C6-B17E-4481-A783-79078728E5F2}" type="presParOf" srcId="{16EB9D29-69ED-4B82-81AC-706E4820B347}" destId="{D28F798C-95F0-4085-8CCE-BB9EE908CC63}" srcOrd="0" destOrd="0" presId="urn:microsoft.com/office/officeart/2008/layout/LinedList"/>
    <dgm:cxn modelId="{062DA115-2832-43E8-85A2-CC6E02480094}" type="presParOf" srcId="{16EB9D29-69ED-4B82-81AC-706E4820B347}" destId="{97B393BD-8534-4AE5-B43A-8B1C3ABF73DE}" srcOrd="1" destOrd="0" presId="urn:microsoft.com/office/officeart/2008/layout/LinedList"/>
    <dgm:cxn modelId="{CA7192FC-0980-4B1B-B564-BEA9DBF8B06A}" type="presParOf" srcId="{97B393BD-8534-4AE5-B43A-8B1C3ABF73DE}" destId="{D3577389-12AA-4349-B2D8-43E9D6A70186}" srcOrd="0" destOrd="0" presId="urn:microsoft.com/office/officeart/2008/layout/LinedList"/>
    <dgm:cxn modelId="{B390E9E8-F122-4B4D-A201-3643576A1BD7}" type="presParOf" srcId="{97B393BD-8534-4AE5-B43A-8B1C3ABF73DE}" destId="{8A041A16-D68C-406A-B6C3-592FFD5DAE61}" srcOrd="1" destOrd="0" presId="urn:microsoft.com/office/officeart/2008/layout/LinedList"/>
    <dgm:cxn modelId="{BB1EA3AC-2A68-4D48-A2C9-FD26A974B3AB}" type="presParOf" srcId="{8A041A16-D68C-406A-B6C3-592FFD5DAE61}" destId="{328000CF-00D2-4A4C-8C70-A05470F0F27D}" srcOrd="0" destOrd="0" presId="urn:microsoft.com/office/officeart/2008/layout/LinedList"/>
    <dgm:cxn modelId="{0BB52C95-6F30-4B7F-B4D4-091F40985765}" type="presParOf" srcId="{8A041A16-D68C-406A-B6C3-592FFD5DAE61}" destId="{78799CCA-3DD0-462C-91C9-3EEB6AA8E169}" srcOrd="1" destOrd="0" presId="urn:microsoft.com/office/officeart/2008/layout/LinedList"/>
    <dgm:cxn modelId="{BD330BC6-23CF-4AE5-B544-FEBCF2D595E8}" type="presParOf" srcId="{8A041A16-D68C-406A-B6C3-592FFD5DAE61}" destId="{D9FDB5C8-E4E4-412C-AE86-FC95CB8EB496}" srcOrd="2" destOrd="0" presId="urn:microsoft.com/office/officeart/2008/layout/LinedList"/>
    <dgm:cxn modelId="{D3404BF8-FE6C-41C5-9294-686060DF9A94}" type="presParOf" srcId="{97B393BD-8534-4AE5-B43A-8B1C3ABF73DE}" destId="{0A02B792-8559-4CA7-85FB-A873D8020A85}" srcOrd="2" destOrd="0" presId="urn:microsoft.com/office/officeart/2008/layout/LinedList"/>
    <dgm:cxn modelId="{E5ED90E7-68F9-4041-A45A-58A7073CB8F9}" type="presParOf" srcId="{97B393BD-8534-4AE5-B43A-8B1C3ABF73DE}" destId="{D6B32DF3-4F12-40D9-8881-E20FE484F2C4}" srcOrd="3" destOrd="0" presId="urn:microsoft.com/office/officeart/2008/layout/LinedList"/>
    <dgm:cxn modelId="{CB18D5B4-9462-4A20-B0C9-E98A85184A7B}" type="presParOf" srcId="{97B393BD-8534-4AE5-B43A-8B1C3ABF73DE}" destId="{3E5E4247-F4B9-4594-BF55-5B7C4BD11073}" srcOrd="4" destOrd="0" presId="urn:microsoft.com/office/officeart/2008/layout/LinedList"/>
    <dgm:cxn modelId="{C41D2334-0B82-4275-BBDF-33F30CFB9C6D}" type="presParOf" srcId="{3E5E4247-F4B9-4594-BF55-5B7C4BD11073}" destId="{D7CC448D-D713-4827-8757-66B74D639758}" srcOrd="0" destOrd="0" presId="urn:microsoft.com/office/officeart/2008/layout/LinedList"/>
    <dgm:cxn modelId="{2C94E051-047D-4117-8A7D-DF0E2C5CC047}" type="presParOf" srcId="{3E5E4247-F4B9-4594-BF55-5B7C4BD11073}" destId="{088510A3-0F21-4599-9E6A-051DCF174EB5}" srcOrd="1" destOrd="0" presId="urn:microsoft.com/office/officeart/2008/layout/LinedList"/>
    <dgm:cxn modelId="{47F353D5-6CBD-40E8-8987-BB9790FCFC94}" type="presParOf" srcId="{3E5E4247-F4B9-4594-BF55-5B7C4BD11073}" destId="{529F7782-7FE1-417F-8102-24A526F08D68}" srcOrd="2" destOrd="0" presId="urn:microsoft.com/office/officeart/2008/layout/LinedList"/>
    <dgm:cxn modelId="{EA35DE5E-93DA-4998-B45E-E3A5D3A058C7}" type="presParOf" srcId="{97B393BD-8534-4AE5-B43A-8B1C3ABF73DE}" destId="{DB305A0A-84F0-40E2-8592-19C7F91F6404}" srcOrd="5" destOrd="0" presId="urn:microsoft.com/office/officeart/2008/layout/LinedList"/>
    <dgm:cxn modelId="{A37386DA-4BDF-436D-AFF4-43E17E8E9D2D}" type="presParOf" srcId="{97B393BD-8534-4AE5-B43A-8B1C3ABF73DE}" destId="{973DE5B6-9BE5-431A-9521-E1E545E99DB0}" srcOrd="6" destOrd="0" presId="urn:microsoft.com/office/officeart/2008/layout/LinedList"/>
    <dgm:cxn modelId="{09E9EE2F-3D59-4CA5-9765-72A2EAA22CBE}" type="presParOf" srcId="{97B393BD-8534-4AE5-B43A-8B1C3ABF73DE}" destId="{4C067398-6C73-47E5-853C-C91D9E39B7BE}" srcOrd="7" destOrd="0" presId="urn:microsoft.com/office/officeart/2008/layout/LinedList"/>
    <dgm:cxn modelId="{900F9820-F44F-46B2-B603-3D1FD374B112}" type="presParOf" srcId="{4C067398-6C73-47E5-853C-C91D9E39B7BE}" destId="{C9CE46F2-6D88-4CBF-BB2C-6AE85B4AFBF0}" srcOrd="0" destOrd="0" presId="urn:microsoft.com/office/officeart/2008/layout/LinedList"/>
    <dgm:cxn modelId="{E1B17594-0CC3-441B-9DC9-C8D5F5AFF309}" type="presParOf" srcId="{4C067398-6C73-47E5-853C-C91D9E39B7BE}" destId="{106DDBC9-94FF-42BD-9F86-62D8A708F14D}" srcOrd="1" destOrd="0" presId="urn:microsoft.com/office/officeart/2008/layout/LinedList"/>
    <dgm:cxn modelId="{1507C790-8BA2-45F9-980F-D1E3A16E19A1}" type="presParOf" srcId="{4C067398-6C73-47E5-853C-C91D9E39B7BE}" destId="{47462658-5B38-4121-96FE-D9A5F0001A88}" srcOrd="2" destOrd="0" presId="urn:microsoft.com/office/officeart/2008/layout/LinedList"/>
    <dgm:cxn modelId="{2ECA23FB-B6A0-42C6-B0B9-61541DAE1E07}" type="presParOf" srcId="{97B393BD-8534-4AE5-B43A-8B1C3ABF73DE}" destId="{001CB2AC-830F-4901-BBE8-C591403C9644}" srcOrd="8" destOrd="0" presId="urn:microsoft.com/office/officeart/2008/layout/LinedList"/>
    <dgm:cxn modelId="{4404FE4F-EF88-4A3F-B934-AB6D52C17190}" type="presParOf" srcId="{97B393BD-8534-4AE5-B43A-8B1C3ABF73DE}" destId="{510CA1E0-E3DC-4D34-ACD8-75D0DE6289F8}" srcOrd="9" destOrd="0" presId="urn:microsoft.com/office/officeart/2008/layout/LinedList"/>
    <dgm:cxn modelId="{04A77D51-9B3F-4DA2-A391-54822787663F}" type="presParOf" srcId="{97B393BD-8534-4AE5-B43A-8B1C3ABF73DE}" destId="{E1A8E615-7BB6-4774-BB41-EF17E9E4AB77}" srcOrd="10" destOrd="0" presId="urn:microsoft.com/office/officeart/2008/layout/LinedList"/>
    <dgm:cxn modelId="{1504CE33-874D-4345-9CB0-289EE03C28C0}" type="presParOf" srcId="{E1A8E615-7BB6-4774-BB41-EF17E9E4AB77}" destId="{2760CACE-1E76-4D4B-82B5-90A647E1584A}" srcOrd="0" destOrd="0" presId="urn:microsoft.com/office/officeart/2008/layout/LinedList"/>
    <dgm:cxn modelId="{CE491C9C-4CAE-4404-95E5-EF5CE2C747B1}" type="presParOf" srcId="{E1A8E615-7BB6-4774-BB41-EF17E9E4AB77}" destId="{EA4CD310-3F58-419A-A9FB-38BF73C26041}" srcOrd="1" destOrd="0" presId="urn:microsoft.com/office/officeart/2008/layout/LinedList"/>
    <dgm:cxn modelId="{614CC310-050C-4E66-BE65-15A86E3D8B07}" type="presParOf" srcId="{E1A8E615-7BB6-4774-BB41-EF17E9E4AB77}" destId="{289D8AB3-8977-4BF0-9B5F-126A47607094}" srcOrd="2" destOrd="0" presId="urn:microsoft.com/office/officeart/2008/layout/LinedList"/>
    <dgm:cxn modelId="{732D54D2-52F1-4DB3-86FF-36FD3AF6CEE7}" type="presParOf" srcId="{97B393BD-8534-4AE5-B43A-8B1C3ABF73DE}" destId="{52226556-618C-4FEE-A412-32AC7C95B75A}" srcOrd="11" destOrd="0" presId="urn:microsoft.com/office/officeart/2008/layout/LinedList"/>
    <dgm:cxn modelId="{3955A24C-E88C-4C1D-9243-BBAE4AA01A94}" type="presParOf" srcId="{97B393BD-8534-4AE5-B43A-8B1C3ABF73DE}" destId="{00E42C8B-D1E3-4827-9BFD-C0C5A1EF73C3}" srcOrd="12" destOrd="0" presId="urn:microsoft.com/office/officeart/2008/layout/LinedList"/>
    <dgm:cxn modelId="{FD164813-1EF9-438D-802B-F603AF04A784}" type="presParOf" srcId="{97B393BD-8534-4AE5-B43A-8B1C3ABF73DE}" destId="{4BD7EB8B-0278-4EDE-B288-A47994D520B8}" srcOrd="13" destOrd="0" presId="urn:microsoft.com/office/officeart/2008/layout/LinedList"/>
    <dgm:cxn modelId="{E6F38494-0EA6-4EA0-B557-BB1734B8674C}" type="presParOf" srcId="{4BD7EB8B-0278-4EDE-B288-A47994D520B8}" destId="{E50126C0-0E88-4C3E-A146-E6C7187A689D}" srcOrd="0" destOrd="0" presId="urn:microsoft.com/office/officeart/2008/layout/LinedList"/>
    <dgm:cxn modelId="{CCCDB865-70EE-420C-8617-A4FB04C6AD82}" type="presParOf" srcId="{4BD7EB8B-0278-4EDE-B288-A47994D520B8}" destId="{94B39933-C800-47EC-A70A-5B0D033BB5C8}" srcOrd="1" destOrd="0" presId="urn:microsoft.com/office/officeart/2008/layout/LinedList"/>
    <dgm:cxn modelId="{FC3126FD-5365-420C-B330-E06151A812E9}" type="presParOf" srcId="{4BD7EB8B-0278-4EDE-B288-A47994D520B8}" destId="{F92074C4-6262-4A57-BA11-8D4A6BA72550}" srcOrd="2" destOrd="0" presId="urn:microsoft.com/office/officeart/2008/layout/LinedList"/>
    <dgm:cxn modelId="{690107EB-953D-4C6E-BDE8-7EA5547784BE}" type="presParOf" srcId="{97B393BD-8534-4AE5-B43A-8B1C3ABF73DE}" destId="{B75C9E8B-F520-4470-84A7-FD6FA40E6A09}" srcOrd="14" destOrd="0" presId="urn:microsoft.com/office/officeart/2008/layout/LinedList"/>
    <dgm:cxn modelId="{E04185FD-C2F5-42F2-8BEE-6CD272EFDE83}" type="presParOf" srcId="{97B393BD-8534-4AE5-B43A-8B1C3ABF73DE}" destId="{1DF4C238-1A1D-45F4-B5D7-2CBC22E40970}" srcOrd="15" destOrd="0" presId="urn:microsoft.com/office/officeart/2008/layout/LinedList"/>
    <dgm:cxn modelId="{4555A3D6-CDCA-4DF2-A893-ECECE37B5C50}" type="presParOf" srcId="{97B393BD-8534-4AE5-B43A-8B1C3ABF73DE}" destId="{29BDA29E-63CB-48E3-8F3E-D14D0AA014C1}" srcOrd="16" destOrd="0" presId="urn:microsoft.com/office/officeart/2008/layout/LinedList"/>
    <dgm:cxn modelId="{53C90EC8-8B38-4CEC-B13A-7C380D05340A}" type="presParOf" srcId="{29BDA29E-63CB-48E3-8F3E-D14D0AA014C1}" destId="{EDA8B35A-F579-4550-B025-06C9534FB583}" srcOrd="0" destOrd="0" presId="urn:microsoft.com/office/officeart/2008/layout/LinedList"/>
    <dgm:cxn modelId="{54B52B7D-AD54-44F8-933B-F9C5AE746FE2}" type="presParOf" srcId="{29BDA29E-63CB-48E3-8F3E-D14D0AA014C1}" destId="{D9870763-D302-4A91-A732-9AA6606C0AB8}" srcOrd="1" destOrd="0" presId="urn:microsoft.com/office/officeart/2008/layout/LinedList"/>
    <dgm:cxn modelId="{97B811A8-1107-416A-B0A0-2C78E29BB991}" type="presParOf" srcId="{29BDA29E-63CB-48E3-8F3E-D14D0AA014C1}" destId="{2E5AEEBC-5A34-46DB-8951-9575352D8A1E}" srcOrd="2" destOrd="0" presId="urn:microsoft.com/office/officeart/2008/layout/LinedList"/>
    <dgm:cxn modelId="{A21D847B-7D35-4B31-AD72-C74EBE0206C0}" type="presParOf" srcId="{97B393BD-8534-4AE5-B43A-8B1C3ABF73DE}" destId="{D51B0F68-C98B-408D-8CD6-499CAC638CBE}" srcOrd="17" destOrd="0" presId="urn:microsoft.com/office/officeart/2008/layout/LinedList"/>
    <dgm:cxn modelId="{7AA39DEB-8F31-4A84-B307-C0484465B759}" type="presParOf" srcId="{97B393BD-8534-4AE5-B43A-8B1C3ABF73DE}" destId="{FF7345DB-2A42-4DC2-8A5C-71A4A6194046}"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1CB17-4443-4A7E-AE31-D32B13DAA602}">
      <dsp:nvSpPr>
        <dsp:cNvPr id="0" name=""/>
        <dsp:cNvSpPr/>
      </dsp:nvSpPr>
      <dsp:spPr>
        <a:xfrm>
          <a:off x="0" y="0"/>
          <a:ext cx="9120717" cy="0"/>
        </a:xfrm>
        <a:prstGeom prst="lin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dk2">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28F798C-95F0-4085-8CCE-BB9EE908CC63}">
      <dsp:nvSpPr>
        <dsp:cNvPr id="0" name=""/>
        <dsp:cNvSpPr/>
      </dsp:nvSpPr>
      <dsp:spPr>
        <a:xfrm>
          <a:off x="0" y="0"/>
          <a:ext cx="2700355" cy="338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lvl="0" algn="l" defTabSz="1422400">
            <a:lnSpc>
              <a:spcPct val="90000"/>
            </a:lnSpc>
            <a:spcBef>
              <a:spcPct val="0"/>
            </a:spcBef>
            <a:spcAft>
              <a:spcPct val="35000"/>
            </a:spcAft>
          </a:pPr>
          <a:r>
            <a:rPr lang="es-ES" sz="3200" kern="1200" dirty="0" err="1" smtClean="0">
              <a:latin typeface="Arial" panose="020B0604020202020204" pitchFamily="34" charset="0"/>
              <a:cs typeface="Arial" panose="020B0604020202020204" pitchFamily="34" charset="0"/>
            </a:rPr>
            <a:t>Javascript</a:t>
          </a:r>
          <a:endParaRPr lang="es-ES" sz="3200" kern="1200" dirty="0">
            <a:latin typeface="Arial" panose="020B0604020202020204" pitchFamily="34" charset="0"/>
            <a:cs typeface="Arial" panose="020B0604020202020204" pitchFamily="34" charset="0"/>
          </a:endParaRPr>
        </a:p>
      </dsp:txBody>
      <dsp:txXfrm>
        <a:off x="0" y="0"/>
        <a:ext cx="2700355" cy="3384376"/>
      </dsp:txXfrm>
    </dsp:sp>
    <dsp:sp modelId="{78799CCA-3DD0-462C-91C9-3EEB6AA8E169}">
      <dsp:nvSpPr>
        <dsp:cNvPr id="0" name=""/>
        <dsp:cNvSpPr/>
      </dsp:nvSpPr>
      <dsp:spPr>
        <a:xfrm>
          <a:off x="2820599" y="26647"/>
          <a:ext cx="6292760" cy="532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1. Introducción.</a:t>
          </a:r>
          <a:endParaRPr lang="es-ES" sz="1600" kern="1200" dirty="0">
            <a:latin typeface="Arial" panose="020B0604020202020204" pitchFamily="34" charset="0"/>
            <a:cs typeface="Arial" panose="020B0604020202020204" pitchFamily="34" charset="0"/>
          </a:endParaRPr>
        </a:p>
      </dsp:txBody>
      <dsp:txXfrm>
        <a:off x="2820599" y="26647"/>
        <a:ext cx="6292760" cy="532940"/>
      </dsp:txXfrm>
    </dsp:sp>
    <dsp:sp modelId="{0A02B792-8559-4CA7-85FB-A873D8020A85}">
      <dsp:nvSpPr>
        <dsp:cNvPr id="0" name=""/>
        <dsp:cNvSpPr/>
      </dsp:nvSpPr>
      <dsp:spPr>
        <a:xfrm>
          <a:off x="2700355" y="559587"/>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088510A3-0F21-4599-9E6A-051DCF174EB5}">
      <dsp:nvSpPr>
        <dsp:cNvPr id="0" name=""/>
        <dsp:cNvSpPr/>
      </dsp:nvSpPr>
      <dsp:spPr>
        <a:xfrm>
          <a:off x="2820599" y="586234"/>
          <a:ext cx="6292760" cy="532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2. Programación básica.</a:t>
          </a:r>
          <a:endParaRPr lang="es-ES" sz="1600" kern="1200" dirty="0">
            <a:latin typeface="Arial" panose="020B0604020202020204" pitchFamily="34" charset="0"/>
            <a:cs typeface="Arial" panose="020B0604020202020204" pitchFamily="34" charset="0"/>
          </a:endParaRPr>
        </a:p>
      </dsp:txBody>
      <dsp:txXfrm>
        <a:off x="2820599" y="586234"/>
        <a:ext cx="6292760" cy="532940"/>
      </dsp:txXfrm>
    </dsp:sp>
    <dsp:sp modelId="{DB305A0A-84F0-40E2-8592-19C7F91F6404}">
      <dsp:nvSpPr>
        <dsp:cNvPr id="0" name=""/>
        <dsp:cNvSpPr/>
      </dsp:nvSpPr>
      <dsp:spPr>
        <a:xfrm>
          <a:off x="2700355" y="1119174"/>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106DDBC9-94FF-42BD-9F86-62D8A708F14D}">
      <dsp:nvSpPr>
        <dsp:cNvPr id="0" name=""/>
        <dsp:cNvSpPr/>
      </dsp:nvSpPr>
      <dsp:spPr>
        <a:xfrm>
          <a:off x="2820599" y="1145821"/>
          <a:ext cx="6292760" cy="532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3. Programación avanzada.</a:t>
          </a:r>
          <a:endParaRPr lang="es-ES" sz="1600" kern="1200" dirty="0">
            <a:latin typeface="Arial" panose="020B0604020202020204" pitchFamily="34" charset="0"/>
            <a:cs typeface="Arial" panose="020B0604020202020204" pitchFamily="34" charset="0"/>
          </a:endParaRPr>
        </a:p>
      </dsp:txBody>
      <dsp:txXfrm>
        <a:off x="2820599" y="1145821"/>
        <a:ext cx="6292760" cy="532940"/>
      </dsp:txXfrm>
    </dsp:sp>
    <dsp:sp modelId="{001CB2AC-830F-4901-BBE8-C591403C9644}">
      <dsp:nvSpPr>
        <dsp:cNvPr id="0" name=""/>
        <dsp:cNvSpPr/>
      </dsp:nvSpPr>
      <dsp:spPr>
        <a:xfrm>
          <a:off x="2700355" y="1678761"/>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EA4CD310-3F58-419A-A9FB-38BF73C26041}">
      <dsp:nvSpPr>
        <dsp:cNvPr id="0" name=""/>
        <dsp:cNvSpPr/>
      </dsp:nvSpPr>
      <dsp:spPr>
        <a:xfrm>
          <a:off x="2820599" y="1705408"/>
          <a:ext cx="6292760" cy="532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4. DOM.</a:t>
          </a:r>
          <a:endParaRPr lang="es-ES" sz="1600" kern="1200" dirty="0">
            <a:latin typeface="Arial" panose="020B0604020202020204" pitchFamily="34" charset="0"/>
            <a:cs typeface="Arial" panose="020B0604020202020204" pitchFamily="34" charset="0"/>
          </a:endParaRPr>
        </a:p>
      </dsp:txBody>
      <dsp:txXfrm>
        <a:off x="2820599" y="1705408"/>
        <a:ext cx="6292760" cy="532940"/>
      </dsp:txXfrm>
    </dsp:sp>
    <dsp:sp modelId="{52226556-618C-4FEE-A412-32AC7C95B75A}">
      <dsp:nvSpPr>
        <dsp:cNvPr id="0" name=""/>
        <dsp:cNvSpPr/>
      </dsp:nvSpPr>
      <dsp:spPr>
        <a:xfrm>
          <a:off x="2700355" y="2238348"/>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94B39933-C800-47EC-A70A-5B0D033BB5C8}">
      <dsp:nvSpPr>
        <dsp:cNvPr id="0" name=""/>
        <dsp:cNvSpPr/>
      </dsp:nvSpPr>
      <dsp:spPr>
        <a:xfrm>
          <a:off x="2820599" y="2264995"/>
          <a:ext cx="6292760" cy="532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5. Métodos de tiempo, Eventos y Ejercicio 3 en raya.</a:t>
          </a:r>
          <a:endParaRPr lang="es-ES" sz="1600" kern="1200" dirty="0">
            <a:latin typeface="Arial" panose="020B0604020202020204" pitchFamily="34" charset="0"/>
            <a:cs typeface="Arial" panose="020B0604020202020204" pitchFamily="34" charset="0"/>
          </a:endParaRPr>
        </a:p>
      </dsp:txBody>
      <dsp:txXfrm>
        <a:off x="2820599" y="2264995"/>
        <a:ext cx="6292760" cy="532940"/>
      </dsp:txXfrm>
    </dsp:sp>
    <dsp:sp modelId="{B75C9E8B-F520-4470-84A7-FD6FA40E6A09}">
      <dsp:nvSpPr>
        <dsp:cNvPr id="0" name=""/>
        <dsp:cNvSpPr/>
      </dsp:nvSpPr>
      <dsp:spPr>
        <a:xfrm>
          <a:off x="2700355" y="2797935"/>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 modelId="{D9870763-D302-4A91-A732-9AA6606C0AB8}">
      <dsp:nvSpPr>
        <dsp:cNvPr id="0" name=""/>
        <dsp:cNvSpPr/>
      </dsp:nvSpPr>
      <dsp:spPr>
        <a:xfrm>
          <a:off x="2820599" y="2824582"/>
          <a:ext cx="6292760" cy="532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s-ES" sz="1600" kern="1200" dirty="0" smtClean="0">
              <a:latin typeface="Arial" panose="020B0604020202020204" pitchFamily="34" charset="0"/>
              <a:cs typeface="Arial" panose="020B0604020202020204" pitchFamily="34" charset="0"/>
            </a:rPr>
            <a:t>6. Formularios.</a:t>
          </a:r>
          <a:endParaRPr lang="es-ES" sz="1600" kern="1200" dirty="0">
            <a:latin typeface="Arial" panose="020B0604020202020204" pitchFamily="34" charset="0"/>
            <a:cs typeface="Arial" panose="020B0604020202020204" pitchFamily="34" charset="0"/>
          </a:endParaRPr>
        </a:p>
      </dsp:txBody>
      <dsp:txXfrm>
        <a:off x="2820599" y="2824582"/>
        <a:ext cx="6292760" cy="532940"/>
      </dsp:txXfrm>
    </dsp:sp>
    <dsp:sp modelId="{D51B0F68-C98B-408D-8CD6-499CAC638CBE}">
      <dsp:nvSpPr>
        <dsp:cNvPr id="0" name=""/>
        <dsp:cNvSpPr/>
      </dsp:nvSpPr>
      <dsp:spPr>
        <a:xfrm>
          <a:off x="2700355" y="3357522"/>
          <a:ext cx="6413004"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21" name="Picture 5"/>
          <p:cNvPicPr>
            <a:picLocks noChangeAspect="1" noChangeArrowheads="1"/>
          </p:cNvPicPr>
          <p:nvPr userDrawn="1"/>
        </p:nvPicPr>
        <p:blipFill>
          <a:blip r:embed="rId2" cstate="print"/>
          <a:srcRect/>
          <a:stretch>
            <a:fillRect/>
          </a:stretch>
        </p:blipFill>
        <p:spPr bwMode="auto">
          <a:xfrm>
            <a:off x="2096628" y="71657"/>
            <a:ext cx="1584176" cy="598284"/>
          </a:xfrm>
          <a:prstGeom prst="rect">
            <a:avLst/>
          </a:prstGeom>
          <a:noFill/>
          <a:ln w="9525">
            <a:noFill/>
            <a:miter lim="800000"/>
            <a:headEnd/>
            <a:tailEnd/>
          </a:ln>
          <a:effec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pic>
        <p:nvPicPr>
          <p:cNvPr id="1026" name="Picture 2"/>
          <p:cNvPicPr>
            <a:picLocks noChangeAspect="1" noChangeArrowheads="1"/>
          </p:cNvPicPr>
          <p:nvPr userDrawn="1"/>
        </p:nvPicPr>
        <p:blipFill rotWithShape="1">
          <a:blip>
            <a:extLst>
              <a:ext uri="{28A0092B-C50C-407E-A947-70E740481C1C}">
                <a14:useLocalDpi xmlns:a14="http://schemas.microsoft.com/office/drawing/2010/main" val="0"/>
              </a:ext>
            </a:extLst>
          </a:blip>
          <a:srcRect l="7573" t="89354" r="13598"/>
          <a:stretch/>
        </p:blipFill>
        <p:spPr bwMode="auto">
          <a:xfrm>
            <a:off x="1007889" y="6486471"/>
            <a:ext cx="10873208" cy="89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prstClr val="white">
                    <a:lumMod val="50000"/>
                  </a:prstClr>
                </a:solidFill>
              </a:rPr>
              <a:t>-</a:t>
            </a:r>
            <a:fld id="{8041F532-4A0C-4B0A-8E5A-568C7A7F2C0A}" type="slidenum">
              <a:rPr lang="es-ES_tradnl" sz="1800" smtClean="0">
                <a:solidFill>
                  <a:prstClr val="white">
                    <a:lumMod val="50000"/>
                  </a:prstClr>
                </a:solidFill>
              </a:rPr>
              <a:pPr algn="r"/>
              <a:t>‹Nº›</a:t>
            </a:fld>
            <a:r>
              <a:rPr lang="es-ES_tradnl" sz="1800" dirty="0" smtClean="0">
                <a:solidFill>
                  <a:prstClr val="white">
                    <a:lumMod val="50000"/>
                  </a:prstClr>
                </a:solidFill>
              </a:rPr>
              <a:t>-</a:t>
            </a:r>
            <a:endParaRPr lang="es-ES_tradnl" sz="1800" dirty="0">
              <a:solidFill>
                <a:prstClr val="white">
                  <a:lumMod val="50000"/>
                </a:prst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solidFill>
                  <a:prstClr val="black"/>
                </a:solidFill>
              </a:rPr>
              <a:t>© </a:t>
            </a:r>
            <a:r>
              <a:rPr lang="es-ES" sz="1400" dirty="0" err="1" smtClean="0">
                <a:solidFill>
                  <a:prstClr val="black"/>
                </a:solidFill>
              </a:rPr>
              <a:t>GreenPC</a:t>
            </a:r>
            <a:r>
              <a:rPr lang="es-ES" sz="1400" dirty="0" smtClean="0">
                <a:solidFill>
                  <a:prstClr val="black"/>
                </a:solidFill>
              </a:rPr>
              <a:t>, S.L. Todos los derechos reservados.</a:t>
            </a:r>
            <a:endParaRPr lang="es-ES" sz="1400" dirty="0">
              <a:solidFill>
                <a:prstClr val="black"/>
              </a:solidFill>
            </a:endParaRPr>
          </a:p>
        </p:txBody>
      </p:sp>
    </p:spTree>
    <p:extLst>
      <p:ext uri="{BB962C8B-B14F-4D97-AF65-F5344CB8AC3E}">
        <p14:creationId xmlns:p14="http://schemas.microsoft.com/office/powerpoint/2010/main" val="370434253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cxnSp>
        <p:nvCxnSpPr>
          <p:cNvPr id="7" name="6 Conector recto"/>
          <p:cNvCxnSpPr/>
          <p:nvPr userDrawn="1"/>
        </p:nvCxnSpPr>
        <p:spPr>
          <a:xfrm rot="5400000">
            <a:off x="-636640" y="3688585"/>
            <a:ext cx="7379366" cy="2195"/>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 name="9 CuadroTexto"/>
          <p:cNvSpPr txBox="1"/>
          <p:nvPr userDrawn="1"/>
        </p:nvSpPr>
        <p:spPr>
          <a:xfrm>
            <a:off x="1414676" y="1098245"/>
            <a:ext cx="1365515" cy="347089"/>
          </a:xfrm>
          <a:prstGeom prst="rect">
            <a:avLst/>
          </a:prstGeom>
          <a:noFill/>
        </p:spPr>
        <p:txBody>
          <a:bodyPr wrap="none" lIns="99892" tIns="49946" rIns="99892" bIns="49946" rtlCol="0">
            <a:spAutoFit/>
          </a:bodyPr>
          <a:lstStyle/>
          <a:p>
            <a:r>
              <a:rPr lang="es-ES" sz="1600" dirty="0" smtClean="0">
                <a:solidFill>
                  <a:prstClr val="black"/>
                </a:solidFill>
              </a:rPr>
              <a:t>Hola Elena. </a:t>
            </a:r>
            <a:r>
              <a:rPr lang="es-ES" sz="1600" dirty="0" smtClean="0">
                <a:solidFill>
                  <a:prstClr val="black"/>
                </a:solidFill>
                <a:sym typeface="Wingdings 3"/>
              </a:rPr>
              <a:t></a:t>
            </a:r>
            <a:endParaRPr lang="es-ES_tradnl" sz="1600" dirty="0">
              <a:solidFill>
                <a:prstClr val="black"/>
              </a:solidFill>
            </a:endParaRPr>
          </a:p>
        </p:txBody>
      </p:sp>
      <p:sp>
        <p:nvSpPr>
          <p:cNvPr id="13" name="12 CuadroTexto"/>
          <p:cNvSpPr txBox="1"/>
          <p:nvPr userDrawn="1"/>
        </p:nvSpPr>
        <p:spPr>
          <a:xfrm>
            <a:off x="1171840" y="1830422"/>
            <a:ext cx="1756497" cy="2711319"/>
          </a:xfrm>
          <a:prstGeom prst="rect">
            <a:avLst/>
          </a:prstGeom>
          <a:noFill/>
        </p:spPr>
        <p:txBody>
          <a:bodyPr wrap="square" lIns="99892" tIns="49946" rIns="99892" bIns="49946" rtlCol="0">
            <a:spAutoFit/>
          </a:bodyPr>
          <a:lstStyle/>
          <a:p>
            <a:pPr algn="ctr"/>
            <a:r>
              <a:rPr lang="es-ES" dirty="0" smtClean="0">
                <a:solidFill>
                  <a:prstClr val="black"/>
                </a:solidFill>
              </a:rPr>
              <a:t>Novedades</a:t>
            </a:r>
          </a:p>
          <a:p>
            <a:pPr algn="ctr"/>
            <a:endParaRPr lang="es-ES" dirty="0" smtClean="0">
              <a:solidFill>
                <a:prstClr val="black"/>
              </a:solidFill>
            </a:endParaRPr>
          </a:p>
          <a:p>
            <a:pPr algn="ctr"/>
            <a:r>
              <a:rPr lang="es-ES" dirty="0" smtClean="0">
                <a:solidFill>
                  <a:prstClr val="black"/>
                </a:solidFill>
              </a:rPr>
              <a:t>Chatroom</a:t>
            </a:r>
          </a:p>
          <a:p>
            <a:pPr algn="ctr"/>
            <a:endParaRPr lang="es-ES" dirty="0" smtClean="0">
              <a:solidFill>
                <a:prstClr val="black"/>
              </a:solidFill>
            </a:endParaRPr>
          </a:p>
          <a:p>
            <a:pPr algn="ctr"/>
            <a:r>
              <a:rPr lang="es-ES" dirty="0" smtClean="0">
                <a:solidFill>
                  <a:prstClr val="black"/>
                </a:solidFill>
              </a:rPr>
              <a:t>Foro</a:t>
            </a:r>
          </a:p>
          <a:p>
            <a:pPr algn="ctr"/>
            <a:endParaRPr lang="es-ES_tradnl" dirty="0" smtClean="0">
              <a:solidFill>
                <a:prstClr val="black"/>
              </a:solidFill>
            </a:endParaRPr>
          </a:p>
          <a:p>
            <a:pPr algn="ctr"/>
            <a:r>
              <a:rPr lang="es-ES_tradnl" dirty="0" smtClean="0">
                <a:solidFill>
                  <a:prstClr val="black"/>
                </a:solidFill>
              </a:rPr>
              <a:t>Estadísticas</a:t>
            </a:r>
            <a:endParaRPr lang="es-ES_tradnl" dirty="0">
              <a:solidFill>
                <a:prstClr val="black"/>
              </a:solidFill>
            </a:endParaRPr>
          </a:p>
        </p:txBody>
      </p:sp>
      <p:pic>
        <p:nvPicPr>
          <p:cNvPr id="14" name="Picture 5"/>
          <p:cNvPicPr>
            <a:picLocks noChangeAspect="1" noChangeArrowheads="1"/>
          </p:cNvPicPr>
          <p:nvPr userDrawn="1"/>
        </p:nvPicPr>
        <p:blipFill>
          <a:blip r:embed="rId2" cstate="print"/>
          <a:srcRect/>
          <a:stretch>
            <a:fillRect/>
          </a:stretch>
        </p:blipFill>
        <p:spPr bwMode="auto">
          <a:xfrm>
            <a:off x="1149458" y="110095"/>
            <a:ext cx="1792226" cy="676857"/>
          </a:xfrm>
          <a:prstGeom prst="rect">
            <a:avLst/>
          </a:prstGeom>
          <a:noFill/>
          <a:ln w="9525">
            <a:noFill/>
            <a:miter lim="800000"/>
            <a:headEnd/>
            <a:tailEnd/>
          </a:ln>
          <a:effectLst/>
        </p:spPr>
      </p:pic>
      <p:sp>
        <p:nvSpPr>
          <p:cNvPr id="15" name="14 CuadroTexto"/>
          <p:cNvSpPr txBox="1"/>
          <p:nvPr userDrawn="1"/>
        </p:nvSpPr>
        <p:spPr>
          <a:xfrm>
            <a:off x="1450664" y="7067131"/>
            <a:ext cx="1280877" cy="300922"/>
          </a:xfrm>
          <a:prstGeom prst="rect">
            <a:avLst/>
          </a:prstGeom>
          <a:noFill/>
        </p:spPr>
        <p:txBody>
          <a:bodyPr wrap="none" lIns="99892" tIns="49946" rIns="99892" bIns="49946" rtlCol="0">
            <a:spAutoFit/>
          </a:bodyPr>
          <a:lstStyle/>
          <a:p>
            <a:r>
              <a:rPr lang="es-ES" sz="1300" dirty="0" smtClean="0">
                <a:solidFill>
                  <a:prstClr val="black"/>
                </a:solidFill>
              </a:rPr>
              <a:t>© GreenPC, S.L.</a:t>
            </a:r>
            <a:endParaRPr lang="es-ES_tradnl" sz="1300" dirty="0">
              <a:solidFill>
                <a:prstClr val="black"/>
              </a:solidFill>
            </a:endParaRPr>
          </a:p>
        </p:txBody>
      </p:sp>
      <p:cxnSp>
        <p:nvCxnSpPr>
          <p:cNvPr id="16" name="15 Conector recto"/>
          <p:cNvCxnSpPr/>
          <p:nvPr userDrawn="1"/>
        </p:nvCxnSpPr>
        <p:spPr>
          <a:xfrm>
            <a:off x="3071640" y="365875"/>
            <a:ext cx="9575804" cy="1628"/>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7" name="16 Diagrama"/>
          <p:cNvGraphicFramePr/>
          <p:nvPr userDrawn="1"/>
        </p:nvGraphicFramePr>
        <p:xfrm>
          <a:off x="1414676" y="5677504"/>
          <a:ext cx="1516975" cy="1098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17 Conector recto"/>
          <p:cNvCxnSpPr/>
          <p:nvPr userDrawn="1"/>
        </p:nvCxnSpPr>
        <p:spPr>
          <a:xfrm>
            <a:off x="1029418" y="5593408"/>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1029418" y="6922202"/>
            <a:ext cx="2011723" cy="396"/>
          </a:xfrm>
          <a:prstGeom prst="line">
            <a:avLst/>
          </a:prstGeom>
          <a:ln w="28575">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0" name="19 Título"/>
          <p:cNvSpPr>
            <a:spLocks noGrp="1"/>
          </p:cNvSpPr>
          <p:nvPr>
            <p:ph type="title"/>
          </p:nvPr>
        </p:nvSpPr>
        <p:spPr>
          <a:xfrm>
            <a:off x="3384956" y="395351"/>
            <a:ext cx="8884758" cy="1230048"/>
          </a:xfrm>
        </p:spPr>
        <p:txBody>
          <a:bodyPr>
            <a:noAutofit/>
          </a:bodyPr>
          <a:lstStyle>
            <a:lvl1pPr algn="ctr">
              <a:defRPr sz="4000"/>
            </a:lvl1pPr>
          </a:lstStyle>
          <a:p>
            <a:r>
              <a:rPr lang="es-ES" dirty="0" smtClean="0"/>
              <a:t>Haga clic para modificar el estilo de título del patrón</a:t>
            </a:r>
            <a:endParaRPr lang="es-ES_tradnl" dirty="0"/>
          </a:p>
        </p:txBody>
      </p:sp>
      <p:cxnSp>
        <p:nvCxnSpPr>
          <p:cNvPr id="21" name="20 Conector recto"/>
          <p:cNvCxnSpPr/>
          <p:nvPr userDrawn="1"/>
        </p:nvCxnSpPr>
        <p:spPr>
          <a:xfrm rot="5400000">
            <a:off x="-2867727"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Conector recto"/>
          <p:cNvCxnSpPr/>
          <p:nvPr userDrawn="1"/>
        </p:nvCxnSpPr>
        <p:spPr>
          <a:xfrm rot="5400000">
            <a:off x="8755608" y="3690071"/>
            <a:ext cx="7761072" cy="1774"/>
          </a:xfrm>
          <a:prstGeom prst="line">
            <a:avLst/>
          </a:prstGeom>
        </p:spPr>
        <p:style>
          <a:lnRef idx="1">
            <a:schemeClr val="accent1"/>
          </a:lnRef>
          <a:fillRef idx="0">
            <a:schemeClr val="accent1"/>
          </a:fillRef>
          <a:effectRef idx="0">
            <a:schemeClr val="accent1"/>
          </a:effectRef>
          <a:fontRef idx="minor">
            <a:schemeClr val="tx1"/>
          </a:fontRef>
        </p:style>
      </p:cxnSp>
      <p:sp>
        <p:nvSpPr>
          <p:cNvPr id="23" name="26 Marcador de texto"/>
          <p:cNvSpPr>
            <a:spLocks noGrp="1"/>
          </p:cNvSpPr>
          <p:nvPr>
            <p:ph type="body" sz="quarter" idx="10"/>
          </p:nvPr>
        </p:nvSpPr>
        <p:spPr>
          <a:xfrm>
            <a:off x="7878468" y="-16462"/>
            <a:ext cx="4560222" cy="367856"/>
          </a:xfrm>
          <a:noFill/>
        </p:spPr>
        <p:txBody>
          <a:bodyPr vert="horz" wrap="none" lIns="120459" tIns="60229" rIns="120459" bIns="60229" rtlCol="0" anchor="ctr">
            <a:spAutoFit/>
          </a:bodyPr>
          <a:lstStyle>
            <a:lvl1pPr>
              <a:buNone/>
              <a:defRPr kumimoji="0" lang="es-ES_tradnl" sz="1600" b="0" i="0" u="none" strike="noStrike" kern="1200" cap="none" spc="0" normalizeH="0" baseline="0" noProof="0" dirty="0" smtClean="0">
                <a:ln>
                  <a:noFill/>
                </a:ln>
                <a:solidFill>
                  <a:schemeClr val="tx1"/>
                </a:solidFill>
                <a:effectLst/>
                <a:uLnTx/>
                <a:uFillTx/>
                <a:latin typeface="+mn-lt"/>
                <a:ea typeface="+mn-ea"/>
                <a:cs typeface="+mn-cs"/>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24" name="29 Marcador de texto"/>
          <p:cNvSpPr>
            <a:spLocks noGrp="1"/>
          </p:cNvSpPr>
          <p:nvPr>
            <p:ph type="body" sz="quarter" idx="11"/>
          </p:nvPr>
        </p:nvSpPr>
        <p:spPr>
          <a:xfrm>
            <a:off x="3384958" y="1786486"/>
            <a:ext cx="4253989" cy="937180"/>
          </a:xfrm>
        </p:spPr>
        <p:txBody>
          <a:bodyPr>
            <a:noAutofit/>
          </a:bodyPr>
          <a:lstStyle>
            <a:lvl1pPr marL="0" indent="0" algn="just">
              <a:buNone/>
              <a:defRPr sz="1800"/>
            </a:lvl1pPr>
            <a:lvl2pPr>
              <a:buNone/>
              <a:defRPr sz="1800"/>
            </a:lvl2pPr>
            <a:lvl3pPr>
              <a:buNone/>
              <a:defRPr sz="1800"/>
            </a:lvl3pPr>
            <a:lvl4pPr>
              <a:buNone/>
              <a:defRPr sz="1800"/>
            </a:lvl4pPr>
            <a:lvl5pPr>
              <a:buNone/>
              <a:defRPr sz="1800"/>
            </a:lvl5p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_tradnl" dirty="0"/>
          </a:p>
        </p:txBody>
      </p:sp>
      <p:sp>
        <p:nvSpPr>
          <p:cNvPr id="25" name="34 Marcador de posición de imagen"/>
          <p:cNvSpPr>
            <a:spLocks noGrp="1"/>
          </p:cNvSpPr>
          <p:nvPr>
            <p:ph type="pic" sz="quarter" idx="12"/>
          </p:nvPr>
        </p:nvSpPr>
        <p:spPr>
          <a:xfrm>
            <a:off x="7958308" y="1786486"/>
            <a:ext cx="4425792" cy="3652786"/>
          </a:xfrm>
        </p:spPr>
        <p:txBody>
          <a:bodyPr/>
          <a:lstStyle/>
          <a:p>
            <a:endParaRPr lang="es-ES_tradnl" dirty="0"/>
          </a:p>
        </p:txBody>
      </p:sp>
    </p:spTree>
    <p:extLst>
      <p:ext uri="{BB962C8B-B14F-4D97-AF65-F5344CB8AC3E}">
        <p14:creationId xmlns:p14="http://schemas.microsoft.com/office/powerpoint/2010/main" val="291580348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1793237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1729011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3221269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3318767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9564460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671673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pic>
        <p:nvPicPr>
          <p:cNvPr id="3" name="Picture 2" descr="Hom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5142" y="71657"/>
            <a:ext cx="3333750" cy="685800"/>
          </a:xfrm>
          <a:prstGeom prst="rect">
            <a:avLst/>
          </a:prstGeom>
          <a:noFill/>
          <a:extLst>
            <a:ext uri="{909E8E84-426E-40DD-AFC4-6F175D3DCCD1}">
              <a14:hiddenFill xmlns:a14="http://schemas.microsoft.com/office/drawing/2010/main">
                <a:solidFill>
                  <a:srgbClr val="FFFFFF"/>
                </a:solidFill>
              </a14:hiddenFill>
            </a:ext>
          </a:extLst>
        </p:spPr>
      </p:pic>
      <p:sp>
        <p:nvSpPr>
          <p:cNvPr id="24" name="23 Título"/>
          <p:cNvSpPr>
            <a:spLocks noGrp="1"/>
          </p:cNvSpPr>
          <p:nvPr>
            <p:ph type="title"/>
          </p:nvPr>
        </p:nvSpPr>
        <p:spPr>
          <a:xfrm>
            <a:off x="2196856" y="975348"/>
            <a:ext cx="9252194" cy="490966"/>
          </a:xfrm>
          <a:noFill/>
        </p:spPr>
        <p:txBody>
          <a:bodyPr wrap="square" rtlCol="0">
            <a:spAutoFit/>
          </a:bodyPr>
          <a:lstStyle>
            <a:lvl1pPr marL="0" algn="l" defTabSz="1204596" rtl="0" eaLnBrk="1" latinLnBrk="0" hangingPunct="1">
              <a:defRPr lang="es-ES_tradnl" sz="2400" b="1" kern="1200" dirty="0" smtClean="0">
                <a:solidFill>
                  <a:sysClr val="windowText" lastClr="000000"/>
                </a:solidFill>
                <a:latin typeface="Arial" pitchFamily="34" charset="0"/>
                <a:ea typeface="+mn-ea"/>
                <a:cs typeface="Arial" pitchFamily="34" charset="0"/>
              </a:defRPr>
            </a:lvl1pPr>
          </a:lstStyle>
          <a:p>
            <a:r>
              <a:rPr lang="es-ES" dirty="0" smtClean="0"/>
              <a:t>Haga clic para modificar el estilo de título del patrón</a:t>
            </a:r>
            <a:endParaRPr lang="es-ES_tradnl" dirty="0"/>
          </a:p>
        </p:txBody>
      </p:sp>
      <p:sp>
        <p:nvSpPr>
          <p:cNvPr id="27" name="26 Marcador de texto"/>
          <p:cNvSpPr>
            <a:spLocks noGrp="1"/>
          </p:cNvSpPr>
          <p:nvPr>
            <p:ph type="body" sz="quarter" idx="10"/>
          </p:nvPr>
        </p:nvSpPr>
        <p:spPr>
          <a:xfrm>
            <a:off x="2196855" y="1412881"/>
            <a:ext cx="4542137" cy="337078"/>
          </a:xfrm>
          <a:noFill/>
        </p:spPr>
        <p:txBody>
          <a:bodyPr vert="horz" wrap="square" lIns="120459" tIns="60229" rIns="120459" bIns="60229" rtlCol="0" anchor="ctr">
            <a:spAutoFit/>
          </a:bodyPr>
          <a:lstStyle>
            <a:lvl1pPr>
              <a:buNone/>
              <a:defRPr kumimoji="0" lang="es-ES_tradnl" sz="1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defRPr>
            </a:lvl1pPr>
          </a:lstStyle>
          <a:p>
            <a:pPr marL="0" marR="0" lvl="0" indent="0" algn="l" defTabSz="1204596" rtl="0" eaLnBrk="1" fontAlgn="auto" latinLnBrk="0" hangingPunct="1">
              <a:lnSpc>
                <a:spcPct val="100000"/>
              </a:lnSpc>
              <a:spcBef>
                <a:spcPct val="0"/>
              </a:spcBef>
              <a:spcAft>
                <a:spcPts val="0"/>
              </a:spcAft>
              <a:buClrTx/>
              <a:buSzTx/>
              <a:tabLst/>
              <a:defRPr/>
            </a:pPr>
            <a:r>
              <a:rPr lang="es-ES" dirty="0" smtClean="0"/>
              <a:t>Haga clic para modificar el estilo de texto del patrón</a:t>
            </a:r>
          </a:p>
        </p:txBody>
      </p:sp>
      <p:sp>
        <p:nvSpPr>
          <p:cNvPr id="16" name="15 CuadroTexto"/>
          <p:cNvSpPr txBox="1"/>
          <p:nvPr userDrawn="1"/>
        </p:nvSpPr>
        <p:spPr>
          <a:xfrm>
            <a:off x="12921779" y="0"/>
            <a:ext cx="746756" cy="377866"/>
          </a:xfrm>
          <a:prstGeom prst="rect">
            <a:avLst/>
          </a:prstGeom>
          <a:noFill/>
        </p:spPr>
        <p:txBody>
          <a:bodyPr wrap="none" lIns="99892" tIns="49946" rIns="99892" bIns="49946" rtlCol="0">
            <a:spAutoFit/>
          </a:bodyPr>
          <a:lstStyle/>
          <a:p>
            <a:pPr algn="r"/>
            <a:r>
              <a:rPr lang="es-ES_tradnl" sz="1800" dirty="0" smtClean="0">
                <a:solidFill>
                  <a:schemeClr val="bg1">
                    <a:lumMod val="50000"/>
                  </a:schemeClr>
                </a:solidFill>
              </a:rPr>
              <a:t>-</a:t>
            </a:r>
            <a:fld id="{8041F532-4A0C-4B0A-8E5A-568C7A7F2C0A}" type="slidenum">
              <a:rPr lang="es-ES_tradnl" sz="1800" smtClean="0">
                <a:solidFill>
                  <a:schemeClr val="bg1">
                    <a:lumMod val="50000"/>
                  </a:schemeClr>
                </a:solidFill>
              </a:rPr>
              <a:pPr algn="r"/>
              <a:t>‹Nº›</a:t>
            </a:fld>
            <a:r>
              <a:rPr lang="es-ES_tradnl" sz="1800" dirty="0" smtClean="0">
                <a:solidFill>
                  <a:schemeClr val="bg1">
                    <a:lumMod val="50000"/>
                  </a:schemeClr>
                </a:solidFill>
              </a:rPr>
              <a:t>-</a:t>
            </a:r>
            <a:endParaRPr lang="es-ES_tradnl" sz="1800" dirty="0">
              <a:solidFill>
                <a:schemeClr val="bg1">
                  <a:lumMod val="50000"/>
                </a:schemeClr>
              </a:solidFill>
            </a:endParaRPr>
          </a:p>
        </p:txBody>
      </p:sp>
      <p:cxnSp>
        <p:nvCxnSpPr>
          <p:cNvPr id="5" name="4 Conector recto"/>
          <p:cNvCxnSpPr/>
          <p:nvPr userDrawn="1"/>
        </p:nvCxnSpPr>
        <p:spPr>
          <a:xfrm>
            <a:off x="2041117" y="88183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userDrawn="1"/>
        </p:nvCxnSpPr>
        <p:spPr>
          <a:xfrm>
            <a:off x="2041117" y="1735875"/>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userDrawn="1"/>
        </p:nvCxnSpPr>
        <p:spPr>
          <a:xfrm>
            <a:off x="2050938" y="7002512"/>
            <a:ext cx="947994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1 CuadroTexto"/>
          <p:cNvSpPr txBox="1"/>
          <p:nvPr userDrawn="1"/>
        </p:nvSpPr>
        <p:spPr>
          <a:xfrm>
            <a:off x="2042907" y="7066781"/>
            <a:ext cx="3649589" cy="307777"/>
          </a:xfrm>
          <a:prstGeom prst="rect">
            <a:avLst/>
          </a:prstGeom>
          <a:noFill/>
        </p:spPr>
        <p:txBody>
          <a:bodyPr wrap="none" rtlCol="0">
            <a:spAutoFit/>
          </a:bodyPr>
          <a:lstStyle/>
          <a:p>
            <a:r>
              <a:rPr lang="es-ES" sz="1400" dirty="0" smtClean="0"/>
              <a:t>© </a:t>
            </a:r>
            <a:r>
              <a:rPr lang="es-ES" sz="1400" dirty="0" err="1" smtClean="0"/>
              <a:t>GreenPC</a:t>
            </a:r>
            <a:r>
              <a:rPr lang="es-ES" sz="1400" dirty="0" smtClean="0"/>
              <a:t>, S.L. Todos los derechos reservados.</a:t>
            </a:r>
            <a:endParaRPr lang="es-ES" sz="1400" dirty="0"/>
          </a:p>
        </p:txBody>
      </p:sp>
    </p:spTree>
    <p:extLst>
      <p:ext uri="{BB962C8B-B14F-4D97-AF65-F5344CB8AC3E}">
        <p14:creationId xmlns:p14="http://schemas.microsoft.com/office/powerpoint/2010/main" val="23128022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14695536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2886743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3279672" y="304097"/>
            <a:ext cx="4118574" cy="6479961"/>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916822" y="304097"/>
            <a:ext cx="12134830" cy="647996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ES_tradnl" dirty="0">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219574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080714" y="4742521"/>
            <a:ext cx="11628913" cy="1465807"/>
          </a:xfrm>
        </p:spPr>
        <p:txBody>
          <a:bodyPr anchor="t"/>
          <a:lstStyle>
            <a:lvl1pPr algn="l">
              <a:defRPr sz="53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1080714" y="3128083"/>
            <a:ext cx="11628913" cy="1614438"/>
          </a:xfrm>
        </p:spPr>
        <p:txBody>
          <a:bodyPr anchor="b"/>
          <a:lstStyle>
            <a:lvl1pPr marL="0" indent="0">
              <a:buNone/>
              <a:defRPr sz="2700">
                <a:solidFill>
                  <a:schemeClr val="tx1">
                    <a:tint val="75000"/>
                  </a:schemeClr>
                </a:solidFill>
              </a:defRPr>
            </a:lvl1pPr>
            <a:lvl2pPr marL="602298" indent="0">
              <a:buNone/>
              <a:defRPr sz="2400">
                <a:solidFill>
                  <a:schemeClr val="tx1">
                    <a:tint val="75000"/>
                  </a:schemeClr>
                </a:solidFill>
              </a:defRPr>
            </a:lvl2pPr>
            <a:lvl3pPr marL="1204596" indent="0">
              <a:buNone/>
              <a:defRPr sz="2000">
                <a:solidFill>
                  <a:schemeClr val="tx1">
                    <a:tint val="75000"/>
                  </a:schemeClr>
                </a:solidFill>
              </a:defRPr>
            </a:lvl3pPr>
            <a:lvl4pPr marL="1806894" indent="0">
              <a:buNone/>
              <a:defRPr sz="1800">
                <a:solidFill>
                  <a:schemeClr val="tx1">
                    <a:tint val="75000"/>
                  </a:schemeClr>
                </a:solidFill>
              </a:defRPr>
            </a:lvl4pPr>
            <a:lvl5pPr marL="2409193" indent="0">
              <a:buNone/>
              <a:defRPr sz="1800">
                <a:solidFill>
                  <a:schemeClr val="tx1">
                    <a:tint val="75000"/>
                  </a:schemeClr>
                </a:solidFill>
              </a:defRPr>
            </a:lvl5pPr>
            <a:lvl6pPr marL="3011490" indent="0">
              <a:buNone/>
              <a:defRPr sz="1800">
                <a:solidFill>
                  <a:schemeClr val="tx1">
                    <a:tint val="75000"/>
                  </a:schemeClr>
                </a:solidFill>
              </a:defRPr>
            </a:lvl6pPr>
            <a:lvl7pPr marL="3613790" indent="0">
              <a:buNone/>
              <a:defRPr sz="1800">
                <a:solidFill>
                  <a:schemeClr val="tx1">
                    <a:tint val="75000"/>
                  </a:schemeClr>
                </a:solidFill>
              </a:defRPr>
            </a:lvl7pPr>
            <a:lvl8pPr marL="4216087" indent="0">
              <a:buNone/>
              <a:defRPr sz="1800">
                <a:solidFill>
                  <a:schemeClr val="tx1">
                    <a:tint val="75000"/>
                  </a:schemeClr>
                </a:solidFill>
              </a:defRPr>
            </a:lvl8pPr>
            <a:lvl9pPr marL="4818386" indent="0">
              <a:buNone/>
              <a:defRPr sz="18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11"/>
          </p:nvPr>
        </p:nvSpPr>
        <p:spPr/>
        <p:txBody>
          <a:bodyPr/>
          <a:lstStyle/>
          <a:p>
            <a:endParaRPr lang="es-ES_tradnl" dirty="0"/>
          </a:p>
        </p:txBody>
      </p:sp>
      <p:sp>
        <p:nvSpPr>
          <p:cNvPr id="6" name="5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916822" y="1771615"/>
            <a:ext cx="8125515"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9270359" y="1771615"/>
            <a:ext cx="8127889" cy="5012445"/>
          </a:xfrm>
        </p:spPr>
        <p:txBody>
          <a:bodyPr/>
          <a:lstStyle>
            <a:lvl1pPr>
              <a:defRPr sz="3800"/>
            </a:lvl1pPr>
            <a:lvl2pPr>
              <a:defRPr sz="3100"/>
            </a:lvl2pPr>
            <a:lvl3pPr>
              <a:defRPr sz="2700"/>
            </a:lvl3pPr>
            <a:lvl4pPr>
              <a:defRPr sz="2400"/>
            </a:lvl4pPr>
            <a:lvl5pPr>
              <a:defRPr sz="2400"/>
            </a:lvl5pPr>
            <a:lvl6pPr>
              <a:defRPr sz="2400"/>
            </a:lvl6pPr>
            <a:lvl7pPr>
              <a:defRPr sz="2400"/>
            </a:lvl7pPr>
            <a:lvl8pPr>
              <a:defRPr sz="2400"/>
            </a:lvl8pPr>
            <a:lvl9pPr>
              <a:defRPr sz="2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5556"/>
            <a:ext cx="12312968" cy="1230048"/>
          </a:xfrm>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4" y="1652025"/>
            <a:ext cx="6044851"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684054" y="2340509"/>
            <a:ext cx="6044851"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6949799" y="1652025"/>
            <a:ext cx="6047224" cy="688484"/>
          </a:xfrm>
        </p:spPr>
        <p:txBody>
          <a:bodyPr anchor="b"/>
          <a:lstStyle>
            <a:lvl1pPr marL="0" indent="0">
              <a:buNone/>
              <a:defRPr sz="3100" b="1"/>
            </a:lvl1pPr>
            <a:lvl2pPr marL="602298" indent="0">
              <a:buNone/>
              <a:defRPr sz="2700" b="1"/>
            </a:lvl2pPr>
            <a:lvl3pPr marL="1204596" indent="0">
              <a:buNone/>
              <a:defRPr sz="2400" b="1"/>
            </a:lvl3pPr>
            <a:lvl4pPr marL="1806894" indent="0">
              <a:buNone/>
              <a:defRPr sz="2000" b="1"/>
            </a:lvl4pPr>
            <a:lvl5pPr marL="2409193" indent="0">
              <a:buNone/>
              <a:defRPr sz="2000" b="1"/>
            </a:lvl5pPr>
            <a:lvl6pPr marL="3011490" indent="0">
              <a:buNone/>
              <a:defRPr sz="2000" b="1"/>
            </a:lvl6pPr>
            <a:lvl7pPr marL="3613790" indent="0">
              <a:buNone/>
              <a:defRPr sz="2000" b="1"/>
            </a:lvl7pPr>
            <a:lvl8pPr marL="4216087" indent="0">
              <a:buNone/>
              <a:defRPr sz="2000" b="1"/>
            </a:lvl8pPr>
            <a:lvl9pPr marL="4818386" indent="0">
              <a:buNone/>
              <a:defRPr sz="20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6949799" y="2340509"/>
            <a:ext cx="6047224" cy="4252209"/>
          </a:xfrm>
        </p:spPr>
        <p:txBody>
          <a:bodyPr/>
          <a:lstStyle>
            <a:lvl1pPr>
              <a:defRPr sz="31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8" name="7 Marcador de pie de página"/>
          <p:cNvSpPr>
            <a:spLocks noGrp="1"/>
          </p:cNvSpPr>
          <p:nvPr>
            <p:ph type="ftr" sz="quarter" idx="11"/>
          </p:nvPr>
        </p:nvSpPr>
        <p:spPr/>
        <p:txBody>
          <a:bodyPr/>
          <a:lstStyle/>
          <a:p>
            <a:endParaRPr lang="es-ES_tradnl" dirty="0"/>
          </a:p>
        </p:txBody>
      </p:sp>
      <p:sp>
        <p:nvSpPr>
          <p:cNvPr id="9" name="8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4" name="3 Marcador de pie de página"/>
          <p:cNvSpPr>
            <a:spLocks noGrp="1"/>
          </p:cNvSpPr>
          <p:nvPr>
            <p:ph type="ftr" sz="quarter" idx="11"/>
          </p:nvPr>
        </p:nvSpPr>
        <p:spPr/>
        <p:txBody>
          <a:bodyPr/>
          <a:lstStyle/>
          <a:p>
            <a:endParaRPr lang="es-ES_tradnl" dirty="0"/>
          </a:p>
        </p:txBody>
      </p:sp>
      <p:sp>
        <p:nvSpPr>
          <p:cNvPr id="5" name="4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3" name="2 Marcador de pie de página"/>
          <p:cNvSpPr>
            <a:spLocks noGrp="1"/>
          </p:cNvSpPr>
          <p:nvPr>
            <p:ph type="ftr" sz="quarter" idx="11"/>
          </p:nvPr>
        </p:nvSpPr>
        <p:spPr/>
        <p:txBody>
          <a:bodyPr/>
          <a:lstStyle/>
          <a:p>
            <a:endParaRPr lang="es-ES_tradnl" dirty="0"/>
          </a:p>
        </p:txBody>
      </p:sp>
      <p:sp>
        <p:nvSpPr>
          <p:cNvPr id="4" name="3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055" y="293846"/>
            <a:ext cx="4500981" cy="1250549"/>
          </a:xfrm>
        </p:spPr>
        <p:txBody>
          <a:bodyPr anchor="b"/>
          <a:lstStyle>
            <a:lvl1pPr algn="l">
              <a:defRPr sz="27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5348921" y="293846"/>
            <a:ext cx="7648101" cy="6298871"/>
          </a:xfrm>
        </p:spPr>
        <p:txBody>
          <a:bodyPr/>
          <a:lstStyle>
            <a:lvl1pPr>
              <a:defRPr sz="4200"/>
            </a:lvl1pPr>
            <a:lvl2pPr>
              <a:defRPr sz="3800"/>
            </a:lvl2pPr>
            <a:lvl3pPr>
              <a:defRPr sz="3100"/>
            </a:lvl3pPr>
            <a:lvl4pPr>
              <a:defRPr sz="2700"/>
            </a:lvl4pPr>
            <a:lvl5pPr>
              <a:defRPr sz="2700"/>
            </a:lvl5pPr>
            <a:lvl6pPr>
              <a:defRPr sz="2700"/>
            </a:lvl6pPr>
            <a:lvl7pPr>
              <a:defRPr sz="2700"/>
            </a:lvl7pPr>
            <a:lvl8pPr>
              <a:defRPr sz="2700"/>
            </a:lvl8pPr>
            <a:lvl9pPr>
              <a:defRPr sz="27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684055" y="1544394"/>
            <a:ext cx="4500981" cy="5048322"/>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681587" y="5166203"/>
            <a:ext cx="8208645" cy="609899"/>
          </a:xfrm>
        </p:spPr>
        <p:txBody>
          <a:bodyPr anchor="b"/>
          <a:lstStyle>
            <a:lvl1pPr algn="l">
              <a:defRPr sz="27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2681587" y="659444"/>
            <a:ext cx="8208645" cy="4428173"/>
          </a:xfrm>
        </p:spPr>
        <p:txBody>
          <a:bodyPr/>
          <a:lstStyle>
            <a:lvl1pPr marL="0" indent="0">
              <a:buNone/>
              <a:defRPr sz="4200"/>
            </a:lvl1pPr>
            <a:lvl2pPr marL="602298" indent="0">
              <a:buNone/>
              <a:defRPr sz="3800"/>
            </a:lvl2pPr>
            <a:lvl3pPr marL="1204596" indent="0">
              <a:buNone/>
              <a:defRPr sz="3100"/>
            </a:lvl3pPr>
            <a:lvl4pPr marL="1806894" indent="0">
              <a:buNone/>
              <a:defRPr sz="2700"/>
            </a:lvl4pPr>
            <a:lvl5pPr marL="2409193" indent="0">
              <a:buNone/>
              <a:defRPr sz="2700"/>
            </a:lvl5pPr>
            <a:lvl6pPr marL="3011490" indent="0">
              <a:buNone/>
              <a:defRPr sz="2700"/>
            </a:lvl6pPr>
            <a:lvl7pPr marL="3613790" indent="0">
              <a:buNone/>
              <a:defRPr sz="2700"/>
            </a:lvl7pPr>
            <a:lvl8pPr marL="4216087" indent="0">
              <a:buNone/>
              <a:defRPr sz="2700"/>
            </a:lvl8pPr>
            <a:lvl9pPr marL="4818386" indent="0">
              <a:buNone/>
              <a:defRPr sz="2700"/>
            </a:lvl9pPr>
          </a:lstStyle>
          <a:p>
            <a:endParaRPr lang="es-ES_tradnl" dirty="0"/>
          </a:p>
        </p:txBody>
      </p:sp>
      <p:sp>
        <p:nvSpPr>
          <p:cNvPr id="4" name="3 Marcador de texto"/>
          <p:cNvSpPr>
            <a:spLocks noGrp="1"/>
          </p:cNvSpPr>
          <p:nvPr>
            <p:ph type="body" sz="half" idx="2"/>
          </p:nvPr>
        </p:nvSpPr>
        <p:spPr>
          <a:xfrm>
            <a:off x="2681587" y="5776101"/>
            <a:ext cx="8208645" cy="866159"/>
          </a:xfrm>
        </p:spPr>
        <p:txBody>
          <a:bodyPr/>
          <a:lstStyle>
            <a:lvl1pPr marL="0" indent="0">
              <a:buNone/>
              <a:defRPr sz="1800"/>
            </a:lvl1pPr>
            <a:lvl2pPr marL="602298" indent="0">
              <a:buNone/>
              <a:defRPr sz="1600"/>
            </a:lvl2pPr>
            <a:lvl3pPr marL="1204596" indent="0">
              <a:buNone/>
              <a:defRPr sz="1300"/>
            </a:lvl3pPr>
            <a:lvl4pPr marL="1806894" indent="0">
              <a:buNone/>
              <a:defRPr sz="1200"/>
            </a:lvl4pPr>
            <a:lvl5pPr marL="2409193" indent="0">
              <a:buNone/>
              <a:defRPr sz="1200"/>
            </a:lvl5pPr>
            <a:lvl6pPr marL="3011490" indent="0">
              <a:buNone/>
              <a:defRPr sz="1200"/>
            </a:lvl6pPr>
            <a:lvl7pPr marL="3613790" indent="0">
              <a:buNone/>
              <a:defRPr sz="1200"/>
            </a:lvl7pPr>
            <a:lvl8pPr marL="4216087" indent="0">
              <a:buNone/>
              <a:defRPr sz="1200"/>
            </a:lvl8pPr>
            <a:lvl9pPr marL="4818386" indent="0">
              <a:buNone/>
              <a:defRPr sz="12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544844A-C4FE-4E2B-998B-5A730188FE52}" type="datetimeFigureOut">
              <a:rPr lang="es-ES" smtClean="0"/>
              <a:pPr/>
              <a:t>29/04/2015</a:t>
            </a:fld>
            <a:endParaRPr lang="es-ES_tradnl" dirty="0"/>
          </a:p>
        </p:txBody>
      </p:sp>
      <p:sp>
        <p:nvSpPr>
          <p:cNvPr id="6" name="5 Marcador de pie de página"/>
          <p:cNvSpPr>
            <a:spLocks noGrp="1"/>
          </p:cNvSpPr>
          <p:nvPr>
            <p:ph type="ftr" sz="quarter" idx="11"/>
          </p:nvPr>
        </p:nvSpPr>
        <p:spPr/>
        <p:txBody>
          <a:bodyPr/>
          <a:lstStyle/>
          <a:p>
            <a:endParaRPr lang="es-ES_tradnl" dirty="0"/>
          </a:p>
        </p:txBody>
      </p:sp>
      <p:sp>
        <p:nvSpPr>
          <p:cNvPr id="7" name="6 Marcador de número de diapositiva"/>
          <p:cNvSpPr>
            <a:spLocks noGrp="1"/>
          </p:cNvSpPr>
          <p:nvPr>
            <p:ph type="sldNum" sz="quarter" idx="12"/>
          </p:nvPr>
        </p:nvSpPr>
        <p:spPr/>
        <p:txBody>
          <a:bodyPr/>
          <a:lstStyle/>
          <a:p>
            <a:fld id="{8C97AF09-FCA7-4C51-A66B-451A0EA57879}" type="slidenum">
              <a:rPr lang="es-ES_tradnl" smtClean="0"/>
              <a:pPr/>
              <a:t>‹Nº›</a:t>
            </a:fld>
            <a:endParaRPr lang="es-ES_trad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pPr/>
              <a:t>29/04/2015</a:t>
            </a:fld>
            <a:endParaRPr lang="es-ES_tradnl" dirty="0"/>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pPr/>
              <a:t>‹Nº›</a:t>
            </a:fld>
            <a:endParaRPr lang="es-ES_tradnl" dirty="0"/>
          </a:p>
        </p:txBody>
      </p:sp>
    </p:spTree>
  </p:cSld>
  <p:clrMap bg1="lt1" tx1="dk1" bg2="lt2" tx2="dk2" accent1="accent1" accent2="accent2" accent3="accent3" accent4="accent4" accent5="accent5" accent6="accent6" hlink="hlink" folHlink="folHlink"/>
  <p:sldLayoutIdLst>
    <p:sldLayoutId id="2147483662" r:id="rId1"/>
    <p:sldLayoutId id="214748367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84055" y="295556"/>
            <a:ext cx="12312968" cy="1230048"/>
          </a:xfrm>
          <a:prstGeom prst="rect">
            <a:avLst/>
          </a:prstGeom>
        </p:spPr>
        <p:txBody>
          <a:bodyPr vert="horz" lIns="120459" tIns="60229" rIns="120459" bIns="60229"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684055" y="1722068"/>
            <a:ext cx="12312968" cy="4870649"/>
          </a:xfrm>
          <a:prstGeom prst="rect">
            <a:avLst/>
          </a:prstGeom>
        </p:spPr>
        <p:txBody>
          <a:bodyPr vert="horz" lIns="120459" tIns="60229" rIns="120459" bIns="6022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684057" y="6840435"/>
            <a:ext cx="3192251" cy="392932"/>
          </a:xfrm>
          <a:prstGeom prst="rect">
            <a:avLst/>
          </a:prstGeom>
        </p:spPr>
        <p:txBody>
          <a:bodyPr vert="horz" lIns="120459" tIns="60229" rIns="120459" bIns="60229" rtlCol="0" anchor="ctr"/>
          <a:lstStyle>
            <a:lvl1pPr algn="l">
              <a:defRPr sz="1600">
                <a:solidFill>
                  <a:schemeClr val="tx1">
                    <a:tint val="75000"/>
                  </a:schemeClr>
                </a:solidFill>
              </a:defRPr>
            </a:lvl1pPr>
          </a:lstStyle>
          <a:p>
            <a:fld id="{1544844A-C4FE-4E2B-998B-5A730188FE52}" type="datetimeFigureOut">
              <a:rPr lang="es-ES" smtClean="0">
                <a:solidFill>
                  <a:prstClr val="black">
                    <a:tint val="75000"/>
                  </a:prstClr>
                </a:solidFill>
              </a:rPr>
              <a:pPr/>
              <a:t>29/04/2015</a:t>
            </a:fld>
            <a:endParaRPr lang="es-ES_tradnl" dirty="0">
              <a:solidFill>
                <a:prstClr val="black">
                  <a:tint val="75000"/>
                </a:prstClr>
              </a:solidFill>
            </a:endParaRPr>
          </a:p>
        </p:txBody>
      </p:sp>
      <p:sp>
        <p:nvSpPr>
          <p:cNvPr id="5" name="4 Marcador de pie de página"/>
          <p:cNvSpPr>
            <a:spLocks noGrp="1"/>
          </p:cNvSpPr>
          <p:nvPr>
            <p:ph type="ftr" sz="quarter" idx="3"/>
          </p:nvPr>
        </p:nvSpPr>
        <p:spPr>
          <a:xfrm>
            <a:off x="4674368" y="6840435"/>
            <a:ext cx="4332341" cy="392932"/>
          </a:xfrm>
          <a:prstGeom prst="rect">
            <a:avLst/>
          </a:prstGeom>
        </p:spPr>
        <p:txBody>
          <a:bodyPr vert="horz" lIns="120459" tIns="60229" rIns="120459" bIns="60229" rtlCol="0" anchor="ctr"/>
          <a:lstStyle>
            <a:lvl1pPr algn="ctr">
              <a:defRPr sz="1600">
                <a:solidFill>
                  <a:schemeClr val="tx1">
                    <a:tint val="75000"/>
                  </a:schemeClr>
                </a:solidFill>
              </a:defRPr>
            </a:lvl1pPr>
          </a:lstStyle>
          <a:p>
            <a:endParaRPr lang="es-ES_tradnl" dirty="0">
              <a:solidFill>
                <a:prstClr val="black">
                  <a:tint val="75000"/>
                </a:prstClr>
              </a:solidFill>
            </a:endParaRPr>
          </a:p>
        </p:txBody>
      </p:sp>
      <p:sp>
        <p:nvSpPr>
          <p:cNvPr id="6" name="5 Marcador de número de diapositiva"/>
          <p:cNvSpPr>
            <a:spLocks noGrp="1"/>
          </p:cNvSpPr>
          <p:nvPr>
            <p:ph type="sldNum" sz="quarter" idx="4"/>
          </p:nvPr>
        </p:nvSpPr>
        <p:spPr>
          <a:xfrm>
            <a:off x="9804773" y="6840435"/>
            <a:ext cx="3192251" cy="392932"/>
          </a:xfrm>
          <a:prstGeom prst="rect">
            <a:avLst/>
          </a:prstGeom>
        </p:spPr>
        <p:txBody>
          <a:bodyPr vert="horz" lIns="120459" tIns="60229" rIns="120459" bIns="60229" rtlCol="0" anchor="ctr"/>
          <a:lstStyle>
            <a:lvl1pPr algn="r">
              <a:defRPr sz="1600">
                <a:solidFill>
                  <a:schemeClr val="tx1">
                    <a:tint val="75000"/>
                  </a:schemeClr>
                </a:solidFill>
              </a:defRPr>
            </a:lvl1pPr>
          </a:lstStyle>
          <a:p>
            <a:fld id="{8C97AF09-FCA7-4C51-A66B-451A0EA57879}" type="slidenum">
              <a:rPr lang="es-ES_tradnl" smtClean="0">
                <a:solidFill>
                  <a:prstClr val="black">
                    <a:tint val="75000"/>
                  </a:prstClr>
                </a:solidFill>
              </a:rPr>
              <a:pPr/>
              <a:t>‹Nº›</a:t>
            </a:fld>
            <a:endParaRPr lang="es-ES_tradnl" dirty="0">
              <a:solidFill>
                <a:prstClr val="black">
                  <a:tint val="75000"/>
                </a:prstClr>
              </a:solidFill>
            </a:endParaRPr>
          </a:p>
        </p:txBody>
      </p:sp>
    </p:spTree>
    <p:extLst>
      <p:ext uri="{BB962C8B-B14F-4D97-AF65-F5344CB8AC3E}">
        <p14:creationId xmlns:p14="http://schemas.microsoft.com/office/powerpoint/2010/main" val="121795150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defTabSz="1204596" rtl="0" eaLnBrk="1" latinLnBrk="0" hangingPunct="1">
        <a:spcBef>
          <a:spcPct val="0"/>
        </a:spcBef>
        <a:buNone/>
        <a:defRPr sz="5800" kern="1200">
          <a:solidFill>
            <a:schemeClr val="tx1"/>
          </a:solidFill>
          <a:latin typeface="+mj-lt"/>
          <a:ea typeface="+mj-ea"/>
          <a:cs typeface="+mj-cs"/>
        </a:defRPr>
      </a:lvl1pPr>
    </p:titleStyle>
    <p:bodyStyle>
      <a:lvl1pPr marL="451723" indent="-451723" algn="l" defTabSz="1204596" rtl="0" eaLnBrk="1" latinLnBrk="0" hangingPunct="1">
        <a:spcBef>
          <a:spcPct val="20000"/>
        </a:spcBef>
        <a:buFont typeface="Arial" pitchFamily="34" charset="0"/>
        <a:buChar char="•"/>
        <a:defRPr sz="4200" kern="1200">
          <a:solidFill>
            <a:schemeClr val="tx1"/>
          </a:solidFill>
          <a:latin typeface="+mn-lt"/>
          <a:ea typeface="+mn-ea"/>
          <a:cs typeface="+mn-cs"/>
        </a:defRPr>
      </a:lvl1pPr>
      <a:lvl2pPr marL="978734" indent="-376437" algn="l" defTabSz="1204596" rtl="0" eaLnBrk="1" latinLnBrk="0" hangingPunct="1">
        <a:spcBef>
          <a:spcPct val="20000"/>
        </a:spcBef>
        <a:buFont typeface="Arial" pitchFamily="34" charset="0"/>
        <a:buChar char="–"/>
        <a:defRPr sz="3800" kern="1200">
          <a:solidFill>
            <a:schemeClr val="tx1"/>
          </a:solidFill>
          <a:latin typeface="+mn-lt"/>
          <a:ea typeface="+mn-ea"/>
          <a:cs typeface="+mn-cs"/>
        </a:defRPr>
      </a:lvl2pPr>
      <a:lvl3pPr marL="1505746" indent="-301149" algn="l" defTabSz="1204596" rtl="0" eaLnBrk="1" latinLnBrk="0" hangingPunct="1">
        <a:spcBef>
          <a:spcPct val="20000"/>
        </a:spcBef>
        <a:buFont typeface="Arial" pitchFamily="34" charset="0"/>
        <a:buChar char="•"/>
        <a:defRPr sz="3100" kern="1200">
          <a:solidFill>
            <a:schemeClr val="tx1"/>
          </a:solidFill>
          <a:latin typeface="+mn-lt"/>
          <a:ea typeface="+mn-ea"/>
          <a:cs typeface="+mn-cs"/>
        </a:defRPr>
      </a:lvl3pPr>
      <a:lvl4pPr marL="2108044"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10342"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126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14939"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17236"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19535" indent="-301149" algn="l" defTabSz="1204596"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s-ES"/>
      </a:defPPr>
      <a:lvl1pPr marL="0" algn="l" defTabSz="1204596" rtl="0" eaLnBrk="1" latinLnBrk="0" hangingPunct="1">
        <a:defRPr sz="2400" kern="1200">
          <a:solidFill>
            <a:schemeClr val="tx1"/>
          </a:solidFill>
          <a:latin typeface="+mn-lt"/>
          <a:ea typeface="+mn-ea"/>
          <a:cs typeface="+mn-cs"/>
        </a:defRPr>
      </a:lvl1pPr>
      <a:lvl2pPr marL="602298" algn="l" defTabSz="1204596" rtl="0" eaLnBrk="1" latinLnBrk="0" hangingPunct="1">
        <a:defRPr sz="2400" kern="1200">
          <a:solidFill>
            <a:schemeClr val="tx1"/>
          </a:solidFill>
          <a:latin typeface="+mn-lt"/>
          <a:ea typeface="+mn-ea"/>
          <a:cs typeface="+mn-cs"/>
        </a:defRPr>
      </a:lvl2pPr>
      <a:lvl3pPr marL="1204596" algn="l" defTabSz="1204596" rtl="0" eaLnBrk="1" latinLnBrk="0" hangingPunct="1">
        <a:defRPr sz="2400" kern="1200">
          <a:solidFill>
            <a:schemeClr val="tx1"/>
          </a:solidFill>
          <a:latin typeface="+mn-lt"/>
          <a:ea typeface="+mn-ea"/>
          <a:cs typeface="+mn-cs"/>
        </a:defRPr>
      </a:lvl3pPr>
      <a:lvl4pPr marL="1806894" algn="l" defTabSz="1204596" rtl="0" eaLnBrk="1" latinLnBrk="0" hangingPunct="1">
        <a:defRPr sz="2400" kern="1200">
          <a:solidFill>
            <a:schemeClr val="tx1"/>
          </a:solidFill>
          <a:latin typeface="+mn-lt"/>
          <a:ea typeface="+mn-ea"/>
          <a:cs typeface="+mn-cs"/>
        </a:defRPr>
      </a:lvl4pPr>
      <a:lvl5pPr marL="2409193" algn="l" defTabSz="1204596" rtl="0" eaLnBrk="1" latinLnBrk="0" hangingPunct="1">
        <a:defRPr sz="2400" kern="1200">
          <a:solidFill>
            <a:schemeClr val="tx1"/>
          </a:solidFill>
          <a:latin typeface="+mn-lt"/>
          <a:ea typeface="+mn-ea"/>
          <a:cs typeface="+mn-cs"/>
        </a:defRPr>
      </a:lvl5pPr>
      <a:lvl6pPr marL="3011490" algn="l" defTabSz="1204596" rtl="0" eaLnBrk="1" latinLnBrk="0" hangingPunct="1">
        <a:defRPr sz="2400" kern="1200">
          <a:solidFill>
            <a:schemeClr val="tx1"/>
          </a:solidFill>
          <a:latin typeface="+mn-lt"/>
          <a:ea typeface="+mn-ea"/>
          <a:cs typeface="+mn-cs"/>
        </a:defRPr>
      </a:lvl6pPr>
      <a:lvl7pPr marL="3613790" algn="l" defTabSz="1204596" rtl="0" eaLnBrk="1" latinLnBrk="0" hangingPunct="1">
        <a:defRPr sz="2400" kern="1200">
          <a:solidFill>
            <a:schemeClr val="tx1"/>
          </a:solidFill>
          <a:latin typeface="+mn-lt"/>
          <a:ea typeface="+mn-ea"/>
          <a:cs typeface="+mn-cs"/>
        </a:defRPr>
      </a:lvl7pPr>
      <a:lvl8pPr marL="4216087" algn="l" defTabSz="1204596" rtl="0" eaLnBrk="1" latinLnBrk="0" hangingPunct="1">
        <a:defRPr sz="2400" kern="1200">
          <a:solidFill>
            <a:schemeClr val="tx1"/>
          </a:solidFill>
          <a:latin typeface="+mn-lt"/>
          <a:ea typeface="+mn-ea"/>
          <a:cs typeface="+mn-cs"/>
        </a:defRPr>
      </a:lvl8pPr>
      <a:lvl9pPr marL="4818386" algn="l" defTabSz="120459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cma-international.org/publications/standards/Ecma-262.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excel.greenpc.es\www\cursosv2\images\fijasweb\main\portada8.jpg"/>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2202"/>
            <a:ext cx="13680000" cy="6264696"/>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59817" y="1313880"/>
            <a:ext cx="9597114" cy="3108543"/>
          </a:xfrm>
          <a:prstGeom prst="rect">
            <a:avLst/>
          </a:prstGeom>
          <a:noFill/>
        </p:spPr>
        <p:txBody>
          <a:bodyPr wrap="none" rtlCol="0">
            <a:spAutoFit/>
          </a:bodyPr>
          <a:lstStyle/>
          <a:p>
            <a:r>
              <a:rPr lang="es-ES" sz="4400" b="1" dirty="0" smtClean="0">
                <a:solidFill>
                  <a:schemeClr val="bg1"/>
                </a:solidFill>
                <a:latin typeface="Arial" panose="020B0604020202020204" pitchFamily="34" charset="0"/>
                <a:cs typeface="Arial" panose="020B0604020202020204" pitchFamily="34" charset="0"/>
              </a:rPr>
              <a:t>Curso:</a:t>
            </a:r>
          </a:p>
          <a:p>
            <a:endParaRPr lang="es-ES" sz="4400" b="1" dirty="0" smtClean="0">
              <a:solidFill>
                <a:schemeClr val="bg1"/>
              </a:solidFill>
              <a:latin typeface="Arial" panose="020B0604020202020204" pitchFamily="34" charset="0"/>
              <a:cs typeface="Arial" panose="020B0604020202020204" pitchFamily="34" charset="0"/>
            </a:endParaRPr>
          </a:p>
          <a:p>
            <a:r>
              <a:rPr lang="es-ES" sz="4400" b="1" dirty="0" smtClean="0">
                <a:solidFill>
                  <a:schemeClr val="bg1"/>
                </a:solidFill>
                <a:latin typeface="Arial" panose="020B0604020202020204" pitchFamily="34" charset="0"/>
                <a:cs typeface="Arial" panose="020B0604020202020204" pitchFamily="34" charset="0"/>
              </a:rPr>
              <a:t>Desarrollo de aplicaciones Web</a:t>
            </a:r>
          </a:p>
          <a:p>
            <a:pPr lvl="0"/>
            <a:r>
              <a:rPr lang="es-ES" sz="3200" dirty="0">
                <a:solidFill>
                  <a:schemeClr val="bg1"/>
                </a:solidFill>
              </a:rPr>
              <a:t>Desarrollar elementos de software en el entorno cliente</a:t>
            </a:r>
            <a:r>
              <a:rPr lang="es-ES" sz="3200" dirty="0" smtClean="0">
                <a:solidFill>
                  <a:schemeClr val="bg1"/>
                </a:solidFill>
              </a:rPr>
              <a:t>.</a:t>
            </a:r>
          </a:p>
          <a:p>
            <a:pPr lvl="0"/>
            <a:r>
              <a:rPr lang="es-ES" sz="3200" dirty="0" smtClean="0">
                <a:solidFill>
                  <a:schemeClr val="bg1"/>
                </a:solidFill>
              </a:rPr>
              <a:t>Presentación Temario e Introducción.</a:t>
            </a:r>
            <a:endParaRPr lang="es-ES" sz="3200" dirty="0">
              <a:solidFill>
                <a:schemeClr val="bg1"/>
              </a:solidFill>
            </a:endParaRPr>
          </a:p>
        </p:txBody>
      </p:sp>
      <p:pic>
        <p:nvPicPr>
          <p:cNvPr id="6" name="5 Imagen"/>
          <p:cNvPicPr/>
          <p:nvPr/>
        </p:nvPicPr>
        <p:blipFill>
          <a:blip r:embed="rId3" cstate="print"/>
          <a:srcRect/>
          <a:stretch>
            <a:fillRect/>
          </a:stretch>
        </p:blipFill>
        <p:spPr bwMode="auto">
          <a:xfrm>
            <a:off x="209154" y="89497"/>
            <a:ext cx="2016224" cy="864343"/>
          </a:xfrm>
          <a:prstGeom prst="rect">
            <a:avLst/>
          </a:prstGeom>
          <a:noFill/>
        </p:spPr>
      </p:pic>
      <p:sp>
        <p:nvSpPr>
          <p:cNvPr id="7" name="Text Box 7"/>
          <p:cNvSpPr txBox="1">
            <a:spLocks noChangeArrowheads="1"/>
          </p:cNvSpPr>
          <p:nvPr/>
        </p:nvSpPr>
        <p:spPr bwMode="auto">
          <a:xfrm>
            <a:off x="11385909" y="7020237"/>
            <a:ext cx="2255838" cy="336550"/>
          </a:xfrm>
          <a:prstGeom prst="rect">
            <a:avLst/>
          </a:prstGeom>
          <a:noFill/>
          <a:ln w="9525">
            <a:noFill/>
            <a:miter lim="800000"/>
            <a:headEnd/>
            <a:tailEnd/>
          </a:ln>
        </p:spPr>
        <p:txBody>
          <a:bodyPr wrap="none">
            <a:spAutoFit/>
          </a:bodyPr>
          <a:lstStyle/>
          <a:p>
            <a:r>
              <a:rPr lang="es-ES" sz="1600" b="1" dirty="0">
                <a:solidFill>
                  <a:schemeClr val="bg1"/>
                </a:solidFill>
                <a:latin typeface="Book Antiqua" pitchFamily="18" charset="0"/>
                <a:cs typeface="Arial" charset="0"/>
              </a:rPr>
              <a:t>Por Fernando </a:t>
            </a:r>
            <a:r>
              <a:rPr lang="es-ES" sz="1600" b="1" dirty="0" smtClean="0">
                <a:solidFill>
                  <a:schemeClr val="bg1"/>
                </a:solidFill>
                <a:latin typeface="Book Antiqua" pitchFamily="18" charset="0"/>
                <a:cs typeface="Arial" charset="0"/>
              </a:rPr>
              <a:t>Diezma</a:t>
            </a:r>
            <a:endParaRPr lang="es-ES" sz="1600" b="1" dirty="0">
              <a:solidFill>
                <a:schemeClr val="bg1"/>
              </a:solidFill>
              <a:latin typeface="Book Antiqua" pitchFamily="18" charset="0"/>
              <a:cs typeface="Arial" charset="0"/>
            </a:endParaRPr>
          </a:p>
        </p:txBody>
      </p:sp>
    </p:spTree>
    <p:extLst>
      <p:ext uri="{BB962C8B-B14F-4D97-AF65-F5344CB8AC3E}">
        <p14:creationId xmlns:p14="http://schemas.microsoft.com/office/powerpoint/2010/main" val="15349829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Integrando </a:t>
            </a:r>
            <a:r>
              <a:rPr lang="es-ES" dirty="0" err="1" smtClean="0">
                <a:solidFill>
                  <a:schemeClr val="tx1">
                    <a:lumMod val="95000"/>
                    <a:lumOff val="5000"/>
                  </a:schemeClr>
                </a:solidFill>
              </a:rPr>
              <a:t>Javascript</a:t>
            </a:r>
            <a:r>
              <a:rPr lang="es-ES" dirty="0" smtClean="0">
                <a:solidFill>
                  <a:schemeClr val="tx1">
                    <a:lumMod val="95000"/>
                    <a:lumOff val="5000"/>
                  </a:schemeClr>
                </a:solidFill>
              </a:rPr>
              <a:t> en el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83099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principal inconveniente de este método es que si se quiere hacer una modificación en el bloque de código, es necesario modificar todas las páginas que incluyen ese mismo bloque de código JavaScript.</a:t>
            </a:r>
          </a:p>
        </p:txBody>
      </p:sp>
    </p:spTree>
    <p:extLst>
      <p:ext uri="{BB962C8B-B14F-4D97-AF65-F5344CB8AC3E}">
        <p14:creationId xmlns:p14="http://schemas.microsoft.com/office/powerpoint/2010/main" val="4158965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3240537" y="3481744"/>
            <a:ext cx="7200000" cy="2660692"/>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&lt;!DOCTYPE html&gt;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&lt;html </a:t>
            </a:r>
            <a:r>
              <a:rPr lang="en-US" sz="1400" dirty="0" err="1">
                <a:solidFill>
                  <a:srgbClr val="008000"/>
                </a:solidFill>
                <a:latin typeface="Arial" panose="020B0604020202020204" pitchFamily="34" charset="0"/>
                <a:cs typeface="Arial" panose="020B0604020202020204" pitchFamily="34" charset="0"/>
              </a:rPr>
              <a:t>lang</a:t>
            </a:r>
            <a:r>
              <a:rPr lang="en-US" sz="1400" dirty="0">
                <a:solidFill>
                  <a:srgbClr val="008000"/>
                </a:solidFill>
                <a:latin typeface="Arial" panose="020B0604020202020204" pitchFamily="34" charset="0"/>
                <a:cs typeface="Arial" panose="020B0604020202020204" pitchFamily="34" charset="0"/>
              </a:rPr>
              <a:t>="</a:t>
            </a:r>
            <a:r>
              <a:rPr lang="en-US" sz="1400" dirty="0" err="1">
                <a:solidFill>
                  <a:srgbClr val="008000"/>
                </a:solidFill>
                <a:latin typeface="Arial" panose="020B0604020202020204" pitchFamily="34" charset="0"/>
                <a:cs typeface="Arial" panose="020B0604020202020204" pitchFamily="34" charset="0"/>
              </a:rPr>
              <a:t>es</a:t>
            </a:r>
            <a:r>
              <a:rPr lang="en-US" sz="1400" dirty="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&lt;head&gt;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&lt;meta charset="utf-8" /&gt;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title</a:t>
            </a:r>
            <a:r>
              <a:rPr lang="es-ES" sz="1400" dirty="0">
                <a:solidFill>
                  <a:srgbClr val="008000"/>
                </a:solidFill>
                <a:latin typeface="Arial" panose="020B0604020202020204" pitchFamily="34" charset="0"/>
                <a:cs typeface="Arial" panose="020B0604020202020204" pitchFamily="34" charset="0"/>
              </a:rPr>
              <a:t>&gt;Ejemplo de JavaScript en documento externo</a:t>
            </a:r>
            <a:r>
              <a:rPr lang="en-US" sz="1400" dirty="0">
                <a:solidFill>
                  <a:srgbClr val="008000"/>
                </a:solidFill>
                <a:latin typeface="Arial" panose="020B0604020202020204" pitchFamily="34" charset="0"/>
                <a:cs typeface="Arial" panose="020B0604020202020204" pitchFamily="34" charset="0"/>
              </a:rPr>
              <a:t>&lt;/title&gt;</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&lt;script </a:t>
            </a:r>
            <a:r>
              <a:rPr lang="es-ES" sz="1400" dirty="0" err="1">
                <a:solidFill>
                  <a:srgbClr val="008000"/>
                </a:solidFill>
                <a:latin typeface="Arial" panose="020B0604020202020204" pitchFamily="34" charset="0"/>
                <a:cs typeface="Arial" panose="020B0604020202020204" pitchFamily="34" charset="0"/>
              </a:rPr>
              <a:t>src</a:t>
            </a:r>
            <a:r>
              <a:rPr lang="es-ES" sz="1400" dirty="0">
                <a:solidFill>
                  <a:srgbClr val="008000"/>
                </a:solidFill>
                <a:latin typeface="Arial" panose="020B0604020202020204" pitchFamily="34" charset="0"/>
                <a:cs typeface="Arial" panose="020B0604020202020204" pitchFamily="34" charset="0"/>
              </a:rPr>
              <a:t>=“javascript1.js"&gt;&lt;/script&gt;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&lt;/head&gt;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&lt;body&gt;</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&lt;p&gt;Ejemplo de mensaje en </a:t>
            </a:r>
            <a:r>
              <a:rPr lang="es-ES" sz="1400" dirty="0" err="1">
                <a:solidFill>
                  <a:srgbClr val="008000"/>
                </a:solidFill>
                <a:latin typeface="Arial" panose="020B0604020202020204" pitchFamily="34" charset="0"/>
                <a:cs typeface="Arial" panose="020B0604020202020204" pitchFamily="34" charset="0"/>
              </a:rPr>
              <a:t>javascript</a:t>
            </a:r>
            <a:r>
              <a:rPr lang="es-ES" sz="1400" dirty="0">
                <a:solidFill>
                  <a:srgbClr val="008000"/>
                </a:solidFill>
                <a:latin typeface="Arial" panose="020B0604020202020204" pitchFamily="34" charset="0"/>
                <a:cs typeface="Arial" panose="020B0604020202020204" pitchFamily="34" charset="0"/>
              </a:rPr>
              <a:t>.&lt;/p&gt;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body</a:t>
            </a:r>
            <a:r>
              <a:rPr lang="es-ES" sz="1400" dirty="0">
                <a:solidFill>
                  <a:srgbClr val="008000"/>
                </a:solidFill>
                <a:latin typeface="Arial" panose="020B0604020202020204" pitchFamily="34" charset="0"/>
                <a:cs typeface="Arial" panose="020B0604020202020204" pitchFamily="34" charset="0"/>
              </a:rPr>
              <a:t>&gt;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html</a:t>
            </a:r>
            <a:r>
              <a:rPr lang="es-ES" sz="1400" dirty="0">
                <a:solidFill>
                  <a:srgbClr val="008000"/>
                </a:solidFill>
                <a:latin typeface="Arial" panose="020B0604020202020204" pitchFamily="34" charset="0"/>
                <a:cs typeface="Arial" panose="020B0604020202020204" pitchFamily="34" charset="0"/>
              </a:rPr>
              <a:t>&gt;</a:t>
            </a:r>
          </a:p>
        </p:txBody>
      </p:sp>
      <p:sp>
        <p:nvSpPr>
          <p:cNvPr id="14" name="5 Título"/>
          <p:cNvSpPr>
            <a:spLocks noGrp="1"/>
          </p:cNvSpPr>
          <p:nvPr>
            <p:ph type="title"/>
          </p:nvPr>
        </p:nvSpPr>
        <p:spPr/>
        <p:txBody>
          <a:bodyPr/>
          <a:lstStyle/>
          <a:p>
            <a:r>
              <a:rPr lang="es-ES" dirty="0" smtClean="0">
                <a:solidFill>
                  <a:schemeClr val="tx1">
                    <a:lumMod val="95000"/>
                    <a:lumOff val="5000"/>
                  </a:schemeClr>
                </a:solidFill>
              </a:rPr>
              <a:t>Integrando </a:t>
            </a:r>
            <a:r>
              <a:rPr lang="es-ES" dirty="0" err="1" smtClean="0">
                <a:solidFill>
                  <a:schemeClr val="tx1">
                    <a:lumMod val="95000"/>
                    <a:lumOff val="5000"/>
                  </a:schemeClr>
                </a:solidFill>
              </a:rPr>
              <a:t>Javascript</a:t>
            </a:r>
            <a:r>
              <a:rPr lang="es-ES" dirty="0" smtClean="0">
                <a:solidFill>
                  <a:schemeClr val="tx1">
                    <a:lumMod val="95000"/>
                    <a:lumOff val="5000"/>
                  </a:schemeClr>
                </a:solidFill>
              </a:rPr>
              <a:t> en el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1323439"/>
          </a:xfrm>
          <a:prstGeom prst="rect">
            <a:avLst/>
          </a:prstGeom>
        </p:spPr>
        <p:txBody>
          <a:bodyPr wrap="square">
            <a:spAutoFit/>
          </a:bodyPr>
          <a:lstStyle/>
          <a:p>
            <a:pPr lvl="0" algn="just" defTabSz="914400" fontAlgn="base">
              <a:spcBef>
                <a:spcPct val="0"/>
              </a:spcBef>
              <a:spcAft>
                <a:spcPct val="0"/>
              </a:spcAft>
            </a:pPr>
            <a:r>
              <a:rPr lang="es-ES" sz="1600" b="1" dirty="0">
                <a:solidFill>
                  <a:prstClr val="black"/>
                </a:solidFill>
                <a:latin typeface="Arial" panose="020B0604020202020204" pitchFamily="34" charset="0"/>
                <a:cs typeface="Arial" panose="020B0604020202020204" pitchFamily="34" charset="0"/>
              </a:rPr>
              <a:t>Definir JavaScript en un archivo externo</a:t>
            </a:r>
          </a:p>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Las instrucciones JavaScript se pueden incluir en un archivo externo de tipo JavaScript que los documentos HTML enlazan mediante la etiqueta &lt;script&gt;. Se pueden crear todos los archivos JavaScript que sean necesarios y cada documento HTML puede enlazar tantos archivos JavaScript como necesite.</a:t>
            </a:r>
          </a:p>
        </p:txBody>
      </p:sp>
      <p:sp>
        <p:nvSpPr>
          <p:cNvPr id="6" name="5 Rectángulo"/>
          <p:cNvSpPr/>
          <p:nvPr/>
        </p:nvSpPr>
        <p:spPr>
          <a:xfrm>
            <a:off x="7344593" y="3330104"/>
            <a:ext cx="2900153" cy="338554"/>
          </a:xfrm>
          <a:prstGeom prst="rect">
            <a:avLst/>
          </a:prstGeom>
          <a:solidFill>
            <a:schemeClr val="bg1"/>
          </a:solidFill>
        </p:spPr>
        <p:txBody>
          <a:bodyPr wrap="none">
            <a:spAutoFit/>
          </a:bodyPr>
          <a:lstStyle/>
          <a:p>
            <a:r>
              <a:rPr lang="es-ES" sz="1600" dirty="0" err="1">
                <a:solidFill>
                  <a:schemeClr val="tx2"/>
                </a:solidFill>
                <a:latin typeface="Arial" panose="020B0604020202020204" pitchFamily="34" charset="0"/>
                <a:cs typeface="Arial" panose="020B0604020202020204" pitchFamily="34" charset="0"/>
              </a:rPr>
              <a:t>Introduccion</a:t>
            </a:r>
            <a:r>
              <a:rPr lang="es-ES" sz="1600" dirty="0">
                <a:solidFill>
                  <a:schemeClr val="tx2"/>
                </a:solidFill>
                <a:latin typeface="Arial" panose="020B0604020202020204" pitchFamily="34" charset="0"/>
                <a:cs typeface="Arial" panose="020B0604020202020204" pitchFamily="34" charset="0"/>
              </a:rPr>
              <a:t> </a:t>
            </a:r>
            <a:r>
              <a:rPr lang="es-ES" sz="1600" dirty="0" err="1" smtClean="0">
                <a:solidFill>
                  <a:schemeClr val="tx2"/>
                </a:solidFill>
                <a:latin typeface="Arial" panose="020B0604020202020204" pitchFamily="34" charset="0"/>
                <a:cs typeface="Arial" panose="020B0604020202020204" pitchFamily="34" charset="0"/>
              </a:rPr>
              <a:t>Javascript</a:t>
            </a:r>
            <a:r>
              <a:rPr lang="es-ES" sz="1600" dirty="0" smtClean="0">
                <a:solidFill>
                  <a:schemeClr val="tx2"/>
                </a:solidFill>
                <a:latin typeface="Arial" panose="020B0604020202020204" pitchFamily="34" charset="0"/>
                <a:cs typeface="Arial" panose="020B0604020202020204" pitchFamily="34" charset="0"/>
              </a:rPr>
              <a:t> 1.html</a:t>
            </a:r>
            <a:endParaRPr lang="es-ES" sz="1600" dirty="0">
              <a:solidFill>
                <a:schemeClr val="tx2"/>
              </a:solidFill>
              <a:latin typeface="Arial" panose="020B0604020202020204" pitchFamily="34" charset="0"/>
              <a:cs typeface="Arial" panose="020B0604020202020204" pitchFamily="34" charset="0"/>
            </a:endParaRPr>
          </a:p>
        </p:txBody>
      </p:sp>
      <p:sp>
        <p:nvSpPr>
          <p:cNvPr id="9" name="8 Rectángulo"/>
          <p:cNvSpPr/>
          <p:nvPr/>
        </p:nvSpPr>
        <p:spPr>
          <a:xfrm>
            <a:off x="3240537" y="6379701"/>
            <a:ext cx="7200000" cy="50625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("Un mensaje de prueba");</a:t>
            </a:r>
          </a:p>
        </p:txBody>
      </p:sp>
      <p:sp>
        <p:nvSpPr>
          <p:cNvPr id="10" name="9 Rectángulo"/>
          <p:cNvSpPr/>
          <p:nvPr/>
        </p:nvSpPr>
        <p:spPr>
          <a:xfrm>
            <a:off x="8783619" y="6210424"/>
            <a:ext cx="1369286" cy="338554"/>
          </a:xfrm>
          <a:prstGeom prst="rect">
            <a:avLst/>
          </a:prstGeom>
          <a:solidFill>
            <a:schemeClr val="bg1"/>
          </a:solidFill>
        </p:spPr>
        <p:txBody>
          <a:bodyPr wrap="none">
            <a:spAutoFit/>
          </a:bodyPr>
          <a:lstStyle/>
          <a:p>
            <a:r>
              <a:rPr lang="es-ES" sz="1600" dirty="0">
                <a:solidFill>
                  <a:schemeClr val="tx2"/>
                </a:solidFill>
                <a:latin typeface="Arial" panose="020B0604020202020204" pitchFamily="34" charset="0"/>
                <a:cs typeface="Arial" panose="020B0604020202020204" pitchFamily="34" charset="0"/>
              </a:rPr>
              <a:t>javascript1.js</a:t>
            </a:r>
          </a:p>
        </p:txBody>
      </p:sp>
    </p:spTree>
    <p:extLst>
      <p:ext uri="{BB962C8B-B14F-4D97-AF65-F5344CB8AC3E}">
        <p14:creationId xmlns:p14="http://schemas.microsoft.com/office/powerpoint/2010/main" val="4285667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Integrando </a:t>
            </a:r>
            <a:r>
              <a:rPr lang="es-ES" dirty="0" err="1" smtClean="0">
                <a:solidFill>
                  <a:schemeClr val="tx1">
                    <a:lumMod val="95000"/>
                    <a:lumOff val="5000"/>
                  </a:schemeClr>
                </a:solidFill>
              </a:rPr>
              <a:t>Javascript</a:t>
            </a:r>
            <a:r>
              <a:rPr lang="es-ES" dirty="0" smtClean="0">
                <a:solidFill>
                  <a:schemeClr val="tx1">
                    <a:lumMod val="95000"/>
                    <a:lumOff val="5000"/>
                  </a:schemeClr>
                </a:solidFill>
              </a:rPr>
              <a:t> en el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3046988"/>
          </a:xfrm>
          <a:prstGeom prst="rect">
            <a:avLst/>
          </a:prstGeom>
        </p:spPr>
        <p:txBody>
          <a:bodyPr wrap="square">
            <a:spAutoFit/>
          </a:bodyPr>
          <a:lstStyle/>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Este método requiere definir el atributo </a:t>
            </a:r>
            <a:r>
              <a:rPr lang="es-ES" sz="1600" b="1" dirty="0" err="1">
                <a:solidFill>
                  <a:prstClr val="black"/>
                </a:solidFill>
                <a:latin typeface="Arial" panose="020B0604020202020204" pitchFamily="34" charset="0"/>
                <a:cs typeface="Arial" panose="020B0604020202020204" pitchFamily="34" charset="0"/>
              </a:rPr>
              <a:t>src</a:t>
            </a:r>
            <a:r>
              <a:rPr lang="es-ES" sz="1600" dirty="0">
                <a:solidFill>
                  <a:prstClr val="black"/>
                </a:solidFill>
                <a:latin typeface="Arial" panose="020B0604020202020204" pitchFamily="34" charset="0"/>
                <a:cs typeface="Arial" panose="020B0604020202020204" pitchFamily="34" charset="0"/>
              </a:rPr>
              <a:t>, que es el que indica la URL correspondiente al archivo JavaScript que se quiere enlazar. Cada etiqueta &lt;script&gt; solamente puede enlazar un único archivo, pero en una misma página se pueden incluir tantas etiquetas &lt;script&gt; como sean necesarias.</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Los archivos de tipo JavaScript son documentos normales de texto con la extensión .</a:t>
            </a:r>
            <a:r>
              <a:rPr lang="es-ES" sz="1600" dirty="0" err="1">
                <a:solidFill>
                  <a:prstClr val="black"/>
                </a:solidFill>
                <a:latin typeface="Arial" panose="020B0604020202020204" pitchFamily="34" charset="0"/>
                <a:cs typeface="Arial" panose="020B0604020202020204" pitchFamily="34" charset="0"/>
              </a:rPr>
              <a:t>js</a:t>
            </a:r>
            <a:r>
              <a:rPr lang="es-ES" sz="1600" dirty="0">
                <a:solidFill>
                  <a:prstClr val="black"/>
                </a:solidFill>
                <a:latin typeface="Arial" panose="020B0604020202020204" pitchFamily="34" charset="0"/>
                <a:cs typeface="Arial" panose="020B0604020202020204" pitchFamily="34" charset="0"/>
              </a:rPr>
              <a:t>, que se pueden crear con cualquier editor de texto.</a:t>
            </a:r>
          </a:p>
          <a:p>
            <a:pPr lvl="0" algn="just" defTabSz="914400" fontAlgn="base">
              <a:spcBef>
                <a:spcPct val="0"/>
              </a:spcBef>
              <a:spcAft>
                <a:spcPct val="0"/>
              </a:spcAft>
            </a:pPr>
            <a:endParaRPr lang="es-ES" sz="1600" dirty="0">
              <a:solidFill>
                <a:prstClr val="black"/>
              </a:solidFill>
              <a:latin typeface="Arial" panose="020B0604020202020204" pitchFamily="34" charset="0"/>
              <a:cs typeface="Arial" panose="020B0604020202020204" pitchFamily="34" charset="0"/>
            </a:endParaRPr>
          </a:p>
          <a:p>
            <a:pPr lvl="0" algn="just" defTabSz="914400" fontAlgn="base">
              <a:spcBef>
                <a:spcPct val="0"/>
              </a:spcBef>
              <a:spcAft>
                <a:spcPct val="0"/>
              </a:spcAft>
            </a:pPr>
            <a:r>
              <a:rPr lang="es-ES" sz="1600" dirty="0">
                <a:solidFill>
                  <a:prstClr val="black"/>
                </a:solidFill>
                <a:latin typeface="Arial" panose="020B0604020202020204" pitchFamily="34" charset="0"/>
                <a:cs typeface="Arial" panose="020B0604020202020204" pitchFamily="34" charset="0"/>
              </a:rPr>
              <a:t>La principal ventaja de enlazar un archivo JavaScript externo es que se simplifica el código HTML de la página, y que se puede reutilizar el mismo código JavaScript en todas las páginas del sitio web y que cualquier modificación realizada en el archivo JavaScript se ve reflejada inmediatamente en todas las páginas HTML que lo enlazan.</a:t>
            </a:r>
          </a:p>
        </p:txBody>
      </p:sp>
    </p:spTree>
    <p:extLst>
      <p:ext uri="{BB962C8B-B14F-4D97-AF65-F5344CB8AC3E}">
        <p14:creationId xmlns:p14="http://schemas.microsoft.com/office/powerpoint/2010/main" val="803847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Integrando </a:t>
            </a:r>
            <a:r>
              <a:rPr lang="es-ES" dirty="0" err="1" smtClean="0">
                <a:solidFill>
                  <a:schemeClr val="tx1">
                    <a:lumMod val="95000"/>
                    <a:lumOff val="5000"/>
                  </a:schemeClr>
                </a:solidFill>
              </a:rPr>
              <a:t>Javascript</a:t>
            </a:r>
            <a:r>
              <a:rPr lang="es-ES" dirty="0" smtClean="0">
                <a:solidFill>
                  <a:schemeClr val="tx1">
                    <a:lumMod val="95000"/>
                    <a:lumOff val="5000"/>
                  </a:schemeClr>
                </a:solidFill>
              </a:rPr>
              <a:t> en el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830997"/>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Incluir JavaScript en los elementos HTML</a:t>
            </a:r>
          </a:p>
          <a:p>
            <a:pPr algn="just"/>
            <a:r>
              <a:rPr lang="es-ES" sz="1600" dirty="0">
                <a:latin typeface="Arial" panose="020B0604020202020204" pitchFamily="34" charset="0"/>
                <a:cs typeface="Arial" panose="020B0604020202020204" pitchFamily="34" charset="0"/>
              </a:rPr>
              <a:t>Este último método es el menos utilizado, aunque puede ser necesario en algunos casos, ya que consiste en incluir trozos de JavaScript dentro del código HTML de la página.</a:t>
            </a:r>
          </a:p>
        </p:txBody>
      </p:sp>
      <p:sp>
        <p:nvSpPr>
          <p:cNvPr id="5" name="4 Rectángulo"/>
          <p:cNvSpPr/>
          <p:nvPr/>
        </p:nvSpPr>
        <p:spPr>
          <a:xfrm>
            <a:off x="2769191" y="3139341"/>
            <a:ext cx="8175802" cy="2876136"/>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&lt;!DOCTYPE html&gt;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&lt;html </a:t>
            </a:r>
            <a:r>
              <a:rPr lang="en-US" sz="1400" dirty="0" err="1">
                <a:solidFill>
                  <a:srgbClr val="008000"/>
                </a:solidFill>
                <a:latin typeface="Arial" panose="020B0604020202020204" pitchFamily="34" charset="0"/>
                <a:cs typeface="Arial" panose="020B0604020202020204" pitchFamily="34" charset="0"/>
              </a:rPr>
              <a:t>lang</a:t>
            </a:r>
            <a:r>
              <a:rPr lang="en-US" sz="1400" dirty="0">
                <a:solidFill>
                  <a:srgbClr val="008000"/>
                </a:solidFill>
                <a:latin typeface="Arial" panose="020B0604020202020204" pitchFamily="34" charset="0"/>
                <a:cs typeface="Arial" panose="020B0604020202020204" pitchFamily="34" charset="0"/>
              </a:rPr>
              <a:t>="</a:t>
            </a:r>
            <a:r>
              <a:rPr lang="en-US" sz="1400" dirty="0" err="1">
                <a:solidFill>
                  <a:srgbClr val="008000"/>
                </a:solidFill>
                <a:latin typeface="Arial" panose="020B0604020202020204" pitchFamily="34" charset="0"/>
                <a:cs typeface="Arial" panose="020B0604020202020204" pitchFamily="34" charset="0"/>
              </a:rPr>
              <a:t>es</a:t>
            </a:r>
            <a:r>
              <a:rPr lang="en-U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n-US" sz="1400" dirty="0" smtClean="0">
                <a:solidFill>
                  <a:srgbClr val="008000"/>
                </a:solidFill>
                <a:latin typeface="Arial" panose="020B0604020202020204" pitchFamily="34" charset="0"/>
                <a:cs typeface="Arial" panose="020B0604020202020204" pitchFamily="34" charset="0"/>
              </a:rPr>
              <a:t>	&lt;</a:t>
            </a:r>
            <a:r>
              <a:rPr lang="en-US" sz="1400" dirty="0">
                <a:solidFill>
                  <a:srgbClr val="008000"/>
                </a:solidFill>
                <a:latin typeface="Arial" panose="020B0604020202020204" pitchFamily="34" charset="0"/>
                <a:cs typeface="Arial" panose="020B0604020202020204" pitchFamily="34" charset="0"/>
              </a:rPr>
              <a:t>head</a:t>
            </a:r>
            <a:r>
              <a:rPr lang="en-U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n-US" sz="1400" dirty="0" smtClean="0">
                <a:solidFill>
                  <a:srgbClr val="008000"/>
                </a:solidFill>
                <a:latin typeface="Arial" panose="020B0604020202020204" pitchFamily="34" charset="0"/>
                <a:cs typeface="Arial" panose="020B0604020202020204" pitchFamily="34" charset="0"/>
              </a:rPr>
              <a:t>		&lt;</a:t>
            </a:r>
            <a:r>
              <a:rPr lang="en-US" sz="1400" dirty="0">
                <a:solidFill>
                  <a:srgbClr val="008000"/>
                </a:solidFill>
                <a:latin typeface="Arial" panose="020B0604020202020204" pitchFamily="34" charset="0"/>
                <a:cs typeface="Arial" panose="020B0604020202020204" pitchFamily="34" charset="0"/>
              </a:rPr>
              <a:t>meta charset="utf-8" </a:t>
            </a:r>
            <a:r>
              <a:rPr lang="en-U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n-U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title</a:t>
            </a:r>
            <a:r>
              <a:rPr lang="es-ES" sz="1400" dirty="0">
                <a:solidFill>
                  <a:srgbClr val="008000"/>
                </a:solidFill>
                <a:latin typeface="Arial" panose="020B0604020202020204" pitchFamily="34" charset="0"/>
                <a:cs typeface="Arial" panose="020B0604020202020204" pitchFamily="34" charset="0"/>
              </a:rPr>
              <a:t>&gt;Ejemplo de JavaScript en los elementos</a:t>
            </a:r>
            <a:r>
              <a:rPr lang="en-US" sz="1400" dirty="0">
                <a:solidFill>
                  <a:srgbClr val="008000"/>
                </a:solidFill>
                <a:latin typeface="Arial" panose="020B0604020202020204" pitchFamily="34" charset="0"/>
                <a:cs typeface="Arial" panose="020B0604020202020204" pitchFamily="34" charset="0"/>
              </a:rPr>
              <a:t>&lt;/title</a:t>
            </a:r>
            <a:r>
              <a:rPr lang="en-U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n-US" sz="1400" dirty="0" smtClean="0">
                <a:solidFill>
                  <a:srgbClr val="008000"/>
                </a:solidFill>
                <a:latin typeface="Arial" panose="020B0604020202020204" pitchFamily="34" charset="0"/>
                <a:cs typeface="Arial" panose="020B0604020202020204" pitchFamily="34" charset="0"/>
              </a:rPr>
              <a:t>	&lt;/</a:t>
            </a:r>
            <a:r>
              <a:rPr lang="en-US" sz="1400" dirty="0">
                <a:solidFill>
                  <a:srgbClr val="008000"/>
                </a:solidFill>
                <a:latin typeface="Arial" panose="020B0604020202020204" pitchFamily="34" charset="0"/>
                <a:cs typeface="Arial" panose="020B0604020202020204" pitchFamily="34" charset="0"/>
              </a:rPr>
              <a:t>head</a:t>
            </a:r>
            <a:r>
              <a:rPr lang="en-U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n-US" sz="1400" dirty="0" smtClean="0">
                <a:solidFill>
                  <a:srgbClr val="008000"/>
                </a:solidFill>
                <a:latin typeface="Arial" panose="020B0604020202020204" pitchFamily="34" charset="0"/>
                <a:cs typeface="Arial" panose="020B0604020202020204" pitchFamily="34" charset="0"/>
              </a:rPr>
              <a:t>	&lt;</a:t>
            </a:r>
            <a:r>
              <a:rPr lang="en-US" sz="1400" dirty="0">
                <a:solidFill>
                  <a:srgbClr val="008000"/>
                </a:solidFill>
                <a:latin typeface="Arial" panose="020B0604020202020204" pitchFamily="34" charset="0"/>
                <a:cs typeface="Arial" panose="020B0604020202020204" pitchFamily="34" charset="0"/>
              </a:rPr>
              <a:t>body</a:t>
            </a:r>
            <a:r>
              <a:rPr lang="en-U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p </a:t>
            </a:r>
            <a:r>
              <a:rPr lang="es-ES" sz="1400" dirty="0" err="1">
                <a:solidFill>
                  <a:srgbClr val="008000"/>
                </a:solidFill>
                <a:latin typeface="Arial" panose="020B0604020202020204" pitchFamily="34" charset="0"/>
                <a:cs typeface="Arial" panose="020B0604020202020204" pitchFamily="34" charset="0"/>
              </a:rPr>
              <a:t>onclick</a:t>
            </a:r>
            <a:r>
              <a:rPr lang="es-ES" sz="1400" dirty="0">
                <a:solidFill>
                  <a:srgbClr val="008000"/>
                </a:solidFill>
                <a:latin typeface="Arial" panose="020B0604020202020204" pitchFamily="34" charset="0"/>
                <a:cs typeface="Arial" panose="020B0604020202020204" pitchFamily="34" charset="0"/>
              </a:rPr>
              <a:t>="</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('Ejemplo de mensaje en </a:t>
            </a:r>
            <a:r>
              <a:rPr lang="es-ES" sz="1400" dirty="0" err="1">
                <a:solidFill>
                  <a:srgbClr val="008000"/>
                </a:solidFill>
                <a:latin typeface="Arial" panose="020B0604020202020204" pitchFamily="34" charset="0"/>
                <a:cs typeface="Arial" panose="020B0604020202020204" pitchFamily="34" charset="0"/>
              </a:rPr>
              <a:t>javascript</a:t>
            </a:r>
            <a:r>
              <a:rPr lang="es-E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s-ES" sz="1400" dirty="0" smtClean="0">
                <a:solidFill>
                  <a:srgbClr val="008000"/>
                </a:solidFill>
                <a:latin typeface="Arial" panose="020B0604020202020204" pitchFamily="34" charset="0"/>
                <a:cs typeface="Arial" panose="020B0604020202020204" pitchFamily="34" charset="0"/>
              </a:rPr>
              <a:t>			Ejemplo </a:t>
            </a:r>
            <a:r>
              <a:rPr lang="es-ES" sz="1400" dirty="0">
                <a:solidFill>
                  <a:srgbClr val="008000"/>
                </a:solidFill>
                <a:latin typeface="Arial" panose="020B0604020202020204" pitchFamily="34" charset="0"/>
                <a:cs typeface="Arial" panose="020B0604020202020204" pitchFamily="34" charset="0"/>
              </a:rPr>
              <a:t>de mensaje en </a:t>
            </a:r>
            <a:r>
              <a:rPr lang="es-ES" sz="1400" dirty="0" err="1">
                <a:solidFill>
                  <a:srgbClr val="008000"/>
                </a:solidFill>
                <a:latin typeface="Arial" panose="020B0604020202020204" pitchFamily="34" charset="0"/>
                <a:cs typeface="Arial" panose="020B0604020202020204" pitchFamily="34" charset="0"/>
              </a:rPr>
              <a:t>javascript</a:t>
            </a:r>
            <a:r>
              <a:rPr lang="es-ES" sz="1400" dirty="0" smtClean="0">
                <a:solidFill>
                  <a:srgbClr val="008000"/>
                </a:solidFill>
                <a:latin typeface="Arial" panose="020B0604020202020204" pitchFamily="34" charset="0"/>
                <a:cs typeface="Arial" panose="020B0604020202020204" pitchFamily="34" charset="0"/>
              </a:rPr>
              <a:t>.</a:t>
            </a:r>
          </a:p>
          <a:p>
            <a:pPr>
              <a:tabLst>
                <a:tab pos="358775" algn="l"/>
                <a:tab pos="715963" algn="l"/>
                <a:tab pos="1074738"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a:solidFill>
                  <a:srgbClr val="008000"/>
                </a:solidFill>
                <a:latin typeface="Arial" panose="020B0604020202020204" pitchFamily="34" charset="0"/>
                <a:cs typeface="Arial" panose="020B0604020202020204" pitchFamily="34" charset="0"/>
              </a:rPr>
              <a:t>p</a:t>
            </a:r>
            <a:r>
              <a:rPr lang="es-ES" sz="1400" dirty="0" smtClean="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s-ES" sz="1400" dirty="0" smtClean="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body</a:t>
            </a:r>
            <a:r>
              <a:rPr lang="es-ES" sz="1400" dirty="0">
                <a:solidFill>
                  <a:srgbClr val="008000"/>
                </a:solidFill>
                <a:latin typeface="Arial" panose="020B0604020202020204" pitchFamily="34" charset="0"/>
                <a:cs typeface="Arial" panose="020B0604020202020204" pitchFamily="34" charset="0"/>
              </a:rPr>
              <a:t>&gt;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html</a:t>
            </a:r>
            <a:r>
              <a:rPr lang="es-ES" sz="1400" dirty="0">
                <a:solidFill>
                  <a:srgbClr val="008000"/>
                </a:solidFill>
                <a:latin typeface="Arial" panose="020B0604020202020204" pitchFamily="34" charset="0"/>
                <a:cs typeface="Arial" panose="020B0604020202020204" pitchFamily="34" charset="0"/>
              </a:rPr>
              <a:t>&gt;</a:t>
            </a:r>
          </a:p>
        </p:txBody>
      </p:sp>
      <p:sp>
        <p:nvSpPr>
          <p:cNvPr id="6" name="5 Rectángulo"/>
          <p:cNvSpPr/>
          <p:nvPr/>
        </p:nvSpPr>
        <p:spPr>
          <a:xfrm>
            <a:off x="7974748" y="2970064"/>
            <a:ext cx="2842445" cy="338554"/>
          </a:xfrm>
          <a:prstGeom prst="rect">
            <a:avLst/>
          </a:prstGeom>
          <a:solidFill>
            <a:schemeClr val="bg1"/>
          </a:solidFill>
        </p:spPr>
        <p:txBody>
          <a:bodyPr wrap="none">
            <a:spAutoFit/>
          </a:bodyPr>
          <a:lstStyle/>
          <a:p>
            <a:r>
              <a:rPr lang="es-ES" sz="1600" dirty="0" err="1">
                <a:solidFill>
                  <a:schemeClr val="tx2"/>
                </a:solidFill>
                <a:latin typeface="Arial" panose="020B0604020202020204" pitchFamily="34" charset="0"/>
                <a:cs typeface="Arial" panose="020B0604020202020204" pitchFamily="34" charset="0"/>
              </a:rPr>
              <a:t>Introduccion</a:t>
            </a:r>
            <a:r>
              <a:rPr lang="es-ES" sz="1600" dirty="0">
                <a:solidFill>
                  <a:schemeClr val="tx2"/>
                </a:solidFill>
                <a:latin typeface="Arial" panose="020B0604020202020204" pitchFamily="34" charset="0"/>
                <a:cs typeface="Arial" panose="020B0604020202020204" pitchFamily="34" charset="0"/>
              </a:rPr>
              <a:t> Javascript2.html</a:t>
            </a:r>
          </a:p>
        </p:txBody>
      </p:sp>
      <p:sp>
        <p:nvSpPr>
          <p:cNvPr id="7" name="6 Rectángulo"/>
          <p:cNvSpPr/>
          <p:nvPr/>
        </p:nvSpPr>
        <p:spPr>
          <a:xfrm>
            <a:off x="2304033" y="6099507"/>
            <a:ext cx="8928992" cy="83099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El mayor inconveniente de este método es que </a:t>
            </a:r>
            <a:r>
              <a:rPr lang="es-ES" sz="1600" dirty="0" smtClean="0">
                <a:latin typeface="Arial" panose="020B0604020202020204" pitchFamily="34" charset="0"/>
                <a:cs typeface="Arial" panose="020B0604020202020204" pitchFamily="34" charset="0"/>
              </a:rPr>
              <a:t>complica </a:t>
            </a:r>
            <a:r>
              <a:rPr lang="es-ES" sz="1600" dirty="0">
                <a:latin typeface="Arial" panose="020B0604020202020204" pitchFamily="34" charset="0"/>
                <a:cs typeface="Arial" panose="020B0604020202020204" pitchFamily="34" charset="0"/>
              </a:rPr>
              <a:t> innecesariamente el código </a:t>
            </a:r>
            <a:r>
              <a:rPr lang="es-ES" sz="1600" dirty="0" smtClean="0">
                <a:latin typeface="Arial" panose="020B0604020202020204" pitchFamily="34" charset="0"/>
                <a:cs typeface="Arial" panose="020B0604020202020204" pitchFamily="34" charset="0"/>
              </a:rPr>
              <a:t>HTML </a:t>
            </a:r>
            <a:r>
              <a:rPr lang="es-ES" sz="1600" dirty="0">
                <a:latin typeface="Arial" panose="020B0604020202020204" pitchFamily="34" charset="0"/>
                <a:cs typeface="Arial" panose="020B0604020202020204" pitchFamily="34" charset="0"/>
              </a:rPr>
              <a:t>de la página </a:t>
            </a:r>
            <a:r>
              <a:rPr lang="es-ES" sz="1600" dirty="0" smtClean="0">
                <a:latin typeface="Arial" panose="020B0604020202020204" pitchFamily="34" charset="0"/>
                <a:cs typeface="Arial" panose="020B0604020202020204" pitchFamily="34" charset="0"/>
              </a:rPr>
              <a:t>a la vez que su mantenimiento. </a:t>
            </a:r>
            <a:r>
              <a:rPr lang="es-ES" sz="1600" dirty="0">
                <a:latin typeface="Arial" panose="020B0604020202020204" pitchFamily="34" charset="0"/>
                <a:cs typeface="Arial" panose="020B0604020202020204" pitchFamily="34" charset="0"/>
              </a:rPr>
              <a:t>En general, este método </a:t>
            </a:r>
            <a:r>
              <a:rPr lang="es-ES" sz="1600" b="1" dirty="0">
                <a:latin typeface="Arial" panose="020B0604020202020204" pitchFamily="34" charset="0"/>
                <a:cs typeface="Arial" panose="020B0604020202020204" pitchFamily="34" charset="0"/>
              </a:rPr>
              <a:t>sólo se utiliza para definir algunos eventos</a:t>
            </a:r>
            <a:r>
              <a:rPr lang="es-ES" sz="1600" dirty="0">
                <a:latin typeface="Arial" panose="020B0604020202020204" pitchFamily="34" charset="0"/>
                <a:cs typeface="Arial" panose="020B0604020202020204" pitchFamily="34" charset="0"/>
              </a:rPr>
              <a:t> y en algunos otros casos </a:t>
            </a:r>
            <a:r>
              <a:rPr lang="es-ES" sz="1600" dirty="0" smtClean="0">
                <a:latin typeface="Arial" panose="020B0604020202020204" pitchFamily="34" charset="0"/>
                <a:cs typeface="Arial" panose="020B0604020202020204" pitchFamily="34" charset="0"/>
              </a:rPr>
              <a:t>especiales.</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518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Etiqueta </a:t>
            </a:r>
            <a:r>
              <a:rPr lang="es-ES" dirty="0" err="1" smtClean="0">
                <a:solidFill>
                  <a:schemeClr val="tx1">
                    <a:lumMod val="95000"/>
                    <a:lumOff val="5000"/>
                  </a:schemeClr>
                </a:solidFill>
              </a:rPr>
              <a:t>noscript</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9" name="8 Rectángulo"/>
          <p:cNvSpPr/>
          <p:nvPr/>
        </p:nvSpPr>
        <p:spPr>
          <a:xfrm>
            <a:off x="2376041" y="1961952"/>
            <a:ext cx="8784976" cy="1815882"/>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Algunos navegadores no disponen de soporte completo de JavaScript, otros navegadores permiten bloquearlo parcialmente e incluso algunos usuarios bloquean completamente el uso de JavaScript porque creen que así navegan de forma más segura</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En estos casos, es habitual que si la página web requiere JavaScript para su correcto funcionamiento, se incluya un mensaje de aviso al usuario indicándole que debería activar JavaScript para disfrutar completamente de la página.</a:t>
            </a:r>
            <a:endParaRPr lang="es-ES" sz="1600" dirty="0">
              <a:latin typeface="Arial" panose="020B0604020202020204" pitchFamily="34" charset="0"/>
              <a:cs typeface="Arial" panose="020B0604020202020204" pitchFamily="34" charset="0"/>
            </a:endParaRPr>
          </a:p>
        </p:txBody>
      </p:sp>
      <p:sp>
        <p:nvSpPr>
          <p:cNvPr id="10" name="9 Rectángulo"/>
          <p:cNvSpPr/>
          <p:nvPr/>
        </p:nvSpPr>
        <p:spPr>
          <a:xfrm>
            <a:off x="2830822" y="4978136"/>
            <a:ext cx="8175802" cy="1583474"/>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body</a:t>
            </a:r>
            <a:r>
              <a:rPr lang="es-ES" sz="1400" dirty="0">
                <a:solidFill>
                  <a:srgbClr val="008000"/>
                </a:solidFill>
                <a:latin typeface="Arial" panose="020B0604020202020204" pitchFamily="34" charset="0"/>
                <a:cs typeface="Arial" panose="020B0604020202020204" pitchFamily="34" charset="0"/>
              </a:rPr>
              <a:t>&gt;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noscript</a:t>
            </a:r>
            <a:r>
              <a:rPr lang="es-ES" sz="1400" dirty="0">
                <a:solidFill>
                  <a:srgbClr val="008000"/>
                </a:solidFill>
                <a:latin typeface="Arial" panose="020B0604020202020204" pitchFamily="34" charset="0"/>
                <a:cs typeface="Arial" panose="020B0604020202020204" pitchFamily="34" charset="0"/>
              </a:rPr>
              <a:t>&gt;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&lt;p&gt;La página que estás viendo requiere para su funcionamiento el uso de JavaScript. Si lo has deshabilitado intencionadamente, por favor vuelve a activarlo.&lt;/p&gt;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noscript</a:t>
            </a:r>
            <a:r>
              <a:rPr lang="es-ES" sz="1400" dirty="0">
                <a:solidFill>
                  <a:srgbClr val="008000"/>
                </a:solidFill>
                <a:latin typeface="Arial" panose="020B0604020202020204" pitchFamily="34" charset="0"/>
                <a:cs typeface="Arial" panose="020B0604020202020204" pitchFamily="34" charset="0"/>
              </a:rPr>
              <a:t>&gt;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body</a:t>
            </a:r>
            <a:r>
              <a:rPr lang="es-ES" sz="1400" dirty="0">
                <a:solidFill>
                  <a:srgbClr val="008000"/>
                </a:solidFill>
                <a:latin typeface="Arial" panose="020B0604020202020204" pitchFamily="34" charset="0"/>
                <a:cs typeface="Arial" panose="020B0604020202020204" pitchFamily="34" charset="0"/>
              </a:rPr>
              <a:t>&gt;</a:t>
            </a:r>
          </a:p>
        </p:txBody>
      </p:sp>
    </p:spTree>
    <p:extLst>
      <p:ext uri="{BB962C8B-B14F-4D97-AF65-F5344CB8AC3E}">
        <p14:creationId xmlns:p14="http://schemas.microsoft.com/office/powerpoint/2010/main" val="17655835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Etiqueta </a:t>
            </a:r>
            <a:r>
              <a:rPr lang="es-ES" dirty="0" err="1" smtClean="0">
                <a:solidFill>
                  <a:schemeClr val="tx1">
                    <a:lumMod val="95000"/>
                    <a:lumOff val="5000"/>
                  </a:schemeClr>
                </a:solidFill>
              </a:rPr>
              <a:t>noscript</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9" name="8 Rectángulo"/>
          <p:cNvSpPr/>
          <p:nvPr/>
        </p:nvSpPr>
        <p:spPr>
          <a:xfrm>
            <a:off x="2376041" y="1961952"/>
            <a:ext cx="8784976" cy="83099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etiqueta &lt;</a:t>
            </a:r>
            <a:r>
              <a:rPr lang="es-ES" sz="1600" dirty="0" err="1">
                <a:latin typeface="Arial" panose="020B0604020202020204" pitchFamily="34" charset="0"/>
                <a:cs typeface="Arial" panose="020B0604020202020204" pitchFamily="34" charset="0"/>
              </a:rPr>
              <a:t>noscript</a:t>
            </a:r>
            <a:r>
              <a:rPr lang="es-ES" sz="1600" dirty="0">
                <a:latin typeface="Arial" panose="020B0604020202020204" pitchFamily="34" charset="0"/>
                <a:cs typeface="Arial" panose="020B0604020202020204" pitchFamily="34" charset="0"/>
              </a:rPr>
              <a:t>&gt; se debe incluir </a:t>
            </a:r>
            <a:r>
              <a:rPr lang="es-ES" sz="1600" b="1" dirty="0">
                <a:latin typeface="Arial" panose="020B0604020202020204" pitchFamily="34" charset="0"/>
                <a:cs typeface="Arial" panose="020B0604020202020204" pitchFamily="34" charset="0"/>
              </a:rPr>
              <a:t>en el interior de la etiqueta &lt;</a:t>
            </a:r>
            <a:r>
              <a:rPr lang="es-ES" sz="1600" b="1" dirty="0" err="1">
                <a:latin typeface="Arial" panose="020B0604020202020204" pitchFamily="34" charset="0"/>
                <a:cs typeface="Arial" panose="020B0604020202020204" pitchFamily="34" charset="0"/>
              </a:rPr>
              <a:t>body</a:t>
            </a:r>
            <a:r>
              <a:rPr lang="es-ES" sz="1600" b="1" dirty="0">
                <a:latin typeface="Arial" panose="020B0604020202020204" pitchFamily="34" charset="0"/>
                <a:cs typeface="Arial" panose="020B0604020202020204" pitchFamily="34" charset="0"/>
              </a:rPr>
              <a:t>&gt;</a:t>
            </a:r>
            <a:r>
              <a:rPr lang="es-ES" sz="1600" dirty="0">
                <a:latin typeface="Arial" panose="020B0604020202020204" pitchFamily="34" charset="0"/>
                <a:cs typeface="Arial" panose="020B0604020202020204" pitchFamily="34" charset="0"/>
              </a:rPr>
              <a:t> (normalmente se incluye al principio de &lt;</a:t>
            </a:r>
            <a:r>
              <a:rPr lang="es-ES" sz="1600" dirty="0" err="1">
                <a:latin typeface="Arial" panose="020B0604020202020204" pitchFamily="34" charset="0"/>
                <a:cs typeface="Arial" panose="020B0604020202020204" pitchFamily="34" charset="0"/>
              </a:rPr>
              <a:t>body</a:t>
            </a:r>
            <a:r>
              <a:rPr lang="es-ES" sz="1600" dirty="0">
                <a:latin typeface="Arial" panose="020B0604020202020204" pitchFamily="34" charset="0"/>
                <a:cs typeface="Arial" panose="020B0604020202020204" pitchFamily="34" charset="0"/>
              </a:rPr>
              <a:t>&gt;). El mensaje que muestra &lt;</a:t>
            </a:r>
            <a:r>
              <a:rPr lang="es-ES" sz="1600" dirty="0" err="1">
                <a:latin typeface="Arial" panose="020B0604020202020204" pitchFamily="34" charset="0"/>
                <a:cs typeface="Arial" panose="020B0604020202020204" pitchFamily="34" charset="0"/>
              </a:rPr>
              <a:t>noscript</a:t>
            </a:r>
            <a:r>
              <a:rPr lang="es-ES" sz="1600" dirty="0">
                <a:latin typeface="Arial" panose="020B0604020202020204" pitchFamily="34" charset="0"/>
                <a:cs typeface="Arial" panose="020B0604020202020204" pitchFamily="34" charset="0"/>
              </a:rPr>
              <a:t>&gt; puede incluir cualquier elemento o etiqueta HTML.</a:t>
            </a:r>
          </a:p>
        </p:txBody>
      </p:sp>
    </p:spTree>
    <p:extLst>
      <p:ext uri="{BB962C8B-B14F-4D97-AF65-F5344CB8AC3E}">
        <p14:creationId xmlns:p14="http://schemas.microsoft.com/office/powerpoint/2010/main" val="3381438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Glosario básico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5" name="4 Rectángulo"/>
          <p:cNvSpPr/>
          <p:nvPr/>
        </p:nvSpPr>
        <p:spPr>
          <a:xfrm>
            <a:off x="2376041" y="1889944"/>
            <a:ext cx="8856984" cy="3046988"/>
          </a:xfrm>
          <a:prstGeom prst="rect">
            <a:avLst/>
          </a:prstGeom>
        </p:spPr>
        <p:txBody>
          <a:bodyPr wrap="square">
            <a:spAutoFit/>
          </a:bodyPr>
          <a:lstStyle/>
          <a:p>
            <a:pPr algn="just"/>
            <a:r>
              <a:rPr lang="es-ES" sz="1600" b="1" dirty="0">
                <a:latin typeface="Arial" panose="020B0604020202020204" pitchFamily="34" charset="0"/>
                <a:cs typeface="Arial" panose="020B0604020202020204" pitchFamily="34" charset="0"/>
              </a:rPr>
              <a:t>Script</a:t>
            </a:r>
            <a:r>
              <a:rPr lang="es-ES" sz="1600" dirty="0">
                <a:latin typeface="Arial" panose="020B0604020202020204" pitchFamily="34" charset="0"/>
                <a:cs typeface="Arial" panose="020B0604020202020204" pitchFamily="34" charset="0"/>
              </a:rPr>
              <a:t>: cada uno de los programas, aplicaciones o trozos de código creados con el lenguaje de programación JavaScript. Unas pocas líneas de código forman un script y un archivo de miles de líneas de JavaScript también se considera un script. A veces se traduce al español directamente como </a:t>
            </a:r>
            <a:r>
              <a:rPr lang="es-ES" sz="1600" i="1" dirty="0">
                <a:latin typeface="Arial" panose="020B0604020202020204" pitchFamily="34" charset="0"/>
                <a:cs typeface="Arial" panose="020B0604020202020204" pitchFamily="34" charset="0"/>
              </a:rPr>
              <a:t>"</a:t>
            </a:r>
            <a:r>
              <a:rPr lang="es-ES" sz="1600" i="1" dirty="0" smtClean="0">
                <a:latin typeface="Arial" panose="020B0604020202020204" pitchFamily="34" charset="0"/>
                <a:cs typeface="Arial" panose="020B0604020202020204" pitchFamily="34" charset="0"/>
              </a:rPr>
              <a:t>guion</a:t>
            </a:r>
            <a:r>
              <a:rPr lang="es-ES" sz="1600" i="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aunque script es una palabra más adecuada y comúnmente aceptada</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Sentencia</a:t>
            </a:r>
            <a:r>
              <a:rPr lang="es-ES" sz="1600" dirty="0">
                <a:latin typeface="Arial" panose="020B0604020202020204" pitchFamily="34" charset="0"/>
                <a:cs typeface="Arial" panose="020B0604020202020204" pitchFamily="34" charset="0"/>
              </a:rPr>
              <a:t>: cada una de las instrucciones que forman un script</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b="1" dirty="0">
                <a:latin typeface="Arial" panose="020B0604020202020204" pitchFamily="34" charset="0"/>
                <a:cs typeface="Arial" panose="020B0604020202020204" pitchFamily="34" charset="0"/>
              </a:rPr>
              <a:t>Palabras reservadas</a:t>
            </a:r>
            <a:r>
              <a:rPr lang="es-ES" sz="1600" dirty="0">
                <a:latin typeface="Arial" panose="020B0604020202020204" pitchFamily="34" charset="0"/>
                <a:cs typeface="Arial" panose="020B0604020202020204" pitchFamily="34" charset="0"/>
              </a:rPr>
              <a:t>: son las palabras (en inglés) que se utilizan para construir las sentencias de JavaScript y que por tanto no pueden ser utilizadas libremente. Las palabras actualmente reservadas por JavaScript son</a:t>
            </a:r>
            <a:r>
              <a:rPr lang="es-ES" sz="1600" dirty="0" smtClean="0">
                <a:latin typeface="Arial" panose="020B0604020202020204" pitchFamily="34" charset="0"/>
                <a:cs typeface="Arial" panose="020B0604020202020204" pitchFamily="34" charset="0"/>
              </a:rPr>
              <a:t>:  </a:t>
            </a:r>
          </a:p>
          <a:p>
            <a:pPr algn="just"/>
            <a:endParaRPr lang="es-ES" sz="1600" dirty="0">
              <a:latin typeface="Arial" panose="020B0604020202020204" pitchFamily="34" charset="0"/>
              <a:cs typeface="Arial" panose="020B0604020202020204" pitchFamily="34" charset="0"/>
            </a:endParaRPr>
          </a:p>
        </p:txBody>
      </p:sp>
      <p:sp>
        <p:nvSpPr>
          <p:cNvPr id="6" name="5 CuadroTexto"/>
          <p:cNvSpPr txBox="1"/>
          <p:nvPr/>
        </p:nvSpPr>
        <p:spPr>
          <a:xfrm>
            <a:off x="4536281" y="4698256"/>
            <a:ext cx="5002701" cy="2375063"/>
          </a:xfrm>
          <a:prstGeom prst="rect">
            <a:avLst/>
          </a:prstGeom>
          <a:noFill/>
        </p:spPr>
        <p:txBody>
          <a:bodyPr wrap="square" numCol="3" rtlCol="0">
            <a:noAutofit/>
          </a:bodyPr>
          <a:lstStyle/>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break</a:t>
            </a: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case</a:t>
            </a: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catch</a:t>
            </a: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continue</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default</a:t>
            </a: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delete</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do</a:t>
            </a: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else</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finally</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for</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function</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if</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in</a:t>
            </a: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instanceof</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new</a:t>
            </a: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return</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switch</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this</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throw</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smtClean="0">
                <a:latin typeface="Arial" panose="020B0604020202020204" pitchFamily="34" charset="0"/>
                <a:cs typeface="Arial" panose="020B0604020202020204" pitchFamily="34" charset="0"/>
              </a:rPr>
              <a:t>try</a:t>
            </a: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typeof</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var</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void</a:t>
            </a:r>
            <a:r>
              <a:rPr lang="es-ES" sz="1600" dirty="0">
                <a:latin typeface="Arial" panose="020B0604020202020204" pitchFamily="34" charset="0"/>
                <a:cs typeface="Arial" panose="020B0604020202020204" pitchFamily="34" charset="0"/>
              </a:rPr>
              <a:t> </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while</a:t>
            </a:r>
            <a:endParaRPr lang="es-ES"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600" dirty="0" err="1" smtClean="0">
                <a:latin typeface="Arial" panose="020B0604020202020204" pitchFamily="34" charset="0"/>
                <a:cs typeface="Arial" panose="020B0604020202020204" pitchFamily="34" charset="0"/>
              </a:rPr>
              <a:t>with</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293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Glosario básico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7" name="6 Rectángulo"/>
          <p:cNvSpPr/>
          <p:nvPr/>
        </p:nvSpPr>
        <p:spPr>
          <a:xfrm>
            <a:off x="2376041" y="1953235"/>
            <a:ext cx="8784976" cy="427809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sintaxis de un lenguaje de programación se define como el conjunto de reglas que deben seguirse al escribir el código fuente de los programas para considerarse como correctos para ese lenguaje de programación</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sintaxis de JavaScript es muy similar a la de otros lenguajes de programación como Java y C. Las normas básicas que definen la sintaxis de JavaScript son las siguientes</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b="1" dirty="0">
                <a:latin typeface="Arial" panose="020B0604020202020204" pitchFamily="34" charset="0"/>
                <a:cs typeface="Arial" panose="020B0604020202020204" pitchFamily="34" charset="0"/>
              </a:rPr>
              <a:t>No se tienen en cuenta los espacios en blanco y las nuevas líneas</a:t>
            </a:r>
            <a:r>
              <a:rPr lang="es-ES" sz="1600" dirty="0">
                <a:latin typeface="Arial" panose="020B0604020202020204" pitchFamily="34" charset="0"/>
                <a:cs typeface="Arial" panose="020B0604020202020204" pitchFamily="34" charset="0"/>
              </a:rPr>
              <a:t>: como sucede con </a:t>
            </a:r>
            <a:r>
              <a:rPr lang="es-ES" sz="1600" dirty="0" smtClean="0">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el intérprete de JavaScript ignora cualquier espacio en blanco sobrante, por lo que el código se puede ordenar de forma adecuada para entenderlo mejor (tabulando las líneas, añadiendo espacios, creando nuevas líneas, </a:t>
            </a:r>
            <a:r>
              <a:rPr lang="es-ES"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b="1" dirty="0">
                <a:latin typeface="Arial" panose="020B0604020202020204" pitchFamily="34" charset="0"/>
                <a:cs typeface="Arial" panose="020B0604020202020204" pitchFamily="34" charset="0"/>
              </a:rPr>
              <a:t>Se distinguen las mayúsculas y minúsculas</a:t>
            </a:r>
            <a:r>
              <a:rPr lang="es-ES" sz="1600" dirty="0">
                <a:latin typeface="Arial" panose="020B0604020202020204" pitchFamily="34" charset="0"/>
                <a:cs typeface="Arial" panose="020B0604020202020204" pitchFamily="34" charset="0"/>
              </a:rPr>
              <a:t>: al igual que sucede con la sintaxis de las etiquetas y elementos </a:t>
            </a:r>
            <a:r>
              <a:rPr lang="es-ES" sz="1600" dirty="0" smtClean="0">
                <a:latin typeface="Arial" panose="020B0604020202020204" pitchFamily="34" charset="0"/>
                <a:cs typeface="Arial" panose="020B0604020202020204" pitchFamily="34" charset="0"/>
              </a:rPr>
              <a:t>HTML</a:t>
            </a:r>
            <a:r>
              <a:rPr lang="es-ES" sz="1600" dirty="0">
                <a:latin typeface="Arial" panose="020B0604020202020204" pitchFamily="34" charset="0"/>
                <a:cs typeface="Arial" panose="020B0604020202020204" pitchFamily="34" charset="0"/>
              </a:rPr>
              <a:t>. Sin embargo, si en una página </a:t>
            </a:r>
            <a:r>
              <a:rPr lang="es-ES" sz="1600" dirty="0" smtClean="0">
                <a:latin typeface="Arial" panose="020B0604020202020204" pitchFamily="34" charset="0"/>
                <a:cs typeface="Arial" panose="020B0604020202020204" pitchFamily="34" charset="0"/>
              </a:rPr>
              <a:t>HTML </a:t>
            </a:r>
            <a:r>
              <a:rPr lang="es-ES" sz="1600" dirty="0">
                <a:latin typeface="Arial" panose="020B0604020202020204" pitchFamily="34" charset="0"/>
                <a:cs typeface="Arial" panose="020B0604020202020204" pitchFamily="34" charset="0"/>
              </a:rPr>
              <a:t>se utilizan indistintamente mayúsculas y minúsculas, la página se visualiza correctamente, siendo el único problema la no validación de la página. En cambio, si en JavaScript se intercambian mayúsculas y minúsculas el script no funciona</a:t>
            </a:r>
            <a:r>
              <a:rPr lang="es-ES"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82963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Glosario básico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7" name="6 Rectángulo"/>
          <p:cNvSpPr/>
          <p:nvPr/>
        </p:nvSpPr>
        <p:spPr>
          <a:xfrm>
            <a:off x="2376041" y="1953235"/>
            <a:ext cx="8784976" cy="3293209"/>
          </a:xfrm>
          <a:prstGeom prst="rect">
            <a:avLst/>
          </a:prstGeom>
        </p:spPr>
        <p:txBody>
          <a:bodyPr wrap="square">
            <a:spAutoFit/>
          </a:bodyPr>
          <a:lstStyle/>
          <a:p>
            <a:pPr marL="285750" indent="-285750" algn="just">
              <a:buFont typeface="Arial" panose="020B0604020202020204" pitchFamily="34" charset="0"/>
              <a:buChar char="•"/>
            </a:pPr>
            <a:r>
              <a:rPr lang="es-ES" sz="1600" b="1" dirty="0" smtClean="0">
                <a:latin typeface="Arial" panose="020B0604020202020204" pitchFamily="34" charset="0"/>
                <a:cs typeface="Arial" panose="020B0604020202020204" pitchFamily="34" charset="0"/>
              </a:rPr>
              <a:t>No </a:t>
            </a:r>
            <a:r>
              <a:rPr lang="es-ES" sz="1600" b="1" dirty="0">
                <a:latin typeface="Arial" panose="020B0604020202020204" pitchFamily="34" charset="0"/>
                <a:cs typeface="Arial" panose="020B0604020202020204" pitchFamily="34" charset="0"/>
              </a:rPr>
              <a:t>se define el tipo de las variables</a:t>
            </a:r>
            <a:r>
              <a:rPr lang="es-ES" sz="1600" dirty="0">
                <a:latin typeface="Arial" panose="020B0604020202020204" pitchFamily="34" charset="0"/>
                <a:cs typeface="Arial" panose="020B0604020202020204" pitchFamily="34" charset="0"/>
              </a:rPr>
              <a:t>: al crear una variable, no es necesario indicar el tipo de dato que almacenará. De esta forma, una misma variable puede almacenar diferentes tipos de datos durante la ejecución del script</a:t>
            </a:r>
            <a:r>
              <a:rPr lang="es-ES" sz="1600"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ES" sz="16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b="1" dirty="0">
                <a:latin typeface="Arial" panose="020B0604020202020204" pitchFamily="34" charset="0"/>
                <a:cs typeface="Arial" panose="020B0604020202020204" pitchFamily="34" charset="0"/>
              </a:rPr>
              <a:t>No es necesario terminar cada sentencia con el carácter de punto y coma (;)</a:t>
            </a:r>
            <a:r>
              <a:rPr lang="es-ES" sz="1600" dirty="0">
                <a:latin typeface="Arial" panose="020B0604020202020204" pitchFamily="34" charset="0"/>
                <a:cs typeface="Arial" panose="020B0604020202020204" pitchFamily="34" charset="0"/>
              </a:rPr>
              <a:t>: en la mayoría de lenguajes de programación, es obligatorio terminar cada sentencia con el carácter ;. Aunque JavaScript no obliga a hacerlo, es conveniente seguir la tradición de terminar cada sentencia con el carácter del punto y coma (;).</a:t>
            </a:r>
          </a:p>
          <a:p>
            <a:pPr marL="285750" indent="-285750" algn="just">
              <a:buFont typeface="Arial" panose="020B0604020202020204" pitchFamily="34" charset="0"/>
              <a:buChar char="•"/>
            </a:pPr>
            <a:endParaRPr lang="es-E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ES" sz="1600" b="1" dirty="0">
                <a:latin typeface="Arial" panose="020B0604020202020204" pitchFamily="34" charset="0"/>
                <a:cs typeface="Arial" panose="020B0604020202020204" pitchFamily="34" charset="0"/>
              </a:rPr>
              <a:t>Se pueden incluir comentarios</a:t>
            </a:r>
            <a:r>
              <a:rPr lang="es-ES" sz="1600" dirty="0">
                <a:latin typeface="Arial" panose="020B0604020202020204" pitchFamily="34" charset="0"/>
                <a:cs typeface="Arial" panose="020B0604020202020204" pitchFamily="34" charset="0"/>
              </a:rPr>
              <a:t>: los comentarios se utilizan para añadir información en el código fuente del programa. Aunque el contenido de los comentarios no se visualiza por pantalla, si que se envía al navegador del usuario junto con el resto del script, por lo que es necesario extremar las precauciones sobre la información incluida en los comentarios</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297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Glosario básico</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5" name="4 Rectángulo"/>
          <p:cNvSpPr/>
          <p:nvPr/>
        </p:nvSpPr>
        <p:spPr>
          <a:xfrm>
            <a:off x="2321090" y="1961952"/>
            <a:ext cx="8839927" cy="132343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JavaScript define dos tipos de comentarios: los de una sola línea y los que ocupan varias líneas.</a:t>
            </a:r>
          </a:p>
          <a:p>
            <a:pPr algn="just"/>
            <a:endParaRPr lang="es-ES" sz="1600" dirty="0">
              <a:latin typeface="Arial" panose="020B0604020202020204" pitchFamily="34" charset="0"/>
              <a:cs typeface="Arial" panose="020B0604020202020204" pitchFamily="34" charset="0"/>
            </a:endParaRPr>
          </a:p>
          <a:p>
            <a:pPr algn="just"/>
            <a:r>
              <a:rPr lang="es-ES" sz="1600" dirty="0" smtClean="0">
                <a:latin typeface="Arial" panose="020B0604020202020204" pitchFamily="34" charset="0"/>
                <a:cs typeface="Arial" panose="020B0604020202020204" pitchFamily="34" charset="0"/>
              </a:rPr>
              <a:t>De </a:t>
            </a:r>
            <a:r>
              <a:rPr lang="es-ES" sz="1600" dirty="0">
                <a:latin typeface="Arial" panose="020B0604020202020204" pitchFamily="34" charset="0"/>
                <a:cs typeface="Arial" panose="020B0604020202020204" pitchFamily="34" charset="0"/>
              </a:rPr>
              <a:t>una sola línea</a:t>
            </a:r>
            <a:r>
              <a:rPr lang="es-ES" sz="1600" dirty="0" smtClean="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Los comentarios de una sola línea se definen añadiendo dos barras oblicuas (//) al principio de la línea</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6" name="5 Rectángulo"/>
          <p:cNvSpPr/>
          <p:nvPr/>
        </p:nvSpPr>
        <p:spPr>
          <a:xfrm>
            <a:off x="4397158" y="3480359"/>
            <a:ext cx="4886758" cy="721700"/>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 continuación se muestra un mensaje</a:t>
            </a:r>
          </a:p>
          <a:p>
            <a:pPr>
              <a:tabLst>
                <a:tab pos="358775" algn="l"/>
                <a:tab pos="715963" algn="l"/>
                <a:tab pos="1074738" algn="l"/>
              </a:tabLst>
            </a:pP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("mensaje de prueba");</a:t>
            </a:r>
          </a:p>
        </p:txBody>
      </p:sp>
      <p:sp>
        <p:nvSpPr>
          <p:cNvPr id="8" name="7 CuadroTexto"/>
          <p:cNvSpPr txBox="1"/>
          <p:nvPr/>
        </p:nvSpPr>
        <p:spPr>
          <a:xfrm>
            <a:off x="2321089" y="4299127"/>
            <a:ext cx="8767920" cy="584775"/>
          </a:xfrm>
          <a:prstGeom prst="rect">
            <a:avLst/>
          </a:prstGeom>
          <a:noFill/>
        </p:spPr>
        <p:txBody>
          <a:bodyPr wrap="square" rtlCol="0">
            <a:spAutoFit/>
          </a:bodyPr>
          <a:lstStyle/>
          <a:p>
            <a:pPr algn="just"/>
            <a:r>
              <a:rPr lang="es-ES" sz="1600" dirty="0" smtClean="0">
                <a:latin typeface="Arial" panose="020B0604020202020204" pitchFamily="34" charset="0"/>
                <a:cs typeface="Arial" panose="020B0604020202020204" pitchFamily="34" charset="0"/>
              </a:rPr>
              <a:t>Comentario de varias líneas: Los </a:t>
            </a:r>
            <a:r>
              <a:rPr lang="es-ES" sz="1600" dirty="0">
                <a:latin typeface="Arial" panose="020B0604020202020204" pitchFamily="34" charset="0"/>
                <a:cs typeface="Arial" panose="020B0604020202020204" pitchFamily="34" charset="0"/>
              </a:rPr>
              <a:t>comentarios </a:t>
            </a:r>
            <a:r>
              <a:rPr lang="es-ES" sz="1600" dirty="0" err="1">
                <a:latin typeface="Arial" panose="020B0604020202020204" pitchFamily="34" charset="0"/>
                <a:cs typeface="Arial" panose="020B0604020202020204" pitchFamily="34" charset="0"/>
              </a:rPr>
              <a:t>multilínea</a:t>
            </a:r>
            <a:r>
              <a:rPr lang="es-ES" sz="1600" dirty="0">
                <a:latin typeface="Arial" panose="020B0604020202020204" pitchFamily="34" charset="0"/>
                <a:cs typeface="Arial" panose="020B0604020202020204" pitchFamily="34" charset="0"/>
              </a:rPr>
              <a:t> se definen encerrando el texto del comentario entre los símbolos /* y </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
        <p:nvSpPr>
          <p:cNvPr id="9" name="8 Rectángulo"/>
          <p:cNvSpPr/>
          <p:nvPr/>
        </p:nvSpPr>
        <p:spPr>
          <a:xfrm>
            <a:off x="3950582" y="5091395"/>
            <a:ext cx="5779911" cy="937143"/>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Los comentarios de varias líneas son muy útiles cuando se necesita incluir bastante información en los comentarios </a:t>
            </a:r>
            <a:r>
              <a:rPr lang="es-ES" sz="1400" dirty="0" smtClean="0">
                <a:solidFill>
                  <a:srgbClr val="008000"/>
                </a:solidFill>
                <a:latin typeface="Arial" panose="020B0604020202020204" pitchFamily="34" charset="0"/>
                <a:cs typeface="Arial" panose="020B0604020202020204" pitchFamily="34" charset="0"/>
              </a:rPr>
              <a:t>*/ </a:t>
            </a:r>
          </a:p>
          <a:p>
            <a:pPr>
              <a:tabLst>
                <a:tab pos="358775" algn="l"/>
                <a:tab pos="715963" algn="l"/>
                <a:tab pos="1074738" algn="l"/>
              </a:tabLst>
            </a:pPr>
            <a:r>
              <a:rPr lang="es-ES" sz="1400" dirty="0" err="1" smtClean="0">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("mensaje de prueba");</a:t>
            </a:r>
          </a:p>
        </p:txBody>
      </p:sp>
    </p:spTree>
    <p:extLst>
      <p:ext uri="{BB962C8B-B14F-4D97-AF65-F5344CB8AC3E}">
        <p14:creationId xmlns:p14="http://schemas.microsoft.com/office/powerpoint/2010/main" val="111145342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Rectángulo"/>
          <p:cNvSpPr/>
          <p:nvPr/>
        </p:nvSpPr>
        <p:spPr>
          <a:xfrm>
            <a:off x="2196855" y="1889944"/>
            <a:ext cx="9479535" cy="322467"/>
          </a:xfrm>
          <a:prstGeom prst="rect">
            <a:avLst/>
          </a:prstGeom>
        </p:spPr>
        <p:txBody>
          <a:bodyPr wrap="square" lIns="99892" tIns="49946" rIns="99892" bIns="49946">
            <a:spAutoFit/>
          </a:bodyPr>
          <a:lstStyle/>
          <a:p>
            <a:pPr>
              <a:lnSpc>
                <a:spcPct val="90000"/>
              </a:lnSpc>
            </a:pPr>
            <a:r>
              <a:rPr lang="es-ES" altLang="es-ES" sz="1600" dirty="0" smtClean="0">
                <a:latin typeface="Arial" panose="020B0604020202020204" pitchFamily="34" charset="0"/>
                <a:cs typeface="Arial" panose="020B0604020202020204" pitchFamily="34" charset="0"/>
              </a:rPr>
              <a:t>Este primer módulo de 180 horas se divide en:</a:t>
            </a:r>
            <a:endParaRPr lang="es-ES" altLang="es-ES" sz="1600" dirty="0">
              <a:latin typeface="Arial" panose="020B0604020202020204" pitchFamily="34" charset="0"/>
              <a:cs typeface="Arial" panose="020B0604020202020204" pitchFamily="34" charset="0"/>
            </a:endParaRPr>
          </a:p>
        </p:txBody>
      </p:sp>
      <p:sp>
        <p:nvSpPr>
          <p:cNvPr id="14" name="5 Título"/>
          <p:cNvSpPr>
            <a:spLocks noGrp="1"/>
          </p:cNvSpPr>
          <p:nvPr>
            <p:ph type="title"/>
          </p:nvPr>
        </p:nvSpPr>
        <p:spPr/>
        <p:txBody>
          <a:bodyPr/>
          <a:lstStyle/>
          <a:p>
            <a:r>
              <a:rPr lang="es-ES" dirty="0" smtClean="0">
                <a:solidFill>
                  <a:schemeClr val="tx1">
                    <a:lumMod val="95000"/>
                    <a:lumOff val="5000"/>
                  </a:schemeClr>
                </a:solidFill>
              </a:rPr>
              <a:t>Temario</a:t>
            </a:r>
            <a:endParaRPr lang="es-ES_tradnl" dirty="0"/>
          </a:p>
        </p:txBody>
      </p:sp>
      <p:sp>
        <p:nvSpPr>
          <p:cNvPr id="15" name="9 Marcador de texto"/>
          <p:cNvSpPr>
            <a:spLocks noGrp="1"/>
          </p:cNvSpPr>
          <p:nvPr>
            <p:ph type="body" sz="quarter" idx="10"/>
          </p:nvPr>
        </p:nvSpPr>
        <p:spPr/>
        <p:txBody>
          <a:bodyPr/>
          <a:lstStyle/>
          <a:p>
            <a:r>
              <a:rPr lang="es-ES" dirty="0" smtClean="0"/>
              <a:t>Presentación Temario</a:t>
            </a:r>
            <a:endParaRPr lang="es-ES" dirty="0"/>
          </a:p>
        </p:txBody>
      </p:sp>
      <p:graphicFrame>
        <p:nvGraphicFramePr>
          <p:cNvPr id="5" name="4 Tabla"/>
          <p:cNvGraphicFramePr>
            <a:graphicFrameLocks noGrp="1"/>
          </p:cNvGraphicFramePr>
          <p:nvPr>
            <p:extLst>
              <p:ext uri="{D42A27DB-BD31-4B8C-83A1-F6EECF244321}">
                <p14:modId xmlns:p14="http://schemas.microsoft.com/office/powerpoint/2010/main" val="4168283875"/>
              </p:ext>
            </p:extLst>
          </p:nvPr>
        </p:nvGraphicFramePr>
        <p:xfrm>
          <a:off x="2196855" y="2394000"/>
          <a:ext cx="9120718" cy="1691640"/>
        </p:xfrm>
        <a:graphic>
          <a:graphicData uri="http://schemas.openxmlformats.org/drawingml/2006/table">
            <a:tbl>
              <a:tblPr firstRow="1" bandRow="1">
                <a:tableStyleId>{5C22544A-7EE6-4342-B048-85BDC9FD1C3A}</a:tableStyleId>
              </a:tblPr>
              <a:tblGrid>
                <a:gridCol w="7667283"/>
                <a:gridCol w="1453435"/>
              </a:tblGrid>
              <a:tr h="370840">
                <a:tc>
                  <a:txBody>
                    <a:bodyPr/>
                    <a:lstStyle/>
                    <a:p>
                      <a:r>
                        <a:rPr lang="es-ES" sz="1600" dirty="0" smtClean="0">
                          <a:latin typeface="Arial" panose="020B0604020202020204" pitchFamily="34" charset="0"/>
                          <a:cs typeface="Arial" panose="020B0604020202020204" pitchFamily="34" charset="0"/>
                        </a:rPr>
                        <a:t>Unidades formativas</a:t>
                      </a:r>
                      <a:endParaRPr lang="es-ES" sz="1600" dirty="0">
                        <a:latin typeface="Arial" panose="020B0604020202020204" pitchFamily="34" charset="0"/>
                        <a:cs typeface="Arial" panose="020B0604020202020204" pitchFamily="34" charset="0"/>
                      </a:endParaRPr>
                    </a:p>
                  </a:txBody>
                  <a:tcPr/>
                </a:tc>
                <a:tc>
                  <a:txBody>
                    <a:bodyPr/>
                    <a:lstStyle/>
                    <a:p>
                      <a:r>
                        <a:rPr lang="es-ES" sz="1600" dirty="0" smtClean="0">
                          <a:latin typeface="Arial" panose="020B0604020202020204" pitchFamily="34" charset="0"/>
                          <a:cs typeface="Arial" panose="020B0604020202020204" pitchFamily="34" charset="0"/>
                        </a:rPr>
                        <a:t>Horas</a:t>
                      </a:r>
                      <a:endParaRPr lang="es-ES" sz="1600" dirty="0">
                        <a:latin typeface="Arial" panose="020B0604020202020204" pitchFamily="34" charset="0"/>
                        <a:cs typeface="Arial" panose="020B0604020202020204" pitchFamily="34" charset="0"/>
                      </a:endParaRPr>
                    </a:p>
                  </a:txBody>
                  <a:tcPr/>
                </a:tc>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smtClean="0">
                          <a:solidFill>
                            <a:prstClr val="black"/>
                          </a:solidFill>
                          <a:latin typeface="Arial" panose="020B0604020202020204" pitchFamily="34" charset="0"/>
                          <a:cs typeface="Arial" panose="020B0604020202020204" pitchFamily="34" charset="0"/>
                        </a:rPr>
                        <a:t>Elaboración de documentos web mediante lenguajes de marca</a:t>
                      </a:r>
                    </a:p>
                  </a:txBody>
                  <a:tcPr/>
                </a:tc>
                <a:tc>
                  <a:txBody>
                    <a:bodyPr/>
                    <a:lstStyle/>
                    <a:p>
                      <a:pPr algn="ctr"/>
                      <a:r>
                        <a:rPr lang="es-ES" sz="1600" dirty="0" smtClean="0">
                          <a:latin typeface="Arial" panose="020B0604020202020204" pitchFamily="34" charset="0"/>
                          <a:cs typeface="Arial" panose="020B0604020202020204" pitchFamily="34" charset="0"/>
                        </a:rPr>
                        <a:t>60</a:t>
                      </a:r>
                      <a:endParaRPr lang="es-ES" sz="1600" dirty="0">
                        <a:latin typeface="Arial" panose="020B0604020202020204" pitchFamily="34" charset="0"/>
                        <a:cs typeface="Arial" panose="020B0604020202020204" pitchFamily="34" charset="0"/>
                      </a:endParaRPr>
                    </a:p>
                  </a:txBody>
                  <a:tcPr/>
                </a:tc>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smtClean="0">
                          <a:solidFill>
                            <a:srgbClr val="008000"/>
                          </a:solidFill>
                          <a:latin typeface="Arial" panose="020B0604020202020204" pitchFamily="34" charset="0"/>
                          <a:cs typeface="Arial" panose="020B0604020202020204" pitchFamily="34" charset="0"/>
                        </a:rPr>
                        <a:t>Desarrollo y reutilización de componentes software y multimedia mediante lenguajes de guion</a:t>
                      </a:r>
                    </a:p>
                  </a:txBody>
                  <a:tcPr/>
                </a:tc>
                <a:tc>
                  <a:txBody>
                    <a:bodyPr/>
                    <a:lstStyle/>
                    <a:p>
                      <a:pPr algn="ctr"/>
                      <a:r>
                        <a:rPr lang="es-ES" sz="1600" dirty="0" smtClean="0">
                          <a:solidFill>
                            <a:srgbClr val="008000"/>
                          </a:solidFill>
                          <a:latin typeface="Arial" panose="020B0604020202020204" pitchFamily="34" charset="0"/>
                          <a:cs typeface="Arial" panose="020B0604020202020204" pitchFamily="34" charset="0"/>
                        </a:rPr>
                        <a:t>90</a:t>
                      </a:r>
                      <a:endParaRPr lang="es-ES" sz="1600" dirty="0">
                        <a:solidFill>
                          <a:srgbClr val="008000"/>
                        </a:solidFill>
                        <a:latin typeface="Arial" panose="020B0604020202020204" pitchFamily="34" charset="0"/>
                        <a:cs typeface="Arial" panose="020B0604020202020204" pitchFamily="34" charset="0"/>
                      </a:endParaRPr>
                    </a:p>
                  </a:txBody>
                  <a:tcPr/>
                </a:tc>
              </a:tr>
              <a:tr h="370840">
                <a:tc>
                  <a:txBody>
                    <a:bodyPr/>
                    <a:lstStyle/>
                    <a:p>
                      <a:pPr marL="0" marR="0" lvl="0" indent="0" algn="l" defTabSz="1204596" rtl="0" eaLnBrk="1" fontAlgn="auto" latinLnBrk="0" hangingPunct="1">
                        <a:lnSpc>
                          <a:spcPct val="100000"/>
                        </a:lnSpc>
                        <a:spcBef>
                          <a:spcPts val="0"/>
                        </a:spcBef>
                        <a:spcAft>
                          <a:spcPts val="0"/>
                        </a:spcAft>
                        <a:buClrTx/>
                        <a:buSzTx/>
                        <a:buFontTx/>
                        <a:buNone/>
                        <a:tabLst/>
                        <a:defRPr/>
                      </a:pPr>
                      <a:r>
                        <a:rPr lang="es-ES" sz="1600" dirty="0" smtClean="0">
                          <a:solidFill>
                            <a:prstClr val="black"/>
                          </a:solidFill>
                          <a:latin typeface="Arial" panose="020B0604020202020204" pitchFamily="34" charset="0"/>
                          <a:cs typeface="Arial" panose="020B0604020202020204" pitchFamily="34" charset="0"/>
                        </a:rPr>
                        <a:t>Aplicaciones técnicas de usabilidad y accesibilidad en el entorno cliente</a:t>
                      </a:r>
                      <a:endParaRPr lang="es-ES" altLang="es-ES" sz="1600" dirty="0" smtClean="0">
                        <a:solidFill>
                          <a:prstClr val="black"/>
                        </a:solidFill>
                        <a:latin typeface="Arial" panose="020B0604020202020204" pitchFamily="34" charset="0"/>
                        <a:cs typeface="Arial" panose="020B0604020202020204" pitchFamily="34" charset="0"/>
                      </a:endParaRPr>
                    </a:p>
                  </a:txBody>
                  <a:tcPr/>
                </a:tc>
                <a:tc>
                  <a:txBody>
                    <a:bodyPr/>
                    <a:lstStyle/>
                    <a:p>
                      <a:pPr algn="ctr"/>
                      <a:r>
                        <a:rPr lang="es-ES" sz="1600" dirty="0" smtClean="0">
                          <a:latin typeface="Arial" panose="020B0604020202020204" pitchFamily="34" charset="0"/>
                          <a:cs typeface="Arial" panose="020B0604020202020204" pitchFamily="34" charset="0"/>
                        </a:rPr>
                        <a:t>30</a:t>
                      </a:r>
                      <a:endParaRPr lang="es-ES"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071265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Posibilidades y limitaciones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10" name="9 Rectángulo"/>
          <p:cNvSpPr/>
          <p:nvPr/>
        </p:nvSpPr>
        <p:spPr>
          <a:xfrm>
            <a:off x="2304033" y="1932330"/>
            <a:ext cx="8856984" cy="4278094"/>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Desde su aparición, JavaScript siempre fue utilizado de forma masiva por la mayoría de sitios de Internet. La aparición de Flash disminuyó su popularidad, ya que Flash permitía realizar algunas acciones imposibles de llevar a cabo mediante JavaScript</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Sin embargo, la aparición de las aplicaciones AJAX programadas con JavaScript le ha devuelto una popularidad sin igual dentro de los lenguajes de programación web</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En cuanto a las limitaciones, JavaScript fue diseñado de forma que se ejecutara en un entorno muy limitado que permitiera a los usuarios confiar en la ejecución de los scripts.</a:t>
            </a:r>
          </a:p>
          <a:p>
            <a:pPr algn="just"/>
            <a:r>
              <a:rPr lang="es-ES" sz="1600" dirty="0">
                <a:latin typeface="Arial" panose="020B0604020202020204" pitchFamily="34" charset="0"/>
                <a:cs typeface="Arial" panose="020B0604020202020204" pitchFamily="34" charset="0"/>
              </a:rPr>
              <a:t>De esta forma, los scripts de JavaScript no pueden comunicarse con recursos que no pertenezcan al mismo dominio desde el que se descargó el script. Los scripts tampoco pueden cerrar ventanas que no hayan abierto esos mismos scripts. Las ventanas que se crean no pueden ser demasiado pequeñas ni demasiado grandes ni colocarse fuera de la vista del usuario (aunque los detalles concretos dependen de cada navegador</a:t>
            </a:r>
            <a:r>
              <a:rPr lang="es-ES" sz="1600" dirty="0" smtClean="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Además, los scripts no pueden acceder a los archivos del ordenador del usuario (ni en modo lectura ni en modo escritura) y tampoco pueden leer o modificar las preferencias del navegador</a:t>
            </a:r>
            <a:r>
              <a:rPr lang="es-ES" sz="1600" dirty="0" smtClean="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2090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t>Posibilidades y limitaciones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10" name="9 Rectángulo"/>
          <p:cNvSpPr/>
          <p:nvPr/>
        </p:nvSpPr>
        <p:spPr>
          <a:xfrm>
            <a:off x="2304033" y="1932330"/>
            <a:ext cx="8856984" cy="1815882"/>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Por último, si la ejecución de un script dura demasiado tiempo (por ejemplo por un error de programación) el navegador informa al usuario de que un script está consumiendo demasiados recursos y le da la posibilidad de detener su ejecución.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 pesar de todo, existen alternativas para poder saltarse algunas de las limitaciones anteriores. La alternativa más utilizada y conocida consiste en firmar digitalmente el script y solicitar al usuario el permiso para realizar esas acciones.</a:t>
            </a:r>
          </a:p>
        </p:txBody>
      </p:sp>
    </p:spTree>
    <p:extLst>
      <p:ext uri="{BB962C8B-B14F-4D97-AF65-F5344CB8AC3E}">
        <p14:creationId xmlns:p14="http://schemas.microsoft.com/office/powerpoint/2010/main" val="3187398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JavaScript y navegadores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10" name="9 Rectángulo"/>
          <p:cNvSpPr/>
          <p:nvPr/>
        </p:nvSpPr>
        <p:spPr>
          <a:xfrm>
            <a:off x="2304033" y="1932330"/>
            <a:ext cx="8856984" cy="1323439"/>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Los navegadores más modernos disponibles actualmente incluyen soporte de JavaScript hasta la versión correspondiente a la tercera edición del estándar ECMA-262.</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mayor diferencia reside en el dialecto utilizado, ya que mientras Internet Explorer utiliza </a:t>
            </a:r>
            <a:r>
              <a:rPr lang="es-ES" sz="1600" dirty="0" err="1">
                <a:latin typeface="Arial" panose="020B0604020202020204" pitchFamily="34" charset="0"/>
                <a:cs typeface="Arial" panose="020B0604020202020204" pitchFamily="34" charset="0"/>
              </a:rPr>
              <a:t>JScript</a:t>
            </a:r>
            <a:r>
              <a:rPr lang="es-ES" sz="1600" dirty="0">
                <a:latin typeface="Arial" panose="020B0604020202020204" pitchFamily="34" charset="0"/>
                <a:cs typeface="Arial" panose="020B0604020202020204" pitchFamily="34" charset="0"/>
              </a:rPr>
              <a:t>, el resto de navegadores (Chrome, Firefox, Opera, Safari) utilizan JavaScript.</a:t>
            </a:r>
          </a:p>
        </p:txBody>
      </p:sp>
    </p:spTree>
    <p:extLst>
      <p:ext uri="{BB962C8B-B14F-4D97-AF65-F5344CB8AC3E}">
        <p14:creationId xmlns:p14="http://schemas.microsoft.com/office/powerpoint/2010/main" val="1023088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a:t>JavaScript en otros entornos</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10" name="9 Rectángulo"/>
          <p:cNvSpPr/>
          <p:nvPr/>
        </p:nvSpPr>
        <p:spPr>
          <a:xfrm>
            <a:off x="2304033" y="1932330"/>
            <a:ext cx="8856984" cy="3046988"/>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inigualable popularidad de JavaScript como lenguaje de programación de aplicaciones web se ha extendido a otras aplicaciones y otros entornos no relacionados con la web.</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Herramientas como Adobe Acrobat permiten incluir código JavaScript en archivos PDF. Otras herramientas de Adobe como Flash y Flex utilizan </a:t>
            </a:r>
            <a:r>
              <a:rPr lang="es-ES" sz="1600" dirty="0" err="1">
                <a:latin typeface="Arial" panose="020B0604020202020204" pitchFamily="34" charset="0"/>
                <a:cs typeface="Arial" panose="020B0604020202020204" pitchFamily="34" charset="0"/>
              </a:rPr>
              <a:t>ActionScript</a:t>
            </a:r>
            <a:r>
              <a:rPr lang="es-ES" sz="1600" dirty="0">
                <a:latin typeface="Arial" panose="020B0604020202020204" pitchFamily="34" charset="0"/>
                <a:cs typeface="Arial" panose="020B0604020202020204" pitchFamily="34" charset="0"/>
              </a:rPr>
              <a:t>, un dialecto del mismo estándar de JavaScript.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Photoshop permite realizar pequeños scripts mediante JavaScript y la versión 6 de Java incluye un nuevo paquete (denominado </a:t>
            </a:r>
            <a:r>
              <a:rPr lang="es-ES" sz="1600" dirty="0" err="1">
                <a:latin typeface="Arial" panose="020B0604020202020204" pitchFamily="34" charset="0"/>
                <a:cs typeface="Arial" panose="020B0604020202020204" pitchFamily="34" charset="0"/>
              </a:rPr>
              <a:t>javax.script</a:t>
            </a:r>
            <a:r>
              <a:rPr lang="es-ES" sz="1600" dirty="0">
                <a:latin typeface="Arial" panose="020B0604020202020204" pitchFamily="34" charset="0"/>
                <a:cs typeface="Arial" panose="020B0604020202020204" pitchFamily="34" charset="0"/>
              </a:rPr>
              <a:t>) que permite integrar ambos lenguajes.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último, aplicaciones como </a:t>
            </a:r>
            <a:r>
              <a:rPr lang="es-ES" sz="1600" dirty="0" err="1">
                <a:latin typeface="Arial" panose="020B0604020202020204" pitchFamily="34" charset="0"/>
                <a:cs typeface="Arial" panose="020B0604020202020204" pitchFamily="34" charset="0"/>
              </a:rPr>
              <a:t>Yahoo</a:t>
            </a:r>
            <a:r>
              <a:rPr lang="es-ES" sz="1600" dirty="0">
                <a:latin typeface="Arial" panose="020B0604020202020204" pitchFamily="34" charset="0"/>
                <a:cs typeface="Arial" panose="020B0604020202020204" pitchFamily="34" charset="0"/>
              </a:rPr>
              <a:t> Widgets y el </a:t>
            </a:r>
            <a:r>
              <a:rPr lang="es-ES" sz="1600" dirty="0" err="1">
                <a:latin typeface="Arial" panose="020B0604020202020204" pitchFamily="34" charset="0"/>
                <a:cs typeface="Arial" panose="020B0604020202020204" pitchFamily="34" charset="0"/>
              </a:rPr>
              <a:t>Dashboard</a:t>
            </a:r>
            <a:r>
              <a:rPr lang="es-ES" sz="1600" dirty="0">
                <a:latin typeface="Arial" panose="020B0604020202020204" pitchFamily="34" charset="0"/>
                <a:cs typeface="Arial" panose="020B0604020202020204" pitchFamily="34" charset="0"/>
              </a:rPr>
              <a:t> de Apple utilizan JavaScript para programar sus widgets.</a:t>
            </a:r>
          </a:p>
        </p:txBody>
      </p:sp>
    </p:spTree>
    <p:extLst>
      <p:ext uri="{BB962C8B-B14F-4D97-AF65-F5344CB8AC3E}">
        <p14:creationId xmlns:p14="http://schemas.microsoft.com/office/powerpoint/2010/main" val="313800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5" name="4 CuadroTexto"/>
          <p:cNvSpPr txBox="1"/>
          <p:nvPr/>
        </p:nvSpPr>
        <p:spPr>
          <a:xfrm>
            <a:off x="-14617" y="2583117"/>
            <a:ext cx="13681074" cy="2132193"/>
          </a:xfrm>
          <a:prstGeom prst="rect">
            <a:avLst/>
          </a:prstGeom>
          <a:noFill/>
        </p:spPr>
        <p:txBody>
          <a:bodyPr wrap="square" lIns="99892" tIns="49946" rIns="99892" bIns="49946" rtlCol="0">
            <a:spAutoFit/>
          </a:bodyPr>
          <a:lstStyle/>
          <a:p>
            <a:pPr algn="ctr"/>
            <a:r>
              <a:rPr lang="es-ES_tradnl" sz="6600" dirty="0"/>
              <a:t>FIN TEMA</a:t>
            </a:r>
          </a:p>
          <a:p>
            <a:pPr algn="ctr"/>
            <a:r>
              <a:rPr lang="es-ES" sz="6600" dirty="0" smtClean="0">
                <a:solidFill>
                  <a:schemeClr val="tx1">
                    <a:lumMod val="95000"/>
                    <a:lumOff val="5000"/>
                  </a:schemeClr>
                </a:solidFill>
              </a:rPr>
              <a:t>INTRODUCCIÓN</a:t>
            </a:r>
            <a:endParaRPr lang="es-ES_tradnl" sz="6600" dirty="0"/>
          </a:p>
        </p:txBody>
      </p:sp>
    </p:spTree>
    <p:extLst>
      <p:ext uri="{BB962C8B-B14F-4D97-AF65-F5344CB8AC3E}">
        <p14:creationId xmlns:p14="http://schemas.microsoft.com/office/powerpoint/2010/main" val="3395912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Temario del </a:t>
            </a:r>
            <a:r>
              <a:rPr lang="es-ES" dirty="0" smtClean="0">
                <a:solidFill>
                  <a:schemeClr val="tx1">
                    <a:lumMod val="95000"/>
                    <a:lumOff val="5000"/>
                  </a:schemeClr>
                </a:solidFill>
              </a:rPr>
              <a:t>módulo (segunda unidad)</a:t>
            </a:r>
            <a:endParaRPr lang="es-ES_tradnl" dirty="0"/>
          </a:p>
        </p:txBody>
      </p:sp>
      <p:sp>
        <p:nvSpPr>
          <p:cNvPr id="15" name="9 Marcador de texto"/>
          <p:cNvSpPr>
            <a:spLocks noGrp="1"/>
          </p:cNvSpPr>
          <p:nvPr>
            <p:ph type="body" sz="quarter" idx="10"/>
          </p:nvPr>
        </p:nvSpPr>
        <p:spPr>
          <a:xfrm>
            <a:off x="2196855" y="1412881"/>
            <a:ext cx="5219746" cy="337078"/>
          </a:xfrm>
        </p:spPr>
        <p:txBody>
          <a:bodyPr/>
          <a:lstStyle/>
          <a:p>
            <a:r>
              <a:rPr lang="es-ES" dirty="0"/>
              <a:t>Presentación Temario</a:t>
            </a:r>
          </a:p>
        </p:txBody>
      </p:sp>
      <p:graphicFrame>
        <p:nvGraphicFramePr>
          <p:cNvPr id="3" name="2 Diagrama"/>
          <p:cNvGraphicFramePr/>
          <p:nvPr>
            <p:extLst>
              <p:ext uri="{D42A27DB-BD31-4B8C-83A1-F6EECF244321}">
                <p14:modId xmlns:p14="http://schemas.microsoft.com/office/powerpoint/2010/main" val="1734644196"/>
              </p:ext>
            </p:extLst>
          </p:nvPr>
        </p:nvGraphicFramePr>
        <p:xfrm>
          <a:off x="2232025" y="1889944"/>
          <a:ext cx="9120717"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6940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Introducción</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smtClean="0">
                <a:solidFill>
                  <a:schemeClr val="tx1">
                    <a:lumMod val="95000"/>
                    <a:lumOff val="5000"/>
                  </a:schemeClr>
                </a:solidFill>
              </a:rPr>
              <a:t>Javascript</a:t>
            </a:r>
            <a:r>
              <a:rPr lang="es-ES" dirty="0" smtClean="0">
                <a:solidFill>
                  <a:schemeClr val="tx1">
                    <a:lumMod val="95000"/>
                    <a:lumOff val="5000"/>
                  </a:schemeClr>
                </a:solidFill>
              </a:rPr>
              <a:t> </a:t>
            </a:r>
            <a:r>
              <a:rPr lang="es-ES" dirty="0">
                <a:solidFill>
                  <a:schemeClr val="tx1">
                    <a:lumMod val="95000"/>
                    <a:lumOff val="5000"/>
                  </a:schemeClr>
                </a:solidFill>
              </a:rPr>
              <a:t>| Tema: </a:t>
            </a:r>
            <a:r>
              <a:rPr lang="es-ES" dirty="0" smtClean="0">
                <a:solidFill>
                  <a:schemeClr val="tx1">
                    <a:lumMod val="95000"/>
                    <a:lumOff val="5000"/>
                  </a:schemeClr>
                </a:solidFill>
              </a:rPr>
              <a:t>Introducción</a:t>
            </a:r>
            <a:endParaRPr lang="es-ES" dirty="0"/>
          </a:p>
        </p:txBody>
      </p:sp>
      <p:sp>
        <p:nvSpPr>
          <p:cNvPr id="8" name="7 Rectángulo"/>
          <p:cNvSpPr/>
          <p:nvPr/>
        </p:nvSpPr>
        <p:spPr>
          <a:xfrm>
            <a:off x="2304033" y="1992614"/>
            <a:ext cx="8928992" cy="4278094"/>
          </a:xfrm>
          <a:prstGeom prst="rect">
            <a:avLst/>
          </a:prstGeom>
        </p:spPr>
        <p:txBody>
          <a:bodyPr wrap="square">
            <a:spAutoFit/>
          </a:bodyPr>
          <a:lstStyle/>
          <a:p>
            <a:pPr algn="just" defTabSz="914400" fontAlgn="base">
              <a:spcBef>
                <a:spcPct val="0"/>
              </a:spcBef>
              <a:spcAft>
                <a:spcPct val="0"/>
              </a:spcAft>
            </a:pPr>
            <a:r>
              <a:rPr lang="es-ES" sz="1600" dirty="0">
                <a:solidFill>
                  <a:prstClr val="black"/>
                </a:solidFill>
                <a:latin typeface="Arial" pitchFamily="34" charset="0"/>
                <a:cs typeface="Arial" pitchFamily="34" charset="0"/>
              </a:rPr>
              <a:t>JavaScript (abreviado comúnmente "JS") es un lenguaje de programación interpretado, dialecto del estándar </a:t>
            </a:r>
            <a:r>
              <a:rPr lang="es-ES" sz="1600" dirty="0" err="1">
                <a:solidFill>
                  <a:prstClr val="black"/>
                </a:solidFill>
                <a:latin typeface="Arial" pitchFamily="34" charset="0"/>
                <a:cs typeface="Arial" pitchFamily="34" charset="0"/>
              </a:rPr>
              <a:t>ECMAScript</a:t>
            </a:r>
            <a:r>
              <a:rPr lang="es-ES" sz="1600" dirty="0">
                <a:solidFill>
                  <a:prstClr val="black"/>
                </a:solidFill>
                <a:latin typeface="Arial" pitchFamily="34" charset="0"/>
                <a:cs typeface="Arial" pitchFamily="34" charset="0"/>
              </a:rPr>
              <a:t>. Se define como orientado a objetos</a:t>
            </a:r>
            <a:r>
              <a:rPr lang="es-ES" sz="1600" dirty="0" smtClean="0">
                <a:solidFill>
                  <a:prstClr val="black"/>
                </a:solidFill>
                <a:latin typeface="Arial" pitchFamily="34" charset="0"/>
                <a:cs typeface="Arial" pitchFamily="34" charset="0"/>
              </a:rPr>
              <a:t>, </a:t>
            </a:r>
            <a:r>
              <a:rPr lang="es-ES" sz="1600" dirty="0">
                <a:solidFill>
                  <a:prstClr val="black"/>
                </a:solidFill>
                <a:latin typeface="Arial" pitchFamily="34" charset="0"/>
                <a:cs typeface="Arial" pitchFamily="34" charset="0"/>
              </a:rPr>
              <a:t>basado en prototipos, imperativo, débilmente </a:t>
            </a:r>
            <a:r>
              <a:rPr lang="es-ES" sz="1600" dirty="0" err="1">
                <a:solidFill>
                  <a:prstClr val="black"/>
                </a:solidFill>
                <a:latin typeface="Arial" pitchFamily="34" charset="0"/>
                <a:cs typeface="Arial" pitchFamily="34" charset="0"/>
              </a:rPr>
              <a:t>tipado</a:t>
            </a:r>
            <a:r>
              <a:rPr lang="es-ES" sz="1600" dirty="0">
                <a:solidFill>
                  <a:prstClr val="black"/>
                </a:solidFill>
                <a:latin typeface="Arial" pitchFamily="34" charset="0"/>
                <a:cs typeface="Arial" pitchFamily="34" charset="0"/>
              </a:rPr>
              <a:t> y dinámico.</a:t>
            </a:r>
          </a:p>
          <a:p>
            <a:pPr algn="just" defTabSz="914400" fontAlgn="base">
              <a:spcBef>
                <a:spcPct val="0"/>
              </a:spcBef>
              <a:spcAft>
                <a:spcPct val="0"/>
              </a:spcAft>
            </a:pPr>
            <a:endParaRPr lang="es-ES" sz="1600" dirty="0">
              <a:solidFill>
                <a:prstClr val="black"/>
              </a:solidFill>
              <a:latin typeface="Arial" pitchFamily="34" charset="0"/>
              <a:cs typeface="Arial" pitchFamily="34" charset="0"/>
            </a:endParaRPr>
          </a:p>
          <a:p>
            <a:pPr algn="just" defTabSz="914400" fontAlgn="base">
              <a:spcBef>
                <a:spcPct val="0"/>
              </a:spcBef>
              <a:spcAft>
                <a:spcPct val="0"/>
              </a:spcAft>
            </a:pPr>
            <a:r>
              <a:rPr lang="es-ES" sz="1600" dirty="0">
                <a:solidFill>
                  <a:prstClr val="black"/>
                </a:solidFill>
                <a:latin typeface="Arial" pitchFamily="34" charset="0"/>
                <a:cs typeface="Arial" pitchFamily="34" charset="0"/>
              </a:rPr>
              <a:t>Se utiliza principalmente en su forma del lado del cliente (</a:t>
            </a:r>
            <a:r>
              <a:rPr lang="es-ES" sz="1600" dirty="0" err="1">
                <a:solidFill>
                  <a:prstClr val="black"/>
                </a:solidFill>
                <a:latin typeface="Arial" pitchFamily="34" charset="0"/>
                <a:cs typeface="Arial" pitchFamily="34" charset="0"/>
              </a:rPr>
              <a:t>client-side</a:t>
            </a:r>
            <a:r>
              <a:rPr lang="es-ES" sz="1600" dirty="0">
                <a:solidFill>
                  <a:prstClr val="black"/>
                </a:solidFill>
                <a:latin typeface="Arial" pitchFamily="34" charset="0"/>
                <a:cs typeface="Arial" pitchFamily="34" charset="0"/>
              </a:rPr>
              <a:t>), implementado como parte de un navegador web permitiendo mejoras en la interfaz de usuario y páginas web dinámicas4 aunque existe una forma de JavaScript del lado del servidor (Server-</a:t>
            </a:r>
            <a:r>
              <a:rPr lang="es-ES" sz="1600" dirty="0" err="1">
                <a:solidFill>
                  <a:prstClr val="black"/>
                </a:solidFill>
                <a:latin typeface="Arial" pitchFamily="34" charset="0"/>
                <a:cs typeface="Arial" pitchFamily="34" charset="0"/>
              </a:rPr>
              <a:t>side</a:t>
            </a:r>
            <a:r>
              <a:rPr lang="es-ES" sz="1600" dirty="0">
                <a:solidFill>
                  <a:prstClr val="black"/>
                </a:solidFill>
                <a:latin typeface="Arial" pitchFamily="34" charset="0"/>
                <a:cs typeface="Arial" pitchFamily="34" charset="0"/>
              </a:rPr>
              <a:t> JavaScript o SSJS). Su uso en aplicaciones externas a la web, por ejemplo en documentos PDF, aplicaciones de escritorio (mayoritariamente widgets) es también significativo.</a:t>
            </a:r>
          </a:p>
          <a:p>
            <a:pPr algn="just" defTabSz="914400" fontAlgn="base">
              <a:spcBef>
                <a:spcPct val="0"/>
              </a:spcBef>
              <a:spcAft>
                <a:spcPct val="0"/>
              </a:spcAft>
            </a:pPr>
            <a:endParaRPr lang="es-ES" sz="1600" dirty="0">
              <a:solidFill>
                <a:prstClr val="black"/>
              </a:solidFill>
              <a:latin typeface="Arial" pitchFamily="34" charset="0"/>
              <a:cs typeface="Arial" pitchFamily="34" charset="0"/>
            </a:endParaRPr>
          </a:p>
          <a:p>
            <a:pPr algn="just" defTabSz="914400" fontAlgn="base">
              <a:spcBef>
                <a:spcPct val="0"/>
              </a:spcBef>
              <a:spcAft>
                <a:spcPct val="0"/>
              </a:spcAft>
            </a:pPr>
            <a:r>
              <a:rPr lang="es-ES" sz="1600" dirty="0">
                <a:solidFill>
                  <a:prstClr val="black"/>
                </a:solidFill>
                <a:latin typeface="Arial" pitchFamily="34" charset="0"/>
                <a:cs typeface="Arial" pitchFamily="34" charset="0"/>
              </a:rPr>
              <a:t>JavaScript se diseñó con una sintaxis similar al C, aunque adopta nombres y convenciones del lenguaje de programación Java. Sin embargo Java y JavaScript no están relacionados y tienen semánticas y propósitos diferentes.</a:t>
            </a:r>
          </a:p>
          <a:p>
            <a:pPr algn="just" defTabSz="914400" fontAlgn="base">
              <a:spcBef>
                <a:spcPct val="0"/>
              </a:spcBef>
              <a:spcAft>
                <a:spcPct val="0"/>
              </a:spcAft>
            </a:pPr>
            <a:endParaRPr lang="es-ES" sz="1600" dirty="0">
              <a:solidFill>
                <a:prstClr val="black"/>
              </a:solidFill>
              <a:latin typeface="Arial" pitchFamily="34" charset="0"/>
              <a:cs typeface="Arial" pitchFamily="34" charset="0"/>
            </a:endParaRPr>
          </a:p>
          <a:p>
            <a:pPr algn="just" defTabSz="914400" fontAlgn="base">
              <a:spcBef>
                <a:spcPct val="0"/>
              </a:spcBef>
              <a:spcAft>
                <a:spcPct val="0"/>
              </a:spcAft>
            </a:pPr>
            <a:r>
              <a:rPr lang="es-ES" sz="1600" dirty="0">
                <a:solidFill>
                  <a:prstClr val="black"/>
                </a:solidFill>
                <a:latin typeface="Arial" pitchFamily="34" charset="0"/>
                <a:cs typeface="Arial" pitchFamily="34" charset="0"/>
              </a:rPr>
              <a:t>Todos los navegadores modernos interpretan el código JavaScript integrado en las páginas web. Para interactuar con una página web se provee al lenguaje JavaScript de una implementación del </a:t>
            </a:r>
            <a:r>
              <a:rPr lang="es-ES" sz="1600" dirty="0" err="1">
                <a:solidFill>
                  <a:prstClr val="black"/>
                </a:solidFill>
                <a:latin typeface="Arial" pitchFamily="34" charset="0"/>
                <a:cs typeface="Arial" pitchFamily="34" charset="0"/>
              </a:rPr>
              <a:t>Document</a:t>
            </a:r>
            <a:r>
              <a:rPr lang="es-ES" sz="1600" dirty="0">
                <a:solidFill>
                  <a:prstClr val="black"/>
                </a:solidFill>
                <a:latin typeface="Arial" pitchFamily="34" charset="0"/>
                <a:cs typeface="Arial" pitchFamily="34" charset="0"/>
              </a:rPr>
              <a:t> </a:t>
            </a:r>
            <a:r>
              <a:rPr lang="es-ES" sz="1600" dirty="0" err="1">
                <a:solidFill>
                  <a:prstClr val="black"/>
                </a:solidFill>
                <a:latin typeface="Arial" pitchFamily="34" charset="0"/>
                <a:cs typeface="Arial" pitchFamily="34" charset="0"/>
              </a:rPr>
              <a:t>Object</a:t>
            </a:r>
            <a:r>
              <a:rPr lang="es-ES" sz="1600" dirty="0">
                <a:solidFill>
                  <a:prstClr val="black"/>
                </a:solidFill>
                <a:latin typeface="Arial" pitchFamily="34" charset="0"/>
                <a:cs typeface="Arial" pitchFamily="34" charset="0"/>
              </a:rPr>
              <a:t> </a:t>
            </a:r>
            <a:r>
              <a:rPr lang="es-ES" sz="1600" dirty="0" err="1">
                <a:solidFill>
                  <a:prstClr val="black"/>
                </a:solidFill>
                <a:latin typeface="Arial" pitchFamily="34" charset="0"/>
                <a:cs typeface="Arial" pitchFamily="34" charset="0"/>
              </a:rPr>
              <a:t>Model</a:t>
            </a:r>
            <a:r>
              <a:rPr lang="es-ES" sz="1600" dirty="0">
                <a:solidFill>
                  <a:prstClr val="black"/>
                </a:solidFill>
                <a:latin typeface="Arial" pitchFamily="34" charset="0"/>
                <a:cs typeface="Arial" pitchFamily="34" charset="0"/>
              </a:rPr>
              <a:t> (DOM</a:t>
            </a:r>
            <a:r>
              <a:rPr lang="es-ES" sz="1600" dirty="0" smtClean="0">
                <a:solidFill>
                  <a:prstClr val="black"/>
                </a:solidFill>
                <a:latin typeface="Arial" pitchFamily="34" charset="0"/>
                <a:cs typeface="Arial" pitchFamily="34" charset="0"/>
              </a:rPr>
              <a:t>).</a:t>
            </a:r>
            <a:endParaRPr lang="es-ES" sz="1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961287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Introducción</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1815882"/>
          </a:xfrm>
          <a:prstGeom prst="rect">
            <a:avLst/>
          </a:prstGeom>
        </p:spPr>
        <p:txBody>
          <a:bodyPr wrap="square">
            <a:spAutoFit/>
          </a:bodyPr>
          <a:lstStyle/>
          <a:p>
            <a:pPr algn="just" defTabSz="914400" fontAlgn="base">
              <a:spcBef>
                <a:spcPct val="0"/>
              </a:spcBef>
              <a:spcAft>
                <a:spcPct val="0"/>
              </a:spcAft>
            </a:pPr>
            <a:r>
              <a:rPr lang="es-ES" sz="1600" dirty="0" smtClean="0">
                <a:solidFill>
                  <a:prstClr val="black"/>
                </a:solidFill>
                <a:latin typeface="Arial" pitchFamily="34" charset="0"/>
                <a:cs typeface="Arial" pitchFamily="34" charset="0"/>
              </a:rPr>
              <a:t>Tradicionalmente </a:t>
            </a:r>
            <a:r>
              <a:rPr lang="es-ES" sz="1600" dirty="0">
                <a:solidFill>
                  <a:prstClr val="black"/>
                </a:solidFill>
                <a:latin typeface="Arial" pitchFamily="34" charset="0"/>
                <a:cs typeface="Arial" pitchFamily="34" charset="0"/>
              </a:rPr>
              <a:t>se venía utilizando en páginas web HTML para realizar operaciones y únicamente en el marco de la aplicación cliente, sin acceso a funciones del servidor. JavaScript se interpreta en el agente de usuario, al mismo tiempo que las sentencias van descargándose junto con el código HTML.</a:t>
            </a:r>
          </a:p>
          <a:p>
            <a:pPr algn="just" defTabSz="914400" fontAlgn="base">
              <a:spcBef>
                <a:spcPct val="0"/>
              </a:spcBef>
              <a:spcAft>
                <a:spcPct val="0"/>
              </a:spcAft>
            </a:pPr>
            <a:endParaRPr lang="es-ES" sz="1600" dirty="0">
              <a:solidFill>
                <a:prstClr val="black"/>
              </a:solidFill>
              <a:latin typeface="Arial" pitchFamily="34" charset="0"/>
              <a:cs typeface="Arial" pitchFamily="34" charset="0"/>
            </a:endParaRPr>
          </a:p>
          <a:p>
            <a:pPr algn="just" defTabSz="914400" fontAlgn="base">
              <a:spcBef>
                <a:spcPct val="0"/>
              </a:spcBef>
              <a:spcAft>
                <a:spcPct val="0"/>
              </a:spcAft>
            </a:pPr>
            <a:r>
              <a:rPr lang="es-ES" sz="1600" dirty="0">
                <a:solidFill>
                  <a:prstClr val="black"/>
                </a:solidFill>
                <a:latin typeface="Arial" pitchFamily="34" charset="0"/>
                <a:cs typeface="Arial" pitchFamily="34" charset="0"/>
              </a:rPr>
              <a:t>Una cuarta edición está en desarrollo e incluirá nuevas características tales como paquetes, espacio de nombres y definición explícita de clases</a:t>
            </a:r>
            <a:r>
              <a:rPr lang="es-ES" sz="1600" dirty="0" smtClean="0">
                <a:solidFill>
                  <a:prstClr val="black"/>
                </a:solidFill>
                <a:latin typeface="Arial" pitchFamily="34" charset="0"/>
                <a:cs typeface="Arial" pitchFamily="34" charset="0"/>
              </a:rPr>
              <a:t>.</a:t>
            </a:r>
            <a:endParaRPr lang="es-ES" sz="16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2130245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Breve historia</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477053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En los primeros años de Internet la mayoría de usuarios que se conectaban a Internet lo hacían con módems a una velocidad máxima de 28.8 kbps. En esa época, empezaban a desarrollarse las primeras aplicaciones web y por tanto, las páginas web comenzaban a incluir formularios complejos.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Con unas aplicaciones web cada vez más complejas y una velocidad de navegación tan lenta, surgió la necesidad de un lenguaje de programación que se ejecutara en el navegador del usuario. De esta forma, si el usuario no rellenaba correctamente un formulario, no se le hacía esperar mucho tiempo hasta que el servidor volviera a mostrar el formulario indicando los errores existentes.</a:t>
            </a:r>
          </a:p>
          <a:p>
            <a:pPr algn="just"/>
            <a:endParaRPr lang="es-ES" sz="1600" dirty="0">
              <a:latin typeface="Arial" panose="020B0604020202020204" pitchFamily="34" charset="0"/>
              <a:cs typeface="Arial" panose="020B0604020202020204" pitchFamily="34" charset="0"/>
            </a:endParaRPr>
          </a:p>
          <a:p>
            <a:pPr algn="just"/>
            <a:r>
              <a:rPr lang="es-ES" sz="1600" b="1" dirty="0" err="1">
                <a:latin typeface="Arial" panose="020B0604020202020204" pitchFamily="34" charset="0"/>
                <a:cs typeface="Arial" panose="020B0604020202020204" pitchFamily="34" charset="0"/>
              </a:rPr>
              <a:t>Brendan</a:t>
            </a:r>
            <a:r>
              <a:rPr lang="es-ES" sz="1600" b="1" dirty="0">
                <a:latin typeface="Arial" panose="020B0604020202020204" pitchFamily="34" charset="0"/>
                <a:cs typeface="Arial" panose="020B0604020202020204" pitchFamily="34" charset="0"/>
              </a:rPr>
              <a:t> </a:t>
            </a:r>
            <a:r>
              <a:rPr lang="es-ES" sz="1600" b="1" dirty="0" err="1">
                <a:latin typeface="Arial" panose="020B0604020202020204" pitchFamily="34" charset="0"/>
                <a:cs typeface="Arial" panose="020B0604020202020204" pitchFamily="34" charset="0"/>
              </a:rPr>
              <a:t>Eich</a:t>
            </a:r>
            <a:r>
              <a:rPr lang="es-ES" sz="1600" dirty="0">
                <a:latin typeface="Arial" panose="020B0604020202020204" pitchFamily="34" charset="0"/>
                <a:cs typeface="Arial" panose="020B0604020202020204" pitchFamily="34" charset="0"/>
              </a:rPr>
              <a:t>, un programador que trabajaba en Netscape, pensó que podría solucionar este problema adaptando otras tecnologías existentes (como </a:t>
            </a:r>
            <a:r>
              <a:rPr lang="es-ES" sz="1600" i="1" dirty="0" err="1">
                <a:latin typeface="Arial" panose="020B0604020202020204" pitchFamily="34" charset="0"/>
                <a:cs typeface="Arial" panose="020B0604020202020204" pitchFamily="34" charset="0"/>
              </a:rPr>
              <a:t>ScriptEase</a:t>
            </a:r>
            <a:r>
              <a:rPr lang="es-ES" sz="1600" dirty="0">
                <a:latin typeface="Arial" panose="020B0604020202020204" pitchFamily="34" charset="0"/>
                <a:cs typeface="Arial" panose="020B0604020202020204" pitchFamily="34" charset="0"/>
              </a:rPr>
              <a:t>) al navegador Netscape </a:t>
            </a:r>
            <a:r>
              <a:rPr lang="es-ES" sz="1600" dirty="0" err="1">
                <a:latin typeface="Arial" panose="020B0604020202020204" pitchFamily="34" charset="0"/>
                <a:cs typeface="Arial" panose="020B0604020202020204" pitchFamily="34" charset="0"/>
              </a:rPr>
              <a:t>Navigator</a:t>
            </a:r>
            <a:r>
              <a:rPr lang="es-ES" sz="1600" dirty="0">
                <a:latin typeface="Arial" panose="020B0604020202020204" pitchFamily="34" charset="0"/>
                <a:cs typeface="Arial" panose="020B0604020202020204" pitchFamily="34" charset="0"/>
              </a:rPr>
              <a:t> 2.0, que iba a lanzarse en 1995. Inicialmente, </a:t>
            </a:r>
            <a:r>
              <a:rPr lang="es-ES" sz="1600" dirty="0" err="1">
                <a:latin typeface="Arial" panose="020B0604020202020204" pitchFamily="34" charset="0"/>
                <a:cs typeface="Arial" panose="020B0604020202020204" pitchFamily="34" charset="0"/>
              </a:rPr>
              <a:t>Eich</a:t>
            </a:r>
            <a:r>
              <a:rPr lang="es-ES" sz="1600" dirty="0">
                <a:latin typeface="Arial" panose="020B0604020202020204" pitchFamily="34" charset="0"/>
                <a:cs typeface="Arial" panose="020B0604020202020204" pitchFamily="34" charset="0"/>
              </a:rPr>
              <a:t> denominó a su lenguaje </a:t>
            </a:r>
            <a:r>
              <a:rPr lang="es-ES" sz="1600" i="1" dirty="0" err="1">
                <a:latin typeface="Arial" panose="020B0604020202020204" pitchFamily="34" charset="0"/>
                <a:cs typeface="Arial" panose="020B0604020202020204" pitchFamily="34" charset="0"/>
              </a:rPr>
              <a:t>LiveScript</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Posteriormente, Netscape firmó una alianza con </a:t>
            </a:r>
            <a:r>
              <a:rPr lang="es-ES" sz="1600" dirty="0" err="1">
                <a:latin typeface="Arial" panose="020B0604020202020204" pitchFamily="34" charset="0"/>
                <a:cs typeface="Arial" panose="020B0604020202020204" pitchFamily="34" charset="0"/>
              </a:rPr>
              <a:t>Sun</a:t>
            </a:r>
            <a:r>
              <a:rPr lang="es-ES" sz="1600" dirty="0">
                <a:latin typeface="Arial" panose="020B0604020202020204" pitchFamily="34" charset="0"/>
                <a:cs typeface="Arial" panose="020B0604020202020204" pitchFamily="34" charset="0"/>
              </a:rPr>
              <a:t> Microsystems para el desarrollo del nuevo lenguaje de programación. Además, justo antes del lanzamiento Netscape decidió cambiar el nombre por el de JavaScript. La razón del cambio de nombre fue exclusivamente por marketing, ya que Java era la palabra de moda en el mundo informático y de Internet de la época.</a:t>
            </a:r>
          </a:p>
        </p:txBody>
      </p:sp>
    </p:spTree>
    <p:extLst>
      <p:ext uri="{BB962C8B-B14F-4D97-AF65-F5344CB8AC3E}">
        <p14:creationId xmlns:p14="http://schemas.microsoft.com/office/powerpoint/2010/main" val="2359830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Breve historia</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4770537"/>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primera versión de JavaScript fue un completo éxito y Netscape </a:t>
            </a:r>
            <a:r>
              <a:rPr lang="es-ES" sz="1600" dirty="0" err="1">
                <a:latin typeface="Arial" panose="020B0604020202020204" pitchFamily="34" charset="0"/>
                <a:cs typeface="Arial" panose="020B0604020202020204" pitchFamily="34" charset="0"/>
              </a:rPr>
              <a:t>Navigator</a:t>
            </a:r>
            <a:r>
              <a:rPr lang="es-ES" sz="1600" dirty="0">
                <a:latin typeface="Arial" panose="020B0604020202020204" pitchFamily="34" charset="0"/>
                <a:cs typeface="Arial" panose="020B0604020202020204" pitchFamily="34" charset="0"/>
              </a:rPr>
              <a:t> 3.0 ya incorporaba la siguiente versión del lenguaje, la versión 1.1. Al mismo tiempo, Microsoft lanzó </a:t>
            </a:r>
            <a:r>
              <a:rPr lang="es-ES" sz="1600" dirty="0" err="1">
                <a:latin typeface="Arial" panose="020B0604020202020204" pitchFamily="34" charset="0"/>
                <a:cs typeface="Arial" panose="020B0604020202020204" pitchFamily="34" charset="0"/>
              </a:rPr>
              <a:t>JScript</a:t>
            </a:r>
            <a:r>
              <a:rPr lang="es-ES" sz="1600" dirty="0">
                <a:latin typeface="Arial" panose="020B0604020202020204" pitchFamily="34" charset="0"/>
                <a:cs typeface="Arial" panose="020B0604020202020204" pitchFamily="34" charset="0"/>
              </a:rPr>
              <a:t> con su navegador Internet Explorer 3. </a:t>
            </a:r>
            <a:r>
              <a:rPr lang="es-ES" sz="1600" dirty="0" err="1">
                <a:latin typeface="Arial" panose="020B0604020202020204" pitchFamily="34" charset="0"/>
                <a:cs typeface="Arial" panose="020B0604020202020204" pitchFamily="34" charset="0"/>
              </a:rPr>
              <a:t>JScript</a:t>
            </a:r>
            <a:r>
              <a:rPr lang="es-ES" sz="1600" dirty="0">
                <a:latin typeface="Arial" panose="020B0604020202020204" pitchFamily="34" charset="0"/>
                <a:cs typeface="Arial" panose="020B0604020202020204" pitchFamily="34" charset="0"/>
              </a:rPr>
              <a:t> era una copia de JavaScript al que le cambiaron el nombre para evitar problemas legales.</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Para evitar una guerra de tecnologías, Netscape decidió que lo mejor sería estandarizar el lenguaje JavaScript. De esta forma, en 1997 se envió la especificación JavaScript 1.1 al organismo ECMA </a:t>
            </a:r>
            <a:r>
              <a:rPr lang="es-ES" sz="1600" i="1" dirty="0" err="1">
                <a:latin typeface="Arial" panose="020B0604020202020204" pitchFamily="34" charset="0"/>
                <a:cs typeface="Arial" panose="020B0604020202020204" pitchFamily="34" charset="0"/>
              </a:rPr>
              <a:t>European</a:t>
            </a:r>
            <a:r>
              <a:rPr lang="es-ES" sz="1600" i="1" dirty="0">
                <a:latin typeface="Arial" panose="020B0604020202020204" pitchFamily="34" charset="0"/>
                <a:cs typeface="Arial" panose="020B0604020202020204" pitchFamily="34" charset="0"/>
              </a:rPr>
              <a:t> </a:t>
            </a:r>
            <a:r>
              <a:rPr lang="es-ES" sz="1600" i="1" dirty="0" err="1">
                <a:latin typeface="Arial" panose="020B0604020202020204" pitchFamily="34" charset="0"/>
                <a:cs typeface="Arial" panose="020B0604020202020204" pitchFamily="34" charset="0"/>
              </a:rPr>
              <a:t>Computer</a:t>
            </a:r>
            <a:r>
              <a:rPr lang="es-ES" sz="1600" i="1" dirty="0">
                <a:latin typeface="Arial" panose="020B0604020202020204" pitchFamily="34" charset="0"/>
                <a:cs typeface="Arial" panose="020B0604020202020204" pitchFamily="34" charset="0"/>
              </a:rPr>
              <a:t> </a:t>
            </a:r>
            <a:r>
              <a:rPr lang="es-ES" sz="1600" i="1" dirty="0" err="1">
                <a:latin typeface="Arial" panose="020B0604020202020204" pitchFamily="34" charset="0"/>
                <a:cs typeface="Arial" panose="020B0604020202020204" pitchFamily="34" charset="0"/>
              </a:rPr>
              <a:t>Manufacturers</a:t>
            </a:r>
            <a:r>
              <a:rPr lang="es-ES" sz="1600" i="1" dirty="0">
                <a:latin typeface="Arial" panose="020B0604020202020204" pitchFamily="34" charset="0"/>
                <a:cs typeface="Arial" panose="020B0604020202020204" pitchFamily="34" charset="0"/>
              </a:rPr>
              <a:t> </a:t>
            </a:r>
            <a:r>
              <a:rPr lang="es-ES" sz="1600" i="1" dirty="0" err="1">
                <a:latin typeface="Arial" panose="020B0604020202020204" pitchFamily="34" charset="0"/>
                <a:cs typeface="Arial" panose="020B0604020202020204" pitchFamily="34" charset="0"/>
              </a:rPr>
              <a:t>Association</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ECMA creó el comité TC39 con el objetivo de </a:t>
            </a:r>
            <a:r>
              <a:rPr lang="es-ES" sz="1600" i="1" dirty="0">
                <a:latin typeface="Arial" panose="020B0604020202020204" pitchFamily="34" charset="0"/>
                <a:cs typeface="Arial" panose="020B0604020202020204" pitchFamily="34" charset="0"/>
              </a:rPr>
              <a:t>"estandarizar de un lenguaje de script multiplataforma e independiente de cualquier empresa"</a:t>
            </a:r>
            <a:r>
              <a:rPr lang="es-ES" sz="1600" dirty="0">
                <a:latin typeface="Arial" panose="020B0604020202020204" pitchFamily="34" charset="0"/>
                <a:cs typeface="Arial" panose="020B0604020202020204" pitchFamily="34" charset="0"/>
              </a:rPr>
              <a:t>. El primer estándar que creó el comité TC39 se denominó </a:t>
            </a:r>
            <a:r>
              <a:rPr lang="es-ES" sz="1600" b="1" dirty="0">
                <a:latin typeface="Arial" panose="020B0604020202020204" pitchFamily="34" charset="0"/>
                <a:cs typeface="Arial" panose="020B0604020202020204" pitchFamily="34" charset="0"/>
              </a:rPr>
              <a:t>ECMA-262</a:t>
            </a:r>
            <a:r>
              <a:rPr lang="es-ES" sz="1600" dirty="0">
                <a:latin typeface="Arial" panose="020B0604020202020204" pitchFamily="34" charset="0"/>
                <a:cs typeface="Arial" panose="020B0604020202020204" pitchFamily="34" charset="0"/>
              </a:rPr>
              <a:t>, en el que se definió por primera vez el lenguaje </a:t>
            </a:r>
            <a:r>
              <a:rPr lang="es-ES" sz="1600" dirty="0" err="1">
                <a:latin typeface="Arial" panose="020B0604020202020204" pitchFamily="34" charset="0"/>
                <a:cs typeface="Arial" panose="020B0604020202020204" pitchFamily="34" charset="0"/>
              </a:rPr>
              <a:t>ECMAScript</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Por este motivo, algunos programadores prefieren la denominación </a:t>
            </a:r>
            <a:r>
              <a:rPr lang="es-ES" sz="1600" i="1" dirty="0" err="1">
                <a:latin typeface="Arial" panose="020B0604020202020204" pitchFamily="34" charset="0"/>
                <a:cs typeface="Arial" panose="020B0604020202020204" pitchFamily="34" charset="0"/>
              </a:rPr>
              <a:t>ECMAScript</a:t>
            </a:r>
            <a:r>
              <a:rPr lang="es-ES" sz="1600" dirty="0">
                <a:latin typeface="Arial" panose="020B0604020202020204" pitchFamily="34" charset="0"/>
                <a:cs typeface="Arial" panose="020B0604020202020204" pitchFamily="34" charset="0"/>
              </a:rPr>
              <a:t> para referirse al lenguaje JavaScript. De hecho, JavaScript no es más que la implementación que realizó la empresa Netscape del estándar </a:t>
            </a:r>
            <a:r>
              <a:rPr lang="es-ES" sz="1600" dirty="0" err="1">
                <a:latin typeface="Arial" panose="020B0604020202020204" pitchFamily="34" charset="0"/>
                <a:cs typeface="Arial" panose="020B0604020202020204" pitchFamily="34" charset="0"/>
              </a:rPr>
              <a:t>ECMAScript</a:t>
            </a:r>
            <a:r>
              <a:rPr lang="es-ES" sz="1600" dirty="0">
                <a:latin typeface="Arial" panose="020B0604020202020204" pitchFamily="34" charset="0"/>
                <a:cs typeface="Arial" panose="020B0604020202020204" pitchFamily="34" charset="0"/>
              </a:rPr>
              <a:t>.</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organización internacional para la estandarización (ISO) adoptó el estándar ECMA-262 a través de su comisión IEC, dando lugar al estándar ISO/IEC-16262.</a:t>
            </a:r>
          </a:p>
        </p:txBody>
      </p:sp>
    </p:spTree>
    <p:extLst>
      <p:ext uri="{BB962C8B-B14F-4D97-AF65-F5344CB8AC3E}">
        <p14:creationId xmlns:p14="http://schemas.microsoft.com/office/powerpoint/2010/main" val="415951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Breve historia</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992614"/>
            <a:ext cx="8928992" cy="3785652"/>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ECMA ha publicado varios estándares relacionados con </a:t>
            </a:r>
            <a:r>
              <a:rPr lang="es-ES" sz="1600" dirty="0" err="1">
                <a:latin typeface="Arial" panose="020B0604020202020204" pitchFamily="34" charset="0"/>
                <a:cs typeface="Arial" panose="020B0604020202020204" pitchFamily="34" charset="0"/>
              </a:rPr>
              <a:t>ECMAScript</a:t>
            </a:r>
            <a:r>
              <a:rPr lang="es-ES" sz="1600" dirty="0">
                <a:latin typeface="Arial" panose="020B0604020202020204" pitchFamily="34" charset="0"/>
                <a:cs typeface="Arial" panose="020B0604020202020204" pitchFamily="34" charset="0"/>
              </a:rPr>
              <a:t>. En Junio de 1997 se publicó la primera edición del estándar ECMA-262. Un año después, en Junio de 1998 se realizaron pequeñas modificaciones para adaptarlo al estándar ISO/IEC-16262 y se creó la segunda edición.</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La tercera edición del estándar ECMA-262 (publicada en Diciembre de 1999) es la versión que utilizan los navegadores actuales y se puede consultar gratuitamente en </a:t>
            </a:r>
            <a:r>
              <a:rPr lang="es-ES" sz="1600" dirty="0">
                <a:latin typeface="Arial" panose="020B0604020202020204" pitchFamily="34" charset="0"/>
                <a:cs typeface="Arial" panose="020B0604020202020204" pitchFamily="34" charset="0"/>
                <a:hlinkClick r:id="rId2"/>
              </a:rPr>
              <a:t>http://www.ecma-international.org/publications/standards/Ecma-262.htm</a:t>
            </a:r>
            <a:endParaRPr lang="es-ES" sz="1600" dirty="0">
              <a:latin typeface="Arial" panose="020B0604020202020204" pitchFamily="34" charset="0"/>
              <a:cs typeface="Arial" panose="020B0604020202020204" pitchFamily="34" charset="0"/>
            </a:endParaRP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Actualmente se encuentra en desarrollo la cuarta versión de ECMA-262, que podría incluir novedades como paquetes, </a:t>
            </a:r>
            <a:r>
              <a:rPr lang="es-ES" sz="1600" i="1" dirty="0" err="1">
                <a:latin typeface="Arial" panose="020B0604020202020204" pitchFamily="34" charset="0"/>
                <a:cs typeface="Arial" panose="020B0604020202020204" pitchFamily="34" charset="0"/>
              </a:rPr>
              <a:t>namespaces</a:t>
            </a:r>
            <a:r>
              <a:rPr lang="es-ES" sz="1600" dirty="0">
                <a:latin typeface="Arial" panose="020B0604020202020204" pitchFamily="34" charset="0"/>
                <a:cs typeface="Arial" panose="020B0604020202020204" pitchFamily="34" charset="0"/>
              </a:rPr>
              <a:t>, definición explícita de clases, etc.</a:t>
            </a:r>
          </a:p>
          <a:p>
            <a:pPr algn="just"/>
            <a:endParaRPr lang="es-ES" sz="1600" dirty="0">
              <a:latin typeface="Arial" panose="020B0604020202020204" pitchFamily="34" charset="0"/>
              <a:cs typeface="Arial" panose="020B0604020202020204" pitchFamily="34" charset="0"/>
            </a:endParaRPr>
          </a:p>
          <a:p>
            <a:pPr algn="just"/>
            <a:r>
              <a:rPr lang="es-ES" sz="1600" dirty="0">
                <a:latin typeface="Arial" panose="020B0604020202020204" pitchFamily="34" charset="0"/>
                <a:cs typeface="Arial" panose="020B0604020202020204" pitchFamily="34" charset="0"/>
              </a:rPr>
              <a:t>ECMA también ha definido varios estándares relacionados con </a:t>
            </a:r>
            <a:r>
              <a:rPr lang="es-ES" sz="1600" dirty="0" err="1">
                <a:latin typeface="Arial" panose="020B0604020202020204" pitchFamily="34" charset="0"/>
                <a:cs typeface="Arial" panose="020B0604020202020204" pitchFamily="34" charset="0"/>
              </a:rPr>
              <a:t>ECMAScript</a:t>
            </a:r>
            <a:r>
              <a:rPr lang="es-ES" sz="1600" dirty="0">
                <a:latin typeface="Arial" panose="020B0604020202020204" pitchFamily="34" charset="0"/>
                <a:cs typeface="Arial" panose="020B0604020202020204" pitchFamily="34" charset="0"/>
              </a:rPr>
              <a:t>, como el estándar ECMA-357, que define una extensión conocida como E4X y que permite la integración de JavaScript y XML.</a:t>
            </a:r>
          </a:p>
        </p:txBody>
      </p:sp>
    </p:spTree>
    <p:extLst>
      <p:ext uri="{BB962C8B-B14F-4D97-AF65-F5344CB8AC3E}">
        <p14:creationId xmlns:p14="http://schemas.microsoft.com/office/powerpoint/2010/main" val="4219887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5 Título"/>
          <p:cNvSpPr>
            <a:spLocks noGrp="1"/>
          </p:cNvSpPr>
          <p:nvPr>
            <p:ph type="title"/>
          </p:nvPr>
        </p:nvSpPr>
        <p:spPr/>
        <p:txBody>
          <a:bodyPr/>
          <a:lstStyle/>
          <a:p>
            <a:r>
              <a:rPr lang="es-ES" dirty="0" smtClean="0">
                <a:solidFill>
                  <a:schemeClr val="tx1">
                    <a:lumMod val="95000"/>
                    <a:lumOff val="5000"/>
                  </a:schemeClr>
                </a:solidFill>
              </a:rPr>
              <a:t>Integrando </a:t>
            </a:r>
            <a:r>
              <a:rPr lang="es-ES" dirty="0" err="1" smtClean="0">
                <a:solidFill>
                  <a:schemeClr val="tx1">
                    <a:lumMod val="95000"/>
                    <a:lumOff val="5000"/>
                  </a:schemeClr>
                </a:solidFill>
              </a:rPr>
              <a:t>Javascript</a:t>
            </a:r>
            <a:r>
              <a:rPr lang="es-ES" dirty="0" smtClean="0">
                <a:solidFill>
                  <a:schemeClr val="tx1">
                    <a:lumMod val="95000"/>
                    <a:lumOff val="5000"/>
                  </a:schemeClr>
                </a:solidFill>
              </a:rPr>
              <a:t> en el HTML</a:t>
            </a:r>
            <a:endParaRPr lang="es-ES_tradnl" dirty="0"/>
          </a:p>
        </p:txBody>
      </p:sp>
      <p:sp>
        <p:nvSpPr>
          <p:cNvPr id="15" name="9 Marcador de texto"/>
          <p:cNvSpPr>
            <a:spLocks noGrp="1"/>
          </p:cNvSpPr>
          <p:nvPr>
            <p:ph type="body" sz="quarter" idx="10"/>
          </p:nvPr>
        </p:nvSpPr>
        <p:spPr/>
        <p:txBody>
          <a:bodyPr/>
          <a:lstStyle/>
          <a:p>
            <a:r>
              <a:rPr lang="es-ES" dirty="0">
                <a:solidFill>
                  <a:schemeClr val="tx1">
                    <a:lumMod val="95000"/>
                    <a:lumOff val="5000"/>
                  </a:schemeClr>
                </a:solidFill>
              </a:rPr>
              <a:t>Esquema: </a:t>
            </a:r>
            <a:r>
              <a:rPr lang="es-ES" dirty="0" err="1">
                <a:solidFill>
                  <a:schemeClr val="tx1">
                    <a:lumMod val="95000"/>
                    <a:lumOff val="5000"/>
                  </a:schemeClr>
                </a:solidFill>
              </a:rPr>
              <a:t>Javascript</a:t>
            </a:r>
            <a:r>
              <a:rPr lang="es-ES" dirty="0">
                <a:solidFill>
                  <a:schemeClr val="tx1">
                    <a:lumMod val="95000"/>
                    <a:lumOff val="5000"/>
                  </a:schemeClr>
                </a:solidFill>
              </a:rPr>
              <a:t> | Tema: Introducción</a:t>
            </a:r>
            <a:endParaRPr lang="es-ES" dirty="0"/>
          </a:p>
        </p:txBody>
      </p:sp>
      <p:sp>
        <p:nvSpPr>
          <p:cNvPr id="8" name="7 Rectángulo"/>
          <p:cNvSpPr/>
          <p:nvPr/>
        </p:nvSpPr>
        <p:spPr>
          <a:xfrm>
            <a:off x="2304033" y="1817936"/>
            <a:ext cx="8928992" cy="1815882"/>
          </a:xfrm>
          <a:prstGeom prst="rect">
            <a:avLst/>
          </a:prstGeom>
        </p:spPr>
        <p:txBody>
          <a:bodyPr wrap="square">
            <a:spAutoFit/>
          </a:bodyPr>
          <a:lstStyle/>
          <a:p>
            <a:pPr algn="just"/>
            <a:r>
              <a:rPr lang="es-ES" sz="1600" dirty="0">
                <a:latin typeface="Arial" panose="020B0604020202020204" pitchFamily="34" charset="0"/>
                <a:cs typeface="Arial" panose="020B0604020202020204" pitchFamily="34" charset="0"/>
              </a:rPr>
              <a:t>La integración de JavaScript y HTML es muy flexible, ya que existen al menos tres formas para incluir código JavaScript en las páginas web.</a:t>
            </a:r>
          </a:p>
          <a:p>
            <a:pPr algn="just"/>
            <a:r>
              <a:rPr lang="es-ES" sz="1600" b="1" dirty="0" smtClean="0">
                <a:latin typeface="Arial" panose="020B0604020202020204" pitchFamily="34" charset="0"/>
                <a:cs typeface="Arial" panose="020B0604020202020204" pitchFamily="34" charset="0"/>
              </a:rPr>
              <a:t>Incluir </a:t>
            </a:r>
            <a:r>
              <a:rPr lang="es-ES" sz="1600" b="1" dirty="0">
                <a:latin typeface="Arial" panose="020B0604020202020204" pitchFamily="34" charset="0"/>
                <a:cs typeface="Arial" panose="020B0604020202020204" pitchFamily="34" charset="0"/>
              </a:rPr>
              <a:t>JavaScript en el mismo documento HTML</a:t>
            </a:r>
          </a:p>
          <a:p>
            <a:pPr algn="just"/>
            <a:r>
              <a:rPr lang="es-ES" sz="1600" dirty="0">
                <a:latin typeface="Arial" panose="020B0604020202020204" pitchFamily="34" charset="0"/>
                <a:cs typeface="Arial" panose="020B0604020202020204" pitchFamily="34" charset="0"/>
              </a:rPr>
              <a:t>El código JavaScript se encierra entre etiquetas &lt;script&gt; y se incluye en cualquier parte del documento. Aunque es correcto incluir cualquier bloque de código en cualquier zona de la página, se recomienda definir el código JavaScript dentro de la cabecera del documento (dentro de la etiqueta &lt;head&gt;)</a:t>
            </a:r>
          </a:p>
        </p:txBody>
      </p:sp>
      <p:sp>
        <p:nvSpPr>
          <p:cNvPr id="5" name="4 Rectángulo"/>
          <p:cNvSpPr/>
          <p:nvPr/>
        </p:nvSpPr>
        <p:spPr>
          <a:xfrm>
            <a:off x="3960617" y="3618136"/>
            <a:ext cx="5759840" cy="3091579"/>
          </a:xfrm>
          <a:prstGeom prst="rect">
            <a:avLst/>
          </a:prstGeom>
          <a:ln w="3175">
            <a:solidFill>
              <a:srgbClr val="008000"/>
            </a:solidFill>
            <a:prstDash val="dash"/>
          </a:ln>
        </p:spPr>
        <p:style>
          <a:lnRef idx="2">
            <a:schemeClr val="accent3"/>
          </a:lnRef>
          <a:fillRef idx="1">
            <a:schemeClr val="lt1"/>
          </a:fillRef>
          <a:effectRef idx="0">
            <a:schemeClr val="accent3"/>
          </a:effectRef>
          <a:fontRef idx="minor">
            <a:schemeClr val="dk1"/>
          </a:fontRef>
        </p:style>
        <p:txBody>
          <a:bodyPr wrap="square" tIns="144000" bIns="144000">
            <a:spAutoFit/>
          </a:bodyPr>
          <a:lstStyle/>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&lt;!DOCTYPE html&gt;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&lt;html </a:t>
            </a:r>
            <a:r>
              <a:rPr lang="en-US" sz="1400" dirty="0" err="1">
                <a:solidFill>
                  <a:srgbClr val="008000"/>
                </a:solidFill>
                <a:latin typeface="Arial" panose="020B0604020202020204" pitchFamily="34" charset="0"/>
                <a:cs typeface="Arial" panose="020B0604020202020204" pitchFamily="34" charset="0"/>
              </a:rPr>
              <a:t>lang</a:t>
            </a:r>
            <a:r>
              <a:rPr lang="en-US" sz="1400" dirty="0">
                <a:solidFill>
                  <a:srgbClr val="008000"/>
                </a:solidFill>
                <a:latin typeface="Arial" panose="020B0604020202020204" pitchFamily="34" charset="0"/>
                <a:cs typeface="Arial" panose="020B0604020202020204" pitchFamily="34" charset="0"/>
              </a:rPr>
              <a:t>="</a:t>
            </a:r>
            <a:r>
              <a:rPr lang="en-US" sz="1400" dirty="0" err="1">
                <a:solidFill>
                  <a:srgbClr val="008000"/>
                </a:solidFill>
                <a:latin typeface="Arial" panose="020B0604020202020204" pitchFamily="34" charset="0"/>
                <a:cs typeface="Arial" panose="020B0604020202020204" pitchFamily="34" charset="0"/>
              </a:rPr>
              <a:t>es</a:t>
            </a:r>
            <a:r>
              <a:rPr lang="en-US" sz="1400" dirty="0">
                <a:solidFill>
                  <a:srgbClr val="008000"/>
                </a:solidFill>
                <a:latin typeface="Arial" panose="020B0604020202020204" pitchFamily="34" charset="0"/>
                <a:cs typeface="Arial" panose="020B0604020202020204" pitchFamily="34" charset="0"/>
              </a:rPr>
              <a:t>"&gt;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&lt;head&gt;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&lt;meta charset="utf-8" /&gt;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title</a:t>
            </a:r>
            <a:r>
              <a:rPr lang="es-ES" sz="1400" dirty="0">
                <a:solidFill>
                  <a:srgbClr val="008000"/>
                </a:solidFill>
                <a:latin typeface="Arial" panose="020B0604020202020204" pitchFamily="34" charset="0"/>
                <a:cs typeface="Arial" panose="020B0604020202020204" pitchFamily="34" charset="0"/>
              </a:rPr>
              <a:t>&gt;Ejemplo de JavaScript en el propio documento</a:t>
            </a:r>
            <a:r>
              <a:rPr lang="en-US" sz="1400" dirty="0">
                <a:solidFill>
                  <a:srgbClr val="008000"/>
                </a:solidFill>
                <a:latin typeface="Arial" panose="020B0604020202020204" pitchFamily="34" charset="0"/>
                <a:cs typeface="Arial" panose="020B0604020202020204" pitchFamily="34" charset="0"/>
              </a:rPr>
              <a:t>&lt;/title&gt;</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a:t>
            </a:r>
            <a:r>
              <a:rPr lang="es-ES" sz="1400" dirty="0" smtClean="0">
                <a:solidFill>
                  <a:srgbClr val="008000"/>
                </a:solidFill>
                <a:latin typeface="Arial" panose="020B0604020202020204" pitchFamily="34" charset="0"/>
                <a:cs typeface="Arial" panose="020B0604020202020204" pitchFamily="34" charset="0"/>
              </a:rPr>
              <a:t>script&gt; </a:t>
            </a:r>
            <a:endParaRPr lang="es-E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a:t>
            </a:r>
            <a:r>
              <a:rPr lang="es-ES" sz="1400" dirty="0" err="1">
                <a:solidFill>
                  <a:srgbClr val="008000"/>
                </a:solidFill>
                <a:latin typeface="Arial" panose="020B0604020202020204" pitchFamily="34" charset="0"/>
                <a:cs typeface="Arial" panose="020B0604020202020204" pitchFamily="34" charset="0"/>
              </a:rPr>
              <a:t>alert</a:t>
            </a:r>
            <a:r>
              <a:rPr lang="es-ES" sz="1400" dirty="0">
                <a:solidFill>
                  <a:srgbClr val="008000"/>
                </a:solidFill>
                <a:latin typeface="Arial" panose="020B0604020202020204" pitchFamily="34" charset="0"/>
                <a:cs typeface="Arial" panose="020B0604020202020204" pitchFamily="34" charset="0"/>
              </a:rPr>
              <a:t>("Un mensaje de prueba");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&lt;/script&gt;</a:t>
            </a:r>
            <a:endParaRPr lang="en-US" sz="1400" dirty="0">
              <a:solidFill>
                <a:srgbClr val="008000"/>
              </a:solidFill>
              <a:latin typeface="Arial" panose="020B0604020202020204" pitchFamily="34" charset="0"/>
              <a:cs typeface="Arial" panose="020B0604020202020204" pitchFamily="34" charset="0"/>
            </a:endParaRP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&lt;/head&gt;</a:t>
            </a:r>
          </a:p>
          <a:p>
            <a:pPr>
              <a:tabLst>
                <a:tab pos="358775" algn="l"/>
                <a:tab pos="715963" algn="l"/>
                <a:tab pos="1074738" algn="l"/>
              </a:tabLst>
            </a:pPr>
            <a:r>
              <a:rPr lang="en-US" sz="1400" dirty="0">
                <a:solidFill>
                  <a:srgbClr val="008000"/>
                </a:solidFill>
                <a:latin typeface="Arial" panose="020B0604020202020204" pitchFamily="34" charset="0"/>
                <a:cs typeface="Arial" panose="020B0604020202020204" pitchFamily="34" charset="0"/>
              </a:rPr>
              <a:t>	&lt;body&gt;</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&lt;p&gt;Ejemplo de mensaje en </a:t>
            </a:r>
            <a:r>
              <a:rPr lang="es-ES" sz="1400" dirty="0" err="1">
                <a:solidFill>
                  <a:srgbClr val="008000"/>
                </a:solidFill>
                <a:latin typeface="Arial" panose="020B0604020202020204" pitchFamily="34" charset="0"/>
                <a:cs typeface="Arial" panose="020B0604020202020204" pitchFamily="34" charset="0"/>
              </a:rPr>
              <a:t>javascript</a:t>
            </a:r>
            <a:r>
              <a:rPr lang="es-ES" sz="1400" dirty="0">
                <a:solidFill>
                  <a:srgbClr val="008000"/>
                </a:solidFill>
                <a:latin typeface="Arial" panose="020B0604020202020204" pitchFamily="34" charset="0"/>
                <a:cs typeface="Arial" panose="020B0604020202020204" pitchFamily="34" charset="0"/>
              </a:rPr>
              <a:t>.&lt;/p&gt;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	&lt;/</a:t>
            </a:r>
            <a:r>
              <a:rPr lang="es-ES" sz="1400" dirty="0" err="1">
                <a:solidFill>
                  <a:srgbClr val="008000"/>
                </a:solidFill>
                <a:latin typeface="Arial" panose="020B0604020202020204" pitchFamily="34" charset="0"/>
                <a:cs typeface="Arial" panose="020B0604020202020204" pitchFamily="34" charset="0"/>
              </a:rPr>
              <a:t>body</a:t>
            </a:r>
            <a:r>
              <a:rPr lang="es-ES" sz="1400" dirty="0">
                <a:solidFill>
                  <a:srgbClr val="008000"/>
                </a:solidFill>
                <a:latin typeface="Arial" panose="020B0604020202020204" pitchFamily="34" charset="0"/>
                <a:cs typeface="Arial" panose="020B0604020202020204" pitchFamily="34" charset="0"/>
              </a:rPr>
              <a:t>&gt; </a:t>
            </a:r>
          </a:p>
          <a:p>
            <a:pPr>
              <a:tabLst>
                <a:tab pos="358775" algn="l"/>
                <a:tab pos="715963" algn="l"/>
                <a:tab pos="1074738" algn="l"/>
              </a:tabLst>
            </a:pPr>
            <a:r>
              <a:rPr lang="es-ES" sz="1400" dirty="0">
                <a:solidFill>
                  <a:srgbClr val="008000"/>
                </a:solidFill>
                <a:latin typeface="Arial" panose="020B0604020202020204" pitchFamily="34" charset="0"/>
                <a:cs typeface="Arial" panose="020B0604020202020204" pitchFamily="34" charset="0"/>
              </a:rPr>
              <a:t>&lt;/</a:t>
            </a:r>
            <a:r>
              <a:rPr lang="es-ES" sz="1400" dirty="0" err="1">
                <a:solidFill>
                  <a:srgbClr val="008000"/>
                </a:solidFill>
                <a:latin typeface="Arial" panose="020B0604020202020204" pitchFamily="34" charset="0"/>
                <a:cs typeface="Arial" panose="020B0604020202020204" pitchFamily="34" charset="0"/>
              </a:rPr>
              <a:t>html</a:t>
            </a:r>
            <a:r>
              <a:rPr lang="es-ES" sz="1400" dirty="0">
                <a:solidFill>
                  <a:srgbClr val="008000"/>
                </a:solidFill>
                <a:latin typeface="Arial" panose="020B0604020202020204" pitchFamily="34" charset="0"/>
                <a:cs typeface="Arial" panose="020B0604020202020204" pitchFamily="34" charset="0"/>
              </a:rPr>
              <a:t>&gt;</a:t>
            </a:r>
          </a:p>
        </p:txBody>
      </p:sp>
      <p:sp>
        <p:nvSpPr>
          <p:cNvPr id="6" name="5 Rectángulo"/>
          <p:cNvSpPr/>
          <p:nvPr/>
        </p:nvSpPr>
        <p:spPr>
          <a:xfrm>
            <a:off x="9117835" y="6663958"/>
            <a:ext cx="2403222" cy="307777"/>
          </a:xfrm>
          <a:prstGeom prst="rect">
            <a:avLst/>
          </a:prstGeom>
          <a:solidFill>
            <a:schemeClr val="bg1"/>
          </a:solidFill>
        </p:spPr>
        <p:txBody>
          <a:bodyPr wrap="none">
            <a:spAutoFit/>
          </a:bodyPr>
          <a:lstStyle/>
          <a:p>
            <a:r>
              <a:rPr lang="es-ES" sz="1400" dirty="0" err="1">
                <a:solidFill>
                  <a:schemeClr val="tx2"/>
                </a:solidFill>
                <a:latin typeface="Arial" panose="020B0604020202020204" pitchFamily="34" charset="0"/>
                <a:cs typeface="Arial" panose="020B0604020202020204" pitchFamily="34" charset="0"/>
              </a:rPr>
              <a:t>Introduccion</a:t>
            </a:r>
            <a:r>
              <a:rPr lang="es-ES" sz="1400" dirty="0">
                <a:solidFill>
                  <a:schemeClr val="tx2"/>
                </a:solidFill>
                <a:latin typeface="Arial" panose="020B0604020202020204" pitchFamily="34" charset="0"/>
                <a:cs typeface="Arial" panose="020B0604020202020204" pitchFamily="34" charset="0"/>
              </a:rPr>
              <a:t> </a:t>
            </a:r>
            <a:r>
              <a:rPr lang="es-ES" sz="1400" dirty="0" smtClean="0">
                <a:solidFill>
                  <a:schemeClr val="tx2"/>
                </a:solidFill>
                <a:latin typeface="Arial" panose="020B0604020202020204" pitchFamily="34" charset="0"/>
                <a:cs typeface="Arial" panose="020B0604020202020204" pitchFamily="34" charset="0"/>
              </a:rPr>
              <a:t>Javascript.html</a:t>
            </a:r>
            <a:endParaRPr lang="es-ES" sz="1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88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46646</TotalTime>
  <Words>2096</Words>
  <Application>Microsoft Office PowerPoint</Application>
  <PresentationFormat>Personalizado</PresentationFormat>
  <Paragraphs>237</Paragraphs>
  <Slides>24</Slides>
  <Notes>0</Notes>
  <HiddenSlides>0</HiddenSlides>
  <MMClips>0</MMClips>
  <ScaleCrop>false</ScaleCrop>
  <HeadingPairs>
    <vt:vector size="4" baseType="variant">
      <vt:variant>
        <vt:lpstr>Tema</vt:lpstr>
      </vt:variant>
      <vt:variant>
        <vt:i4>2</vt:i4>
      </vt:variant>
      <vt:variant>
        <vt:lpstr>Títulos de diapositiva</vt:lpstr>
      </vt:variant>
      <vt:variant>
        <vt:i4>24</vt:i4>
      </vt:variant>
    </vt:vector>
  </HeadingPairs>
  <TitlesOfParts>
    <vt:vector size="26" baseType="lpstr">
      <vt:lpstr>1_Tema de Office</vt:lpstr>
      <vt:lpstr>2_Tema de Office</vt:lpstr>
      <vt:lpstr>Presentación de PowerPoint</vt:lpstr>
      <vt:lpstr>Temario</vt:lpstr>
      <vt:lpstr>Temario del módulo (segunda unidad)</vt:lpstr>
      <vt:lpstr>Introducción</vt:lpstr>
      <vt:lpstr>Introducción</vt:lpstr>
      <vt:lpstr>Breve historia</vt:lpstr>
      <vt:lpstr>Breve historia</vt:lpstr>
      <vt:lpstr>Breve historia</vt:lpstr>
      <vt:lpstr>Integrando Javascript en el HTML</vt:lpstr>
      <vt:lpstr>Integrando Javascript en el HTML</vt:lpstr>
      <vt:lpstr>Integrando Javascript en el HTML</vt:lpstr>
      <vt:lpstr>Integrando Javascript en el HTML</vt:lpstr>
      <vt:lpstr>Integrando Javascript en el HTML</vt:lpstr>
      <vt:lpstr>Etiqueta noscript</vt:lpstr>
      <vt:lpstr>Etiqueta noscript</vt:lpstr>
      <vt:lpstr>Glosario básico</vt:lpstr>
      <vt:lpstr>Glosario básico</vt:lpstr>
      <vt:lpstr>Glosario básico</vt:lpstr>
      <vt:lpstr>Glosario básico</vt:lpstr>
      <vt:lpstr>Posibilidades y limitaciones</vt:lpstr>
      <vt:lpstr>Posibilidades y limitaciones</vt:lpstr>
      <vt:lpstr>JavaScript y navegadores</vt:lpstr>
      <vt:lpstr>JavaScript en otros entornos</vt:lpstr>
      <vt:lpstr>Presentación de PowerPoint</vt:lpstr>
    </vt:vector>
  </TitlesOfParts>
  <Company>autonomo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FDG</dc:creator>
  <cp:lastModifiedBy>Fernando Diezma</cp:lastModifiedBy>
  <cp:revision>1332</cp:revision>
  <dcterms:created xsi:type="dcterms:W3CDTF">2012-11-21T14:08:18Z</dcterms:created>
  <dcterms:modified xsi:type="dcterms:W3CDTF">2015-04-29T11:28:50Z</dcterms:modified>
</cp:coreProperties>
</file>