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5d45d4b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5d45d4b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e5d45d4b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e5d45d4b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e5d45d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e5d45d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e5d45d4b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e5d45d4b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e5d45d4b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e5d45d4b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e5d45d4b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e5d45d4b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e5d45d4b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e5d45d4b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e5d45d4b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e5d45d4b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e5d45d4b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e5d45d4b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e5d45d4b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e5d45d4b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</a:t>
            </a:r>
            <a:r>
              <a:rPr lang="en"/>
              <a:t>Mini Capstone</a:t>
            </a:r>
            <a:r>
              <a:rPr lang="en"/>
              <a:t> Project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Jennifer Lopez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1450">
                <a:latin typeface="Playfair Display"/>
                <a:ea typeface="Playfair Display"/>
                <a:cs typeface="Playfair Display"/>
                <a:sym typeface="Playfair Display"/>
              </a:rPr>
              <a:t>JOIN statement that shows information from both tables in one query/report.</a:t>
            </a:r>
            <a:endParaRPr b="1" sz="34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34075"/>
            <a:ext cx="48987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SELECT</a:t>
            </a:r>
            <a:r>
              <a:rPr lang="en"/>
              <a:t> Videos.unique_ID, Reviews.rating, Videos.title, videos.length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FROM</a:t>
            </a:r>
            <a:r>
              <a:rPr lang="en"/>
              <a:t> videos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INNER JOIN</a:t>
            </a:r>
            <a:r>
              <a:rPr lang="en"/>
              <a:t> reviews </a:t>
            </a:r>
            <a:r>
              <a:rPr b="1" lang="en"/>
              <a:t>ON</a:t>
            </a:r>
            <a:r>
              <a:rPr lang="en"/>
              <a:t> Videos.unique_ID = Reviews.Unique_id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Order</a:t>
            </a:r>
            <a:r>
              <a:rPr lang="en"/>
              <a:t> by rating </a:t>
            </a:r>
            <a:r>
              <a:rPr b="1" lang="en"/>
              <a:t>ASC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8"/>
              <a:buFont typeface="Arial"/>
              <a:buNone/>
            </a:pPr>
            <a:r>
              <a:rPr b="1" lang="en" sz="1494">
                <a:latin typeface="Playfair Display"/>
                <a:ea typeface="Playfair Display"/>
                <a:cs typeface="Playfair Display"/>
                <a:sym typeface="Playfair Display"/>
              </a:rPr>
              <a:t>Findings after JOINING the  Videos &amp; Reviews Tables</a:t>
            </a:r>
            <a:endParaRPr b="1" sz="1494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34075"/>
            <a:ext cx="24435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565"/>
              <a:t>After running the query ,I observed that the top 2 videos with the best ratings were “Learn Basic SQl in 15 min…”, and “DataCamp intro to SQL’’ and the least rated was “What is a Relational Database” in which rating was not based on the length of the video but based on the content of it.</a:t>
            </a:r>
            <a:endParaRPr sz="1565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700" y="1170125"/>
            <a:ext cx="5956899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INTRODUCTION TO DATA AND DATABASES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30705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1250"/>
              <a:t>PROJECT</a:t>
            </a:r>
            <a:endParaRPr b="1" sz="125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105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1250"/>
              <a:t>Create a Videos table.</a:t>
            </a:r>
            <a:endParaRPr b="1" sz="125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250"/>
              <a:t>This table should include a unique ID, the title of the video, the length in minutes, and the URL.</a:t>
            </a:r>
            <a:endParaRPr sz="125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250"/>
              <a:t>Populate the table with at least three SQL educational videos from YouTube or other publicly available resources.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&amp; Results: Create a Table- Videos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21741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CREATE TABLE Videos (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Unique_ID BIGSerial NOT NULL PRIMARY KEY,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title VARCHAR(50) NOT NULL,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length TIME NOT NULL,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URL VARCHAR(255) NOT NULL);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100" y="985825"/>
            <a:ext cx="4942250" cy="29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 Insert Videos from YOUTUBE or Other sources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5" y="1379925"/>
            <a:ext cx="7241799" cy="28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04550" y="31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Query after  Insertion of Videos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50" y="955800"/>
            <a:ext cx="826705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 CREATING REVIEWS TABLE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26742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CREATE TABLE Reviews (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Unique_ID BIGSerial NOT NULL PRIMARY KEY,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user_name VARCHAR(150) NOT NULL,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rating NUMERIC  NULL,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short_text_review VARCHAR(255) NOT NULL) 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075" y="872375"/>
            <a:ext cx="4699425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 Insert Unique_ID, User_name,Rating, short_text_review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34075"/>
            <a:ext cx="6396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1447"/>
              <a:t>INSERT INTO</a:t>
            </a:r>
            <a:r>
              <a:rPr lang="en" sz="1447"/>
              <a:t> Reviews (unique_id ,user_name, rating, short_text_review)</a:t>
            </a:r>
            <a:endParaRPr sz="144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1447"/>
              <a:t>VALUES</a:t>
            </a:r>
            <a:endParaRPr b="1" sz="144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447"/>
              <a:t>(1739, 'James Mardsen', '5', 'loved it'),</a:t>
            </a:r>
            <a:endParaRPr sz="144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447"/>
              <a:t>(1020,'Kenny Yu','4', 'fair to watch'),</a:t>
            </a:r>
            <a:endParaRPr sz="144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447"/>
              <a:t>(4456,'Madison Clair', '3', 'too long'),</a:t>
            </a:r>
            <a:endParaRPr sz="144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447"/>
              <a:t>(0414, 'Carlos Sanchez', '5', 'loved it'), </a:t>
            </a:r>
            <a:endParaRPr sz="144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447"/>
              <a:t>(0753, 'Habiba Mohinder', '2', 'boring'),</a:t>
            </a:r>
            <a:endParaRPr sz="144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en" sz="1447"/>
              <a:t>(1040, 'Tyson Bailey', '4', 'fair to watch');</a:t>
            </a:r>
            <a:endParaRPr sz="144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85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Query after Insertion of Data : Reviews Table Results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34075"/>
            <a:ext cx="2112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SELECT</a:t>
            </a:r>
            <a:r>
              <a:rPr lang="en"/>
              <a:t> unique_id,user_name,rating, short_text_review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FROM</a:t>
            </a:r>
            <a:r>
              <a:rPr lang="en"/>
              <a:t>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ORDER BY</a:t>
            </a:r>
            <a:r>
              <a:rPr lang="en"/>
              <a:t> rating </a:t>
            </a:r>
            <a:r>
              <a:rPr b="1" lang="en"/>
              <a:t>ASC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425" y="1234075"/>
            <a:ext cx="50958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05100"/>
            <a:ext cx="85206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1450">
                <a:latin typeface="Playfair Display"/>
                <a:ea typeface="Playfair Display"/>
                <a:cs typeface="Playfair Display"/>
                <a:sym typeface="Playfair Display"/>
              </a:rPr>
              <a:t>Report on video reviews.</a:t>
            </a:r>
            <a:endParaRPr b="1" sz="34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34075"/>
            <a:ext cx="29298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Unique_Ids: </a:t>
            </a:r>
            <a:r>
              <a:rPr b="1" lang="en"/>
              <a:t>1739 and 414</a:t>
            </a:r>
            <a:r>
              <a:rPr lang="en"/>
              <a:t> have the best ratings according to users </a:t>
            </a:r>
            <a:r>
              <a:rPr lang="en" u="sng"/>
              <a:t>James Marsden &amp; Carlos Sanchez</a:t>
            </a:r>
            <a:r>
              <a:rPr lang="en"/>
              <a:t> with a short text reviewed that they loved watching  the videos. And Unique_id </a:t>
            </a:r>
            <a:r>
              <a:rPr b="1" lang="en"/>
              <a:t>753 </a:t>
            </a:r>
            <a:r>
              <a:rPr lang="en"/>
              <a:t>with the most boring video according to Habiba Mohinder with a rating of 2.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425" y="1234075"/>
            <a:ext cx="50958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