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80" r:id="rId15"/>
    <p:sldId id="281" r:id="rId16"/>
    <p:sldId id="286" r:id="rId17"/>
    <p:sldId id="287" r:id="rId18"/>
    <p:sldId id="288" r:id="rId19"/>
    <p:sldId id="289" r:id="rId20"/>
    <p:sldId id="290" r:id="rId21"/>
    <p:sldId id="27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nceptos Básicos" id="{C4C13297-4609-45FC-B864-E78F9C616B27}">
          <p14:sldIdLst>
            <p14:sldId id="256"/>
            <p14:sldId id="257"/>
            <p14:sldId id="261"/>
            <p14:sldId id="262"/>
            <p14:sldId id="263"/>
            <p14:sldId id="264"/>
            <p14:sldId id="271"/>
            <p14:sldId id="272"/>
            <p14:sldId id="273"/>
            <p14:sldId id="274"/>
            <p14:sldId id="275"/>
            <p14:sldId id="276"/>
            <p14:sldId id="277"/>
            <p14:sldId id="280"/>
            <p14:sldId id="281"/>
            <p14:sldId id="286"/>
            <p14:sldId id="287"/>
            <p14:sldId id="288"/>
            <p14:sldId id="289"/>
            <p14:sldId id="290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9" autoAdjust="0"/>
    <p:restoredTop sz="94660"/>
  </p:normalViewPr>
  <p:slideViewPr>
    <p:cSldViewPr snapToGrid="0">
      <p:cViewPr varScale="1">
        <p:scale>
          <a:sx n="84" d="100"/>
          <a:sy n="84" d="100"/>
        </p:scale>
        <p:origin x="2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3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40B4D-E379-4113-A5A7-6E54EAB438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VE" dirty="0"/>
              <a:t>Agrupamiento de datos con SQL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5EBEE2-E0EE-4FC5-9054-9B0D439585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VE" dirty="0"/>
              <a:t>Prof.   Vannessa Duarte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2A82BEF-3DF4-429A-B51B-3AB3FA7B6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5425" y="5586362"/>
            <a:ext cx="2791215" cy="71447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EF54825-F206-40A9-B608-572CD072A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46" y="5254518"/>
            <a:ext cx="1145654" cy="116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29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4DE56A-6B78-4148-812E-D26E9FDCD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5"/>
            <a:ext cx="6002488" cy="689515"/>
          </a:xfrm>
        </p:spPr>
        <p:txBody>
          <a:bodyPr>
            <a:normAutofit/>
          </a:bodyPr>
          <a:lstStyle/>
          <a:p>
            <a:r>
              <a:rPr lang="es-VE" sz="22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 JOIN</a:t>
            </a:r>
            <a:endParaRPr lang="es-V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E976DF1-EC4D-4EBD-861E-F88D10FEC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5425" y="5586362"/>
            <a:ext cx="2791215" cy="714475"/>
          </a:xfrm>
          <a:prstGeom prst="rect">
            <a:avLst/>
          </a:prstGeom>
        </p:spPr>
      </p:pic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EF5CDDBB-8DA2-4F8F-8F26-7ECECFF21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1B611D8-4250-4A3C-8A42-A3BF81B29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7528" t="53048" r="54852" b="8061"/>
          <a:stretch/>
        </p:blipFill>
        <p:spPr>
          <a:xfrm>
            <a:off x="1080655" y="1057846"/>
            <a:ext cx="2881746" cy="3617513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6A040B2-E022-4130-B92E-BE1C22BBA8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38" t="14501" r="35244" b="28356"/>
          <a:stretch/>
        </p:blipFill>
        <p:spPr>
          <a:xfrm>
            <a:off x="4868673" y="723696"/>
            <a:ext cx="6742137" cy="3783291"/>
          </a:xfrm>
          <a:prstGeom prst="rect">
            <a:avLst/>
          </a:prstGeom>
        </p:spPr>
      </p:pic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9241E80C-6879-40B8-B476-B60C54B121C5}"/>
              </a:ext>
            </a:extLst>
          </p:cNvPr>
          <p:cNvSpPr txBox="1">
            <a:spLocks/>
          </p:cNvSpPr>
          <p:nvPr/>
        </p:nvSpPr>
        <p:spPr>
          <a:xfrm>
            <a:off x="5574028" y="4515339"/>
            <a:ext cx="5152587" cy="320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VE" dirty="0"/>
              <a:t>Tabla Izquierda                                   Tabla Derecha</a:t>
            </a:r>
          </a:p>
        </p:txBody>
      </p:sp>
    </p:spTree>
    <p:extLst>
      <p:ext uri="{BB962C8B-B14F-4D97-AF65-F5344CB8AC3E}">
        <p14:creationId xmlns:p14="http://schemas.microsoft.com/office/powerpoint/2010/main" val="306659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4DE56A-6B78-4148-812E-D26E9FDCD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5"/>
            <a:ext cx="6002488" cy="689515"/>
          </a:xfrm>
        </p:spPr>
        <p:txBody>
          <a:bodyPr>
            <a:normAutofit/>
          </a:bodyPr>
          <a:lstStyle/>
          <a:p>
            <a:r>
              <a:rPr lang="es-VE" sz="2200" dirty="0" err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  <a:r>
              <a:rPr lang="es-VE" sz="22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JOIN</a:t>
            </a:r>
            <a:endParaRPr lang="es-V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E976DF1-EC4D-4EBD-861E-F88D10FEC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5425" y="5586362"/>
            <a:ext cx="2791215" cy="714475"/>
          </a:xfrm>
          <a:prstGeom prst="rect">
            <a:avLst/>
          </a:prstGeom>
        </p:spPr>
      </p:pic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97CD60D3-95C3-42BA-B3D0-CA078E0C5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054260-E048-4994-9B82-85E97BC96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681FB79-5214-4D2A-A05A-720EFCC570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77" t="14833" r="30979" b="4667"/>
          <a:stretch/>
        </p:blipFill>
        <p:spPr>
          <a:xfrm>
            <a:off x="717316" y="732300"/>
            <a:ext cx="5427132" cy="373405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4C5E2E4-FA0F-449B-98DF-E5D519F161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20" t="19000" r="31073"/>
          <a:stretch/>
        </p:blipFill>
        <p:spPr>
          <a:xfrm>
            <a:off x="6144449" y="732298"/>
            <a:ext cx="5596208" cy="383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779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3E0995-604F-47D7-8C39-8D9A4F27F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sz="2200" dirty="0" err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  <a:r>
              <a:rPr lang="es-VE" sz="22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VE" sz="2200" dirty="0" err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</a:t>
            </a:r>
            <a:endParaRPr lang="es-VE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2F103EF-EA14-4ECA-B758-B94A5664E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VE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59D6B3E8-55FB-4148-AB60-F23118C5C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5425" y="5586362"/>
            <a:ext cx="2791215" cy="714475"/>
          </a:xfrm>
          <a:prstGeom prst="rect">
            <a:avLst/>
          </a:prstGeom>
        </p:spPr>
      </p:pic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E17158F2-7065-458A-B079-E03E981CF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16" y="601200"/>
            <a:ext cx="6196820" cy="4204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ACD62FD-7672-4FA0-B747-C44E889801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6" t="24333" r="31736" b="54833"/>
          <a:stretch/>
        </p:blipFill>
        <p:spPr>
          <a:xfrm>
            <a:off x="447816" y="601200"/>
            <a:ext cx="8103871" cy="14287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4447639-1067-4E9C-8A11-444EE58290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500" r="48608"/>
          <a:stretch/>
        </p:blipFill>
        <p:spPr>
          <a:xfrm>
            <a:off x="4936419" y="859658"/>
            <a:ext cx="6425000" cy="394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30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4DE56A-6B78-4148-812E-D26E9FDCD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5"/>
            <a:ext cx="6002488" cy="689515"/>
          </a:xfrm>
        </p:spPr>
        <p:txBody>
          <a:bodyPr>
            <a:normAutofit/>
          </a:bodyPr>
          <a:lstStyle/>
          <a:p>
            <a:r>
              <a:rPr lang="es-VE" sz="2200" dirty="0" err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  <a:r>
              <a:rPr lang="es-VE" sz="22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JOIN</a:t>
            </a:r>
            <a:endParaRPr lang="es-V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E976DF1-EC4D-4EBD-861E-F88D10FEC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5425" y="5586362"/>
            <a:ext cx="2791215" cy="714475"/>
          </a:xfrm>
          <a:prstGeom prst="rect">
            <a:avLst/>
          </a:prstGeom>
        </p:spPr>
      </p:pic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EF5CDDBB-8DA2-4F8F-8F26-7ECECFF21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9241E80C-6879-40B8-B476-B60C54B121C5}"/>
              </a:ext>
            </a:extLst>
          </p:cNvPr>
          <p:cNvSpPr txBox="1">
            <a:spLocks/>
          </p:cNvSpPr>
          <p:nvPr/>
        </p:nvSpPr>
        <p:spPr>
          <a:xfrm>
            <a:off x="5574028" y="4515339"/>
            <a:ext cx="5152587" cy="320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VE" dirty="0"/>
              <a:t>Tabla Izquierda                                   Tabla Derecha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D3D36DF8-BA19-443B-9048-DBFBBCE75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784" t="42045" r="67599" b="36202"/>
          <a:stretch/>
        </p:blipFill>
        <p:spPr>
          <a:xfrm>
            <a:off x="5056909" y="1080841"/>
            <a:ext cx="6479731" cy="301170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2123F9D-ADA0-46A0-8964-E0605743EE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04" t="72167" r="74299" b="3154"/>
          <a:stretch/>
        </p:blipFill>
        <p:spPr>
          <a:xfrm>
            <a:off x="1642013" y="2294444"/>
            <a:ext cx="2511233" cy="275439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52A38A4-C1F1-42BD-A890-2425E89221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233" t="36970" r="30812" b="36566"/>
          <a:stretch/>
        </p:blipFill>
        <p:spPr>
          <a:xfrm>
            <a:off x="655360" y="637308"/>
            <a:ext cx="3848413" cy="165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13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4DE56A-6B78-4148-812E-D26E9FDCD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5"/>
            <a:ext cx="6002488" cy="689515"/>
          </a:xfrm>
        </p:spPr>
        <p:txBody>
          <a:bodyPr>
            <a:normAutofit/>
          </a:bodyPr>
          <a:lstStyle/>
          <a:p>
            <a:r>
              <a:rPr lang="es-VE" sz="22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s-VE" sz="2200" dirty="0" err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  <a:r>
              <a:rPr lang="es-VE" sz="22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VE" sz="2200" dirty="0" err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</a:t>
            </a:r>
            <a:r>
              <a:rPr lang="es-VE" sz="22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vs </a:t>
            </a:r>
            <a:r>
              <a:rPr lang="es-VE" sz="2200" dirty="0" err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  <a:r>
              <a:rPr lang="es-VE" sz="22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VE" sz="2200" dirty="0" err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</a:t>
            </a:r>
            <a:r>
              <a:rPr lang="es-VE" sz="22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s-V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E976DF1-EC4D-4EBD-861E-F88D10FEC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5425" y="5586362"/>
            <a:ext cx="2791215" cy="714475"/>
          </a:xfrm>
          <a:prstGeom prst="rect">
            <a:avLst/>
          </a:prstGeom>
        </p:spPr>
      </p:pic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EF5CDDBB-8DA2-4F8F-8F26-7ECECFF21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9924A0-1D0C-4FEC-8A8C-360431BB2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348722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7F38D74-E910-45B9-95B1-7DC999CD3D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64" t="32500" r="35813" b="8124"/>
          <a:stretch/>
        </p:blipFill>
        <p:spPr>
          <a:xfrm>
            <a:off x="1769909" y="557163"/>
            <a:ext cx="8002741" cy="451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784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4DE56A-6B78-4148-812E-D26E9FDCD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5"/>
            <a:ext cx="6002488" cy="689515"/>
          </a:xfrm>
        </p:spPr>
        <p:txBody>
          <a:bodyPr>
            <a:normAutofit/>
          </a:bodyPr>
          <a:lstStyle/>
          <a:p>
            <a:r>
              <a:rPr lang="es-VE" sz="22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s-VE" sz="2200" dirty="0" err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  <a:r>
              <a:rPr lang="es-VE" sz="22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VE" sz="2200" dirty="0" err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</a:t>
            </a:r>
            <a:r>
              <a:rPr lang="es-VE" sz="22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vs </a:t>
            </a:r>
            <a:r>
              <a:rPr lang="es-VE" sz="2200" dirty="0" err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  <a:r>
              <a:rPr lang="es-VE" sz="22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VE" sz="2200" dirty="0" err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</a:t>
            </a:r>
            <a:r>
              <a:rPr lang="es-VE" sz="22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s-V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E976DF1-EC4D-4EBD-861E-F88D10FEC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5425" y="5586362"/>
            <a:ext cx="2791215" cy="714475"/>
          </a:xfrm>
          <a:prstGeom prst="rect">
            <a:avLst/>
          </a:prstGeom>
        </p:spPr>
      </p:pic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EF5CDDBB-8DA2-4F8F-8F26-7ECECFF21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9924A0-1D0C-4FEC-8A8C-360431BB2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348722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487E665-9B89-4615-B5A2-F79513E506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13" t="29000" r="36097" b="10834"/>
          <a:stretch/>
        </p:blipFill>
        <p:spPr>
          <a:xfrm>
            <a:off x="2328967" y="601200"/>
            <a:ext cx="7398369" cy="447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440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4DE56A-6B78-4148-812E-D26E9FDCD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5"/>
            <a:ext cx="6002488" cy="689515"/>
          </a:xfrm>
        </p:spPr>
        <p:txBody>
          <a:bodyPr>
            <a:normAutofit/>
          </a:bodyPr>
          <a:lstStyle/>
          <a:p>
            <a:r>
              <a:rPr lang="es-VE" sz="22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 JOIN</a:t>
            </a:r>
            <a:endParaRPr lang="es-V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E976DF1-EC4D-4EBD-861E-F88D10FEC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5425" y="5586362"/>
            <a:ext cx="2791215" cy="714475"/>
          </a:xfrm>
          <a:prstGeom prst="rect">
            <a:avLst/>
          </a:prstGeom>
        </p:spPr>
      </p:pic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EF5CDDBB-8DA2-4F8F-8F26-7ECECFF21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9241E80C-6879-40B8-B476-B60C54B121C5}"/>
              </a:ext>
            </a:extLst>
          </p:cNvPr>
          <p:cNvSpPr txBox="1">
            <a:spLocks/>
          </p:cNvSpPr>
          <p:nvPr/>
        </p:nvSpPr>
        <p:spPr>
          <a:xfrm>
            <a:off x="5574028" y="4515339"/>
            <a:ext cx="5152587" cy="320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VE" dirty="0"/>
              <a:t>Tabla Izquierda                                   Tabla Derecha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4B55B05-163F-415A-81AF-90FE2D98F4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50" t="24499" r="37518" b="21501"/>
          <a:stretch/>
        </p:blipFill>
        <p:spPr>
          <a:xfrm>
            <a:off x="5034527" y="775717"/>
            <a:ext cx="6576283" cy="3617513"/>
          </a:xfrm>
          <a:prstGeom prst="rect">
            <a:avLst/>
          </a:prstGeom>
        </p:spPr>
      </p:pic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D280C2B9-C526-4707-AFF6-B4BED84A93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10999" t="63798" r="74909"/>
          <a:stretch/>
        </p:blipFill>
        <p:spPr>
          <a:xfrm>
            <a:off x="1704111" y="2147455"/>
            <a:ext cx="2258290" cy="293142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E98E82A-5D6B-42DD-AD36-BB85A502D8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991" t="28834" r="31927" b="33395"/>
          <a:stretch/>
        </p:blipFill>
        <p:spPr>
          <a:xfrm>
            <a:off x="569761" y="601201"/>
            <a:ext cx="3974530" cy="142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18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4DE56A-6B78-4148-812E-D26E9FDCD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5"/>
            <a:ext cx="6002488" cy="689515"/>
          </a:xfrm>
        </p:spPr>
        <p:txBody>
          <a:bodyPr>
            <a:normAutofit/>
          </a:bodyPr>
          <a:lstStyle/>
          <a:p>
            <a:r>
              <a:rPr lang="es-VE" sz="2200" dirty="0" err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FuLL</a:t>
            </a:r>
            <a:r>
              <a:rPr lang="es-VE" sz="22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JOIN</a:t>
            </a:r>
            <a:endParaRPr lang="es-V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E976DF1-EC4D-4EBD-861E-F88D10FEC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5425" y="5586362"/>
            <a:ext cx="2791215" cy="714475"/>
          </a:xfrm>
          <a:prstGeom prst="rect">
            <a:avLst/>
          </a:prstGeom>
        </p:spPr>
      </p:pic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97CD60D3-95C3-42BA-B3D0-CA078E0C5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054260-E048-4994-9B82-85E97BC96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681FB79-5214-4D2A-A05A-720EFCC570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77" t="14833" r="30979" b="4667"/>
          <a:stretch/>
        </p:blipFill>
        <p:spPr>
          <a:xfrm>
            <a:off x="717316" y="732300"/>
            <a:ext cx="3980414" cy="273866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4C5E2E4-FA0F-449B-98DF-E5D519F161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20" t="19000" r="31073"/>
          <a:stretch/>
        </p:blipFill>
        <p:spPr>
          <a:xfrm>
            <a:off x="6144449" y="732298"/>
            <a:ext cx="3980414" cy="272846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5482338-7A18-4CD5-A651-30EE5104FC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58" t="24834" r="31548" b="56333"/>
          <a:stretch/>
        </p:blipFill>
        <p:spPr>
          <a:xfrm>
            <a:off x="1910855" y="3514411"/>
            <a:ext cx="7873225" cy="129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748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3E0995-604F-47D7-8C39-8D9A4F27F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sz="2200" dirty="0" err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FuLL</a:t>
            </a:r>
            <a:r>
              <a:rPr lang="es-VE" sz="22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JOIN</a:t>
            </a:r>
            <a:endParaRPr lang="es-VE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2F103EF-EA14-4ECA-B758-B94A5664E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VE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59D6B3E8-55FB-4148-AB60-F23118C5C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5425" y="5586362"/>
            <a:ext cx="2791215" cy="714475"/>
          </a:xfrm>
          <a:prstGeom prst="rect">
            <a:avLst/>
          </a:prstGeom>
        </p:spPr>
      </p:pic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E17158F2-7065-458A-B079-E03E981CF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16" y="601200"/>
            <a:ext cx="6196820" cy="4204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DEBDEC8-A5E0-4E17-8BA3-0664DB187F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500" r="31926" b="38688"/>
          <a:stretch/>
        </p:blipFill>
        <p:spPr>
          <a:xfrm>
            <a:off x="0" y="601200"/>
            <a:ext cx="8208331" cy="211311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86DA6BF-F2EA-4628-8053-5BCA1AC7CB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8000" r="31926" b="37333"/>
          <a:stretch/>
        </p:blipFill>
        <p:spPr>
          <a:xfrm>
            <a:off x="160020" y="601200"/>
            <a:ext cx="8208331" cy="237744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96B8239-9A53-4343-96E3-2C812D01D77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59" t="13214" r="31926" b="20166"/>
          <a:stretch/>
        </p:blipFill>
        <p:spPr>
          <a:xfrm>
            <a:off x="5789001" y="1458991"/>
            <a:ext cx="5734291" cy="334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91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4DE56A-6B78-4148-812E-D26E9FDCD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5"/>
            <a:ext cx="6002488" cy="689515"/>
          </a:xfrm>
        </p:spPr>
        <p:txBody>
          <a:bodyPr>
            <a:normAutofit/>
          </a:bodyPr>
          <a:lstStyle/>
          <a:p>
            <a:r>
              <a:rPr lang="es-VE" sz="22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Cross </a:t>
            </a:r>
            <a:r>
              <a:rPr lang="es-VE" sz="2200" dirty="0" err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</a:t>
            </a:r>
            <a:endParaRPr lang="es-V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E976DF1-EC4D-4EBD-861E-F88D10FEC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5425" y="5586362"/>
            <a:ext cx="2791215" cy="714475"/>
          </a:xfrm>
          <a:prstGeom prst="rect">
            <a:avLst/>
          </a:prstGeom>
        </p:spPr>
      </p:pic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EF5CDDBB-8DA2-4F8F-8F26-7ECECFF21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9241E80C-6879-40B8-B476-B60C54B121C5}"/>
              </a:ext>
            </a:extLst>
          </p:cNvPr>
          <p:cNvSpPr txBox="1">
            <a:spLocks/>
          </p:cNvSpPr>
          <p:nvPr/>
        </p:nvSpPr>
        <p:spPr>
          <a:xfrm>
            <a:off x="6583680" y="3887504"/>
            <a:ext cx="5152587" cy="320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VE" dirty="0"/>
              <a:t>Tabla 1                                  Tabla 2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3F6CA66-3ABF-4ABB-B42E-B1DB50CDAC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101" t="23333" r="54329" b="59192"/>
          <a:stretch/>
        </p:blipFill>
        <p:spPr>
          <a:xfrm>
            <a:off x="6272017" y="1121884"/>
            <a:ext cx="4807598" cy="244155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EBDDDF1-EB8F-45F2-AD1F-ED6DEC43AA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27" t="50000" r="58502"/>
          <a:stretch/>
        </p:blipFill>
        <p:spPr>
          <a:xfrm>
            <a:off x="1902677" y="625008"/>
            <a:ext cx="1879613" cy="432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053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24EE8E-6EBA-49F9-A78D-542FBC71D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Contenido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AD0C64-1107-4C0C-8C4C-F14787579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46500" y="762000"/>
            <a:ext cx="7864307" cy="437997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/>
              <a:t>Estructura INNER JOIN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/>
              <a:t>Estructura INNER JOIN  con USING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/>
              <a:t>Estructura  CASE- WHEN- ELSE –THEN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/>
              <a:t>Estructura  LEFT JOIN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/>
              <a:t>Estructura </a:t>
            </a:r>
            <a:r>
              <a:rPr lang="es-VE" dirty="0" err="1"/>
              <a:t>Right</a:t>
            </a:r>
            <a:r>
              <a:rPr lang="es-VE" dirty="0"/>
              <a:t> JOIN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/>
              <a:t>Estructura FULL JOIN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/>
              <a:t>Estructura CROSS JOIN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V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9204824-AB4B-4CD9-A51C-5B3D990CC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5425" y="5586362"/>
            <a:ext cx="2791215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82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4DE56A-6B78-4148-812E-D26E9FDCD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5"/>
            <a:ext cx="6002488" cy="689515"/>
          </a:xfrm>
        </p:spPr>
        <p:txBody>
          <a:bodyPr>
            <a:normAutofit/>
          </a:bodyPr>
          <a:lstStyle/>
          <a:p>
            <a:r>
              <a:rPr lang="es-VE" sz="2200" dirty="0" err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cross</a:t>
            </a:r>
            <a:r>
              <a:rPr lang="es-VE" sz="22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JOIN</a:t>
            </a:r>
            <a:endParaRPr lang="es-V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E976DF1-EC4D-4EBD-861E-F88D10FEC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5425" y="5586362"/>
            <a:ext cx="2791215" cy="714475"/>
          </a:xfrm>
          <a:prstGeom prst="rect">
            <a:avLst/>
          </a:prstGeom>
        </p:spPr>
      </p:pic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97CD60D3-95C3-42BA-B3D0-CA078E0C5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054260-E048-4994-9B82-85E97BC96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4A5C1BA-83BE-49AD-8FB9-0B906D686F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83" t="23500" r="31168" b="59833"/>
          <a:stretch/>
        </p:blipFill>
        <p:spPr>
          <a:xfrm>
            <a:off x="447816" y="601199"/>
            <a:ext cx="8012431" cy="1143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CF88C76-7E2A-4551-8540-295A5A775E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79" t="41668" r="32589" b="4499"/>
          <a:stretch/>
        </p:blipFill>
        <p:spPr>
          <a:xfrm>
            <a:off x="2160270" y="1744199"/>
            <a:ext cx="7155180" cy="337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00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FD9627-FC3C-4913-A897-5F7C8A9CD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094982"/>
            <a:ext cx="11029617" cy="1013978"/>
          </a:xfrm>
        </p:spPr>
        <p:txBody>
          <a:bodyPr>
            <a:normAutofit fontScale="90000"/>
          </a:bodyPr>
          <a:lstStyle/>
          <a:p>
            <a:pPr algn="ctr"/>
            <a:r>
              <a:rPr lang="es-VE" sz="6000" dirty="0"/>
              <a:t>PREGUNTAS</a:t>
            </a:r>
            <a:br>
              <a:rPr lang="es-VE" sz="6000" dirty="0"/>
            </a:br>
            <a:r>
              <a:rPr lang="es-VE" sz="6000" dirty="0"/>
              <a:t>¿?¿?¿?¿?¿?¿?¿?¿?¿?¿?¿?¿?</a:t>
            </a:r>
            <a:endParaRPr lang="es-VE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17447F-C694-405A-81A1-FD011D275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V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6DA7FF9-1CCB-4C58-9B29-F7D7BEAE4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5425" y="5586362"/>
            <a:ext cx="2791215" cy="7144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D49AFD8-1DC6-4765-8E18-B516F85C8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46" y="5254518"/>
            <a:ext cx="1145654" cy="116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20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3A91D2-6E95-4D3B-BA43-F7C01E010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 JOIN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19C494-7AF7-4996-BADC-76ED45A1C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4028" y="4515339"/>
            <a:ext cx="5152587" cy="320041"/>
          </a:xfrm>
        </p:spPr>
        <p:txBody>
          <a:bodyPr>
            <a:normAutofit fontScale="85000" lnSpcReduction="20000"/>
          </a:bodyPr>
          <a:lstStyle/>
          <a:p>
            <a:r>
              <a:rPr lang="es-VE" dirty="0"/>
              <a:t>Tabla Izquierda                             Tabla Derecha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4AB48F3-D3D4-4D6B-9185-3C42DE351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5425" y="5586362"/>
            <a:ext cx="2791215" cy="714475"/>
          </a:xfrm>
          <a:prstGeom prst="rect">
            <a:avLst/>
          </a:prstGeo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4DEC397-EAE0-4919-943A-B310E0CBD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F468D01-B85A-4A5B-856C-1C09F9EE3EA2}"/>
              </a:ext>
            </a:extLst>
          </p:cNvPr>
          <p:cNvSpPr txBox="1"/>
          <p:nvPr/>
        </p:nvSpPr>
        <p:spPr>
          <a:xfrm>
            <a:off x="6663690" y="777240"/>
            <a:ext cx="4400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Buscar las películas que no tienen presupuesto</a:t>
            </a:r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97EB26C-2287-4F44-BC49-DB1975199D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24" t="32666" r="38698" b="13213"/>
          <a:stretch/>
        </p:blipFill>
        <p:spPr>
          <a:xfrm>
            <a:off x="4823461" y="870535"/>
            <a:ext cx="6355080" cy="3711530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061CFCD8-FBA9-4D90-985F-F8EF55576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597" y="559536"/>
            <a:ext cx="3094567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SELECT * FROM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left_table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INNER JOIN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right_table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ON left_table.id = right_table.id;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FF85F32-4277-49AD-A610-53B0BE0767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44" t="28833" r="34864" b="12694"/>
          <a:stretch/>
        </p:blipFill>
        <p:spPr>
          <a:xfrm>
            <a:off x="5073406" y="733838"/>
            <a:ext cx="6153829" cy="371153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064F4EC-2190-4A39-9EC0-7D6A2675082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445" t="23834" r="35149" b="18542"/>
          <a:stretch/>
        </p:blipFill>
        <p:spPr>
          <a:xfrm>
            <a:off x="4899362" y="683638"/>
            <a:ext cx="6711448" cy="383170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65FBFE6-3513-4197-8D5F-623704FD687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986" t="58513" r="54329" b="13214"/>
          <a:stretch/>
        </p:blipFill>
        <p:spPr>
          <a:xfrm>
            <a:off x="1403769" y="2896388"/>
            <a:ext cx="2373629" cy="193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37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4DE56A-6B78-4148-812E-D26E9FDCD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5"/>
            <a:ext cx="6002488" cy="689515"/>
          </a:xfrm>
        </p:spPr>
        <p:txBody>
          <a:bodyPr>
            <a:normAutofit/>
          </a:bodyPr>
          <a:lstStyle/>
          <a:p>
            <a:r>
              <a:rPr lang="es-VE" sz="22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 JOIN</a:t>
            </a:r>
            <a:endParaRPr lang="es-V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E976DF1-EC4D-4EBD-861E-F88D10FEC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5425" y="5586362"/>
            <a:ext cx="2791215" cy="714475"/>
          </a:xfrm>
          <a:prstGeom prst="rect">
            <a:avLst/>
          </a:prstGeom>
        </p:spPr>
      </p:pic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97CD60D3-95C3-42BA-B3D0-CA078E0C5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054260-E048-4994-9B82-85E97BC96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681FB79-5214-4D2A-A05A-720EFCC570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77" t="14833" r="30979" b="4667"/>
          <a:stretch/>
        </p:blipFill>
        <p:spPr>
          <a:xfrm>
            <a:off x="717316" y="732300"/>
            <a:ext cx="5427132" cy="373405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4C5E2E4-FA0F-449B-98DF-E5D519F161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20" t="19000" r="31073"/>
          <a:stretch/>
        </p:blipFill>
        <p:spPr>
          <a:xfrm>
            <a:off x="6144449" y="732298"/>
            <a:ext cx="5596208" cy="383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439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3E0995-604F-47D7-8C39-8D9A4F27F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sz="22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 JOIN</a:t>
            </a:r>
            <a:endParaRPr lang="es-VE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2F103EF-EA14-4ECA-B758-B94A5664E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VE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59D6B3E8-55FB-4148-AB60-F23118C5C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5425" y="5586362"/>
            <a:ext cx="2791215" cy="714475"/>
          </a:xfrm>
          <a:prstGeom prst="rect">
            <a:avLst/>
          </a:prstGeom>
        </p:spPr>
      </p:pic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E17158F2-7065-458A-B079-E03E981CF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16" y="601200"/>
            <a:ext cx="6196820" cy="4204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D2207B6-F08F-43A9-9589-CCE84ACCBD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4" t="24834" r="64535" b="48166"/>
          <a:stretch/>
        </p:blipFill>
        <p:spPr>
          <a:xfrm>
            <a:off x="447816" y="601200"/>
            <a:ext cx="4011930" cy="185166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1D4B079-D963-4A7D-ADDB-6ADABD5A57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833" r="31168" b="10500"/>
          <a:stretch/>
        </p:blipFill>
        <p:spPr>
          <a:xfrm>
            <a:off x="2272979" y="2450968"/>
            <a:ext cx="8299771" cy="258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09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4DE56A-6B78-4148-812E-D26E9FDCD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5"/>
            <a:ext cx="6002488" cy="689515"/>
          </a:xfrm>
        </p:spPr>
        <p:txBody>
          <a:bodyPr>
            <a:normAutofit/>
          </a:bodyPr>
          <a:lstStyle/>
          <a:p>
            <a:r>
              <a:rPr lang="es-VE" sz="22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 JOIN  - USING</a:t>
            </a:r>
            <a:endParaRPr lang="es-V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E976DF1-EC4D-4EBD-861E-F88D10FEC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5425" y="5586362"/>
            <a:ext cx="2791215" cy="714475"/>
          </a:xfrm>
          <a:prstGeom prst="rect">
            <a:avLst/>
          </a:prstGeom>
        </p:spPr>
      </p:pic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EF5CDDBB-8DA2-4F8F-8F26-7ECECFF21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2CBAB6C2-C6BB-40F0-96A1-7075E7B162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4660" t="25385" r="29617" b="34917"/>
          <a:stretch/>
        </p:blipFill>
        <p:spPr>
          <a:xfrm>
            <a:off x="5897880" y="906189"/>
            <a:ext cx="2640330" cy="166878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603473B-B60E-4EAD-92BA-6DB75FF70F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500" r="65009"/>
          <a:stretch/>
        </p:blipFill>
        <p:spPr>
          <a:xfrm>
            <a:off x="713693" y="725490"/>
            <a:ext cx="3789727" cy="415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074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4DE56A-6B78-4148-812E-D26E9FDCD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5"/>
            <a:ext cx="6002488" cy="689515"/>
          </a:xfrm>
        </p:spPr>
        <p:txBody>
          <a:bodyPr>
            <a:normAutofit/>
          </a:bodyPr>
          <a:lstStyle/>
          <a:p>
            <a:r>
              <a:rPr lang="es-VE" sz="22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 JOIN  - USING</a:t>
            </a:r>
            <a:endParaRPr lang="es-V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E976DF1-EC4D-4EBD-861E-F88D10FEC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5425" y="5586362"/>
            <a:ext cx="2791215" cy="714475"/>
          </a:xfrm>
          <a:prstGeom prst="rect">
            <a:avLst/>
          </a:prstGeom>
        </p:spPr>
      </p:pic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EF5CDDBB-8DA2-4F8F-8F26-7ECECFF21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88B8ED7-36A5-4E45-9D59-A3486772B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C956190-B3DE-432E-A988-FC6C70D27B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167" r="31547" b="61333"/>
          <a:stretch/>
        </p:blipFill>
        <p:spPr>
          <a:xfrm>
            <a:off x="249869" y="601199"/>
            <a:ext cx="8254051" cy="12001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CE2B526-D3EC-4F9B-8A12-888346913B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833" r="30031" b="34667"/>
          <a:stretch/>
        </p:blipFill>
        <p:spPr>
          <a:xfrm>
            <a:off x="249869" y="1920240"/>
            <a:ext cx="8436931" cy="120015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65EECC2-4DF1-4118-B03D-BFF5478B54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001" r="30031" b="5832"/>
          <a:stretch/>
        </p:blipFill>
        <p:spPr>
          <a:xfrm>
            <a:off x="1704101" y="2981599"/>
            <a:ext cx="8436931" cy="193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6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4DE56A-6B78-4148-812E-D26E9FDCD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5"/>
            <a:ext cx="6002488" cy="689515"/>
          </a:xfrm>
        </p:spPr>
        <p:txBody>
          <a:bodyPr>
            <a:normAutofit/>
          </a:bodyPr>
          <a:lstStyle/>
          <a:p>
            <a:r>
              <a:rPr lang="es-VE" sz="22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case-</a:t>
            </a:r>
            <a:r>
              <a:rPr lang="es-VE" sz="2200" dirty="0" err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</a:t>
            </a:r>
            <a:r>
              <a:rPr lang="es-VE" sz="22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es-VE" sz="2200" dirty="0" err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</a:t>
            </a:r>
            <a:r>
              <a:rPr lang="es-VE" sz="22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</a:t>
            </a:r>
            <a:r>
              <a:rPr lang="es-VE" sz="2200" dirty="0" err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then</a:t>
            </a:r>
            <a:endParaRPr lang="es-V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E976DF1-EC4D-4EBD-861E-F88D10FEC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5425" y="5586362"/>
            <a:ext cx="2791215" cy="714475"/>
          </a:xfrm>
          <a:prstGeom prst="rect">
            <a:avLst/>
          </a:prstGeom>
        </p:spPr>
      </p:pic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EF5CDDBB-8DA2-4F8F-8F26-7ECECFF21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88B8ED7-36A5-4E45-9D59-A3486772B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6460" y="601200"/>
            <a:ext cx="5774196" cy="518940"/>
          </a:xfrm>
        </p:spPr>
        <p:txBody>
          <a:bodyPr/>
          <a:lstStyle/>
          <a:p>
            <a:r>
              <a:rPr lang="es-VE" dirty="0"/>
              <a:t>Preparando </a:t>
            </a:r>
            <a:r>
              <a:rPr lang="es-VE" dirty="0" err="1"/>
              <a:t>indep_year_group</a:t>
            </a:r>
            <a:r>
              <a:rPr lang="es-VE" dirty="0"/>
              <a:t> en estados</a:t>
            </a:r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9567BF9-4C1F-47A7-BCE2-152DA58B6D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3" t="25333" r="58769" b="3167"/>
          <a:stretch/>
        </p:blipFill>
        <p:spPr>
          <a:xfrm>
            <a:off x="447816" y="370254"/>
            <a:ext cx="4707114" cy="490347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31E2451-583D-4963-8FE8-C8F67E9A86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57" t="34000" r="32212" b="18543"/>
          <a:stretch/>
        </p:blipFill>
        <p:spPr>
          <a:xfrm>
            <a:off x="5582619" y="1120141"/>
            <a:ext cx="6158037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24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4DE56A-6B78-4148-812E-D26E9FDCD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5"/>
            <a:ext cx="6002488" cy="689515"/>
          </a:xfrm>
        </p:spPr>
        <p:txBody>
          <a:bodyPr>
            <a:normAutofit/>
          </a:bodyPr>
          <a:lstStyle/>
          <a:p>
            <a:r>
              <a:rPr lang="es-VE" sz="22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case-</a:t>
            </a:r>
            <a:r>
              <a:rPr lang="es-VE" sz="2200" dirty="0" err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</a:t>
            </a:r>
            <a:r>
              <a:rPr lang="es-VE" sz="22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es-VE" sz="2200" dirty="0" err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</a:t>
            </a:r>
            <a:r>
              <a:rPr lang="es-VE" sz="22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</a:t>
            </a:r>
            <a:r>
              <a:rPr lang="es-VE" sz="2200" dirty="0" err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then</a:t>
            </a:r>
            <a:endParaRPr lang="es-V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E976DF1-EC4D-4EBD-861E-F88D10FEC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5425" y="5586362"/>
            <a:ext cx="2791215" cy="714475"/>
          </a:xfrm>
          <a:prstGeom prst="rect">
            <a:avLst/>
          </a:prstGeom>
        </p:spPr>
      </p:pic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EF5CDDBB-8DA2-4F8F-8F26-7ECECFF21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89C58CED-FA04-430B-BBD0-2E5DDA5DD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434568D-0CC9-4950-8A56-40FBF16D16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333" r="60743" b="45833"/>
          <a:stretch/>
        </p:blipFill>
        <p:spPr>
          <a:xfrm>
            <a:off x="5769449" y="1034820"/>
            <a:ext cx="5841361" cy="2016990"/>
          </a:xfrm>
          <a:prstGeom prst="rect">
            <a:avLst/>
          </a:prstGeom>
        </p:spPr>
      </p:pic>
      <p:sp>
        <p:nvSpPr>
          <p:cNvPr id="12" name="Marcador de contenido 3">
            <a:extLst>
              <a:ext uri="{FF2B5EF4-FFF2-40B4-BE49-F238E27FC236}">
                <a16:creationId xmlns:a16="http://schemas.microsoft.com/office/drawing/2014/main" id="{9D2B46AD-09C2-4CF4-9E8C-C021D6548438}"/>
              </a:ext>
            </a:extLst>
          </p:cNvPr>
          <p:cNvSpPr txBox="1">
            <a:spLocks/>
          </p:cNvSpPr>
          <p:nvPr/>
        </p:nvSpPr>
        <p:spPr>
          <a:xfrm>
            <a:off x="5966460" y="601200"/>
            <a:ext cx="5774196" cy="518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VE" dirty="0"/>
              <a:t>Creando </a:t>
            </a:r>
            <a:r>
              <a:rPr lang="es-VE" dirty="0" err="1"/>
              <a:t>indep_year_group</a:t>
            </a:r>
            <a:r>
              <a:rPr lang="es-VE" dirty="0"/>
              <a:t> en estados</a:t>
            </a:r>
            <a:endParaRPr lang="en-U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AF059EE-072A-4F21-9A06-2235EDA84F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45" t="53333" r="57900"/>
          <a:stretch/>
        </p:blipFill>
        <p:spPr>
          <a:xfrm>
            <a:off x="217169" y="443114"/>
            <a:ext cx="5827713" cy="436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38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o">
  <a:themeElements>
    <a:clrScheme name="Verde 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543</TotalTime>
  <Words>162</Words>
  <Application>Microsoft Office PowerPoint</Application>
  <PresentationFormat>Panorámica</PresentationFormat>
  <Paragraphs>38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Arial Unicode MS</vt:lpstr>
      <vt:lpstr>Gill Sans MT</vt:lpstr>
      <vt:lpstr>Wingdings 2</vt:lpstr>
      <vt:lpstr>Dividendo</vt:lpstr>
      <vt:lpstr>Agrupamiento de datos con SQL</vt:lpstr>
      <vt:lpstr>Contenido</vt:lpstr>
      <vt:lpstr>INNER JOIN</vt:lpstr>
      <vt:lpstr>INNER JOIN</vt:lpstr>
      <vt:lpstr>INNER JOIN</vt:lpstr>
      <vt:lpstr>INNER JOIN  - USING</vt:lpstr>
      <vt:lpstr>INNER JOIN  - USING</vt:lpstr>
      <vt:lpstr>case-when – else -then</vt:lpstr>
      <vt:lpstr>case-when – else -then</vt:lpstr>
      <vt:lpstr>LEFT JOIN</vt:lpstr>
      <vt:lpstr>left JOIN</vt:lpstr>
      <vt:lpstr>Left Join</vt:lpstr>
      <vt:lpstr>Right JOIN</vt:lpstr>
      <vt:lpstr>(Left join vs right join)</vt:lpstr>
      <vt:lpstr>(Left join vs right join)</vt:lpstr>
      <vt:lpstr>LEFT JOIN</vt:lpstr>
      <vt:lpstr>FuLL JOIN</vt:lpstr>
      <vt:lpstr>FuLL JOIN</vt:lpstr>
      <vt:lpstr>Cross join</vt:lpstr>
      <vt:lpstr>cross JOIN</vt:lpstr>
      <vt:lpstr>PREGUNTAS ¿?¿?¿?¿?¿?¿?¿?¿?¿?¿?¿?¿?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 básica de consultas en SQL</dc:title>
  <dc:creator>Vannessa Duarte Correa</dc:creator>
  <cp:lastModifiedBy>Vannessa Duarte</cp:lastModifiedBy>
  <cp:revision>39</cp:revision>
  <dcterms:created xsi:type="dcterms:W3CDTF">2018-11-14T14:39:16Z</dcterms:created>
  <dcterms:modified xsi:type="dcterms:W3CDTF">2020-01-16T16:31:35Z</dcterms:modified>
</cp:coreProperties>
</file>