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4"/>
  </p:notesMasterIdLst>
  <p:sldIdLst>
    <p:sldId id="256" r:id="rId2"/>
    <p:sldId id="258" r:id="rId3"/>
    <p:sldId id="263" r:id="rId4"/>
    <p:sldId id="266" r:id="rId5"/>
    <p:sldId id="257" r:id="rId6"/>
    <p:sldId id="284" r:id="rId7"/>
    <p:sldId id="283" r:id="rId8"/>
    <p:sldId id="282" r:id="rId9"/>
    <p:sldId id="281" r:id="rId10"/>
    <p:sldId id="271" r:id="rId11"/>
    <p:sldId id="272" r:id="rId12"/>
    <p:sldId id="273" r:id="rId13"/>
    <p:sldId id="274" r:id="rId14"/>
    <p:sldId id="280" r:id="rId15"/>
    <p:sldId id="264" r:id="rId16"/>
    <p:sldId id="275" r:id="rId17"/>
    <p:sldId id="265" r:id="rId18"/>
    <p:sldId id="269" r:id="rId19"/>
    <p:sldId id="270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09E49-196B-4127-9346-2E3FE433581A}" v="50" dt="2020-04-12T02:09:27.682"/>
    <p1510:client id="{098EEE60-6EBA-E0E1-3B5E-D0C2FD22335C}" v="189" dt="2020-04-11T21:13:32.499"/>
    <p1510:client id="{0C1F943B-3F87-BCF7-24A0-8697123F84C5}" v="447" dt="2020-04-13T20:37:09.892"/>
    <p1510:client id="{2C6C9ED5-1870-3BF7-3688-B9E1EA190E88}" v="1051" dt="2020-04-13T20:48:54.293"/>
    <p1510:client id="{38CDE62D-2DE8-A33B-62B8-5DD324193F8E}" v="38" dt="2020-04-15T04:39:50.079"/>
    <p1510:client id="{3BE9924F-70DF-CECA-FA61-E0139B49BDD4}" v="29" dt="2020-04-15T04:37:07.969"/>
    <p1510:client id="{6E32BB71-6703-2394-792A-AD80BCA97711}" v="1404" dt="2020-04-11T20:16:35.800"/>
    <p1510:client id="{771C380A-25B9-B86A-252E-A96FB8442BDA}" v="61" dt="2020-04-13T22:19:42.398"/>
    <p1510:client id="{83BF3274-4DD9-94C9-A8B4-C86A0886AB1E}" v="35" dt="2020-04-13T19:36:08.424"/>
    <p1510:client id="{9C62241B-ED29-A363-5D48-FBD101921799}" v="6" dt="2020-04-14T03:54:30.422"/>
    <p1510:client id="{A9F31473-C57E-6A24-83CB-4101081E9943}" v="119" dt="2020-04-15T04:43:38.474"/>
    <p1510:client id="{BC3AC8F3-FF54-7F3B-E043-DDF8CE1E64DB}" v="517" dt="2020-04-11T20:34:52.683"/>
    <p1510:client id="{BF1E198C-8223-741A-0040-DEE22DC4DA10}" v="37" dt="2020-04-13T17:53:52.200"/>
    <p1510:client id="{F1567CAA-1331-4F88-8E7F-31A98E6317CF}" v="16" dt="2020-04-13T23:54:12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, Lynn" userId="S::ltran3@luc.edu::3a8ff4a3-2a05-4273-9daa-43a9cd0ba8ea" providerId="AD" clId="Web-{BF1E198C-8223-741A-0040-DEE22DC4DA10}"/>
    <pc:docChg chg="modSld">
      <pc:chgData name="Tran, Lynn" userId="S::ltran3@luc.edu::3a8ff4a3-2a05-4273-9daa-43a9cd0ba8ea" providerId="AD" clId="Web-{BF1E198C-8223-741A-0040-DEE22DC4DA10}" dt="2020-04-13T17:53:52.200" v="41"/>
      <pc:docMkLst>
        <pc:docMk/>
      </pc:docMkLst>
      <pc:sldChg chg="modSp">
        <pc:chgData name="Tran, Lynn" userId="S::ltran3@luc.edu::3a8ff4a3-2a05-4273-9daa-43a9cd0ba8ea" providerId="AD" clId="Web-{BF1E198C-8223-741A-0040-DEE22DC4DA10}" dt="2020-04-13T17:50:03.699" v="18" actId="1076"/>
        <pc:sldMkLst>
          <pc:docMk/>
          <pc:sldMk cId="1058462872" sldId="257"/>
        </pc:sldMkLst>
        <pc:spChg chg="mod">
          <ac:chgData name="Tran, Lynn" userId="S::ltran3@luc.edu::3a8ff4a3-2a05-4273-9daa-43a9cd0ba8ea" providerId="AD" clId="Web-{BF1E198C-8223-741A-0040-DEE22DC4DA10}" dt="2020-04-13T17:42:41.978" v="7" actId="1076"/>
          <ac:spMkLst>
            <pc:docMk/>
            <pc:sldMk cId="1058462872" sldId="257"/>
            <ac:spMk id="2" creationId="{16AC427B-8B1C-4417-88F0-9BE3A147BF73}"/>
          </ac:spMkLst>
        </pc:spChg>
        <pc:picChg chg="mod">
          <ac:chgData name="Tran, Lynn" userId="S::ltran3@luc.edu::3a8ff4a3-2a05-4273-9daa-43a9cd0ba8ea" providerId="AD" clId="Web-{BF1E198C-8223-741A-0040-DEE22DC4DA10}" dt="2020-04-13T17:50:03.699" v="18" actId="1076"/>
          <ac:picMkLst>
            <pc:docMk/>
            <pc:sldMk cId="1058462872" sldId="257"/>
            <ac:picMk id="5" creationId="{4AF18B53-C82D-410A-9637-B9288B218F7D}"/>
          </ac:picMkLst>
        </pc:picChg>
      </pc:sldChg>
      <pc:sldChg chg="modSp">
        <pc:chgData name="Tran, Lynn" userId="S::ltran3@luc.edu::3a8ff4a3-2a05-4273-9daa-43a9cd0ba8ea" providerId="AD" clId="Web-{BF1E198C-8223-741A-0040-DEE22DC4DA10}" dt="2020-04-13T17:41:54.524" v="3" actId="1076"/>
        <pc:sldMkLst>
          <pc:docMk/>
          <pc:sldMk cId="2316627200" sldId="266"/>
        </pc:sldMkLst>
        <pc:graphicFrameChg chg="mod">
          <ac:chgData name="Tran, Lynn" userId="S::ltran3@luc.edu::3a8ff4a3-2a05-4273-9daa-43a9cd0ba8ea" providerId="AD" clId="Web-{BF1E198C-8223-741A-0040-DEE22DC4DA10}" dt="2020-04-13T17:41:54.524" v="3" actId="1076"/>
          <ac:graphicFrameMkLst>
            <pc:docMk/>
            <pc:sldMk cId="2316627200" sldId="266"/>
            <ac:graphicFrameMk id="14" creationId="{0D9F6931-426E-4E97-A6CA-5D4BC73210D8}"/>
          </ac:graphicFrameMkLst>
        </pc:graphicFrameChg>
        <pc:picChg chg="mod">
          <ac:chgData name="Tran, Lynn" userId="S::ltran3@luc.edu::3a8ff4a3-2a05-4273-9daa-43a9cd0ba8ea" providerId="AD" clId="Web-{BF1E198C-8223-741A-0040-DEE22DC4DA10}" dt="2020-04-13T17:39:39.055" v="2" actId="1076"/>
          <ac:picMkLst>
            <pc:docMk/>
            <pc:sldMk cId="2316627200" sldId="266"/>
            <ac:picMk id="531" creationId="{19D0D604-4356-45E7-B03F-EE6F75BFF762}"/>
          </ac:picMkLst>
        </pc:picChg>
      </pc:sldChg>
      <pc:sldChg chg="modSp">
        <pc:chgData name="Tran, Lynn" userId="S::ltran3@luc.edu::3a8ff4a3-2a05-4273-9daa-43a9cd0ba8ea" providerId="AD" clId="Web-{BF1E198C-8223-741A-0040-DEE22DC4DA10}" dt="2020-04-13T17:53:40.231" v="37" actId="20577"/>
        <pc:sldMkLst>
          <pc:docMk/>
          <pc:sldMk cId="1488750203" sldId="270"/>
        </pc:sldMkLst>
        <pc:graphicFrameChg chg="mod modGraphic">
          <ac:chgData name="Tran, Lynn" userId="S::ltran3@luc.edu::3a8ff4a3-2a05-4273-9daa-43a9cd0ba8ea" providerId="AD" clId="Web-{BF1E198C-8223-741A-0040-DEE22DC4DA10}" dt="2020-04-13T17:53:40.231" v="37" actId="20577"/>
          <ac:graphicFrameMkLst>
            <pc:docMk/>
            <pc:sldMk cId="1488750203" sldId="270"/>
            <ac:graphicFrameMk id="14" creationId="{0D9F6931-426E-4E97-A6CA-5D4BC73210D8}"/>
          </ac:graphicFrameMkLst>
        </pc:graphicFrameChg>
      </pc:sldChg>
      <pc:sldChg chg="modSp">
        <pc:chgData name="Tran, Lynn" userId="S::ltran3@luc.edu::3a8ff4a3-2a05-4273-9daa-43a9cd0ba8ea" providerId="AD" clId="Web-{BF1E198C-8223-741A-0040-DEE22DC4DA10}" dt="2020-04-13T17:50:24.027" v="20" actId="1076"/>
        <pc:sldMkLst>
          <pc:docMk/>
          <pc:sldMk cId="3785744455" sldId="271"/>
        </pc:sldMkLst>
        <pc:spChg chg="mod">
          <ac:chgData name="Tran, Lynn" userId="S::ltran3@luc.edu::3a8ff4a3-2a05-4273-9daa-43a9cd0ba8ea" providerId="AD" clId="Web-{BF1E198C-8223-741A-0040-DEE22DC4DA10}" dt="2020-04-13T17:50:15.964" v="19" actId="1076"/>
          <ac:spMkLst>
            <pc:docMk/>
            <pc:sldMk cId="3785744455" sldId="271"/>
            <ac:spMk id="2" creationId="{16AC427B-8B1C-4417-88F0-9BE3A147BF73}"/>
          </ac:spMkLst>
        </pc:spChg>
        <pc:picChg chg="mod">
          <ac:chgData name="Tran, Lynn" userId="S::ltran3@luc.edu::3a8ff4a3-2a05-4273-9daa-43a9cd0ba8ea" providerId="AD" clId="Web-{BF1E198C-8223-741A-0040-DEE22DC4DA10}" dt="2020-04-13T17:50:24.027" v="20" actId="1076"/>
          <ac:picMkLst>
            <pc:docMk/>
            <pc:sldMk cId="3785744455" sldId="271"/>
            <ac:picMk id="7" creationId="{613634FB-EDA8-417B-8BFA-AC1CF1133BB3}"/>
          </ac:picMkLst>
        </pc:picChg>
      </pc:sldChg>
      <pc:sldChg chg="modSp">
        <pc:chgData name="Tran, Lynn" userId="S::ltran3@luc.edu::3a8ff4a3-2a05-4273-9daa-43a9cd0ba8ea" providerId="AD" clId="Web-{BF1E198C-8223-741A-0040-DEE22DC4DA10}" dt="2020-04-13T17:51:22.402" v="26" actId="1076"/>
        <pc:sldMkLst>
          <pc:docMk/>
          <pc:sldMk cId="690730202" sldId="272"/>
        </pc:sldMkLst>
        <pc:spChg chg="mod">
          <ac:chgData name="Tran, Lynn" userId="S::ltran3@luc.edu::3a8ff4a3-2a05-4273-9daa-43a9cd0ba8ea" providerId="AD" clId="Web-{BF1E198C-8223-741A-0040-DEE22DC4DA10}" dt="2020-04-13T17:44:11.681" v="16" actId="1076"/>
          <ac:spMkLst>
            <pc:docMk/>
            <pc:sldMk cId="690730202" sldId="272"/>
            <ac:spMk id="2" creationId="{16AC427B-8B1C-4417-88F0-9BE3A147BF73}"/>
          </ac:spMkLst>
        </pc:spChg>
        <pc:picChg chg="mod">
          <ac:chgData name="Tran, Lynn" userId="S::ltran3@luc.edu::3a8ff4a3-2a05-4273-9daa-43a9cd0ba8ea" providerId="AD" clId="Web-{BF1E198C-8223-741A-0040-DEE22DC4DA10}" dt="2020-04-13T17:51:22.402" v="26" actId="1076"/>
          <ac:picMkLst>
            <pc:docMk/>
            <pc:sldMk cId="690730202" sldId="272"/>
            <ac:picMk id="7" creationId="{955AF2B1-0146-4364-8DED-E39B602DD7EC}"/>
          </ac:picMkLst>
        </pc:picChg>
      </pc:sldChg>
      <pc:sldChg chg="modSp">
        <pc:chgData name="Tran, Lynn" userId="S::ltran3@luc.edu::3a8ff4a3-2a05-4273-9daa-43a9cd0ba8ea" providerId="AD" clId="Web-{BF1E198C-8223-741A-0040-DEE22DC4DA10}" dt="2020-04-13T17:51:27.527" v="27" actId="1076"/>
        <pc:sldMkLst>
          <pc:docMk/>
          <pc:sldMk cId="2102378662" sldId="273"/>
        </pc:sldMkLst>
        <pc:spChg chg="mod">
          <ac:chgData name="Tran, Lynn" userId="S::ltran3@luc.edu::3a8ff4a3-2a05-4273-9daa-43a9cd0ba8ea" providerId="AD" clId="Web-{BF1E198C-8223-741A-0040-DEE22DC4DA10}" dt="2020-04-13T17:50:43.292" v="22" actId="1076"/>
          <ac:spMkLst>
            <pc:docMk/>
            <pc:sldMk cId="2102378662" sldId="273"/>
            <ac:spMk id="2" creationId="{16AC427B-8B1C-4417-88F0-9BE3A147BF73}"/>
          </ac:spMkLst>
        </pc:spChg>
        <pc:picChg chg="mod">
          <ac:chgData name="Tran, Lynn" userId="S::ltran3@luc.edu::3a8ff4a3-2a05-4273-9daa-43a9cd0ba8ea" providerId="AD" clId="Web-{BF1E198C-8223-741A-0040-DEE22DC4DA10}" dt="2020-04-13T17:51:27.527" v="27" actId="1076"/>
          <ac:picMkLst>
            <pc:docMk/>
            <pc:sldMk cId="2102378662" sldId="273"/>
            <ac:picMk id="11" creationId="{8FCB2C18-DE36-4452-BA82-F61D66AFF4A1}"/>
          </ac:picMkLst>
        </pc:picChg>
      </pc:sldChg>
      <pc:sldChg chg="modSp">
        <pc:chgData name="Tran, Lynn" userId="S::ltran3@luc.edu::3a8ff4a3-2a05-4273-9daa-43a9cd0ba8ea" providerId="AD" clId="Web-{BF1E198C-8223-741A-0040-DEE22DC4DA10}" dt="2020-04-13T17:52:19.059" v="29" actId="1076"/>
        <pc:sldMkLst>
          <pc:docMk/>
          <pc:sldMk cId="3399348529" sldId="274"/>
        </pc:sldMkLst>
        <pc:spChg chg="mod">
          <ac:chgData name="Tran, Lynn" userId="S::ltran3@luc.edu::3a8ff4a3-2a05-4273-9daa-43a9cd0ba8ea" providerId="AD" clId="Web-{BF1E198C-8223-741A-0040-DEE22DC4DA10}" dt="2020-04-13T17:52:19.059" v="29" actId="1076"/>
          <ac:spMkLst>
            <pc:docMk/>
            <pc:sldMk cId="3399348529" sldId="274"/>
            <ac:spMk id="2" creationId="{16AC427B-8B1C-4417-88F0-9BE3A147BF73}"/>
          </ac:spMkLst>
        </pc:spChg>
        <pc:picChg chg="mod">
          <ac:chgData name="Tran, Lynn" userId="S::ltran3@luc.edu::3a8ff4a3-2a05-4273-9daa-43a9cd0ba8ea" providerId="AD" clId="Web-{BF1E198C-8223-741A-0040-DEE22DC4DA10}" dt="2020-04-13T17:51:13.246" v="25" actId="1076"/>
          <ac:picMkLst>
            <pc:docMk/>
            <pc:sldMk cId="3399348529" sldId="274"/>
            <ac:picMk id="5" creationId="{DF03CCA2-9A31-41E5-84A7-AD36508E39A0}"/>
          </ac:picMkLst>
        </pc:picChg>
      </pc:sldChg>
      <pc:sldChg chg="addSp delSp modSp">
        <pc:chgData name="Tran, Lynn" userId="S::ltran3@luc.edu::3a8ff4a3-2a05-4273-9daa-43a9cd0ba8ea" providerId="AD" clId="Web-{BF1E198C-8223-741A-0040-DEE22DC4DA10}" dt="2020-04-13T17:53:52.200" v="41"/>
        <pc:sldMkLst>
          <pc:docMk/>
          <pc:sldMk cId="577814146" sldId="279"/>
        </pc:sldMkLst>
        <pc:spChg chg="del mod">
          <ac:chgData name="Tran, Lynn" userId="S::ltran3@luc.edu::3a8ff4a3-2a05-4273-9daa-43a9cd0ba8ea" providerId="AD" clId="Web-{BF1E198C-8223-741A-0040-DEE22DC4DA10}" dt="2020-04-13T17:53:52.200" v="41"/>
          <ac:spMkLst>
            <pc:docMk/>
            <pc:sldMk cId="577814146" sldId="279"/>
            <ac:spMk id="3" creationId="{D257FFE1-8845-46E0-8294-825F529A5C79}"/>
          </ac:spMkLst>
        </pc:spChg>
        <pc:spChg chg="add mod">
          <ac:chgData name="Tran, Lynn" userId="S::ltran3@luc.edu::3a8ff4a3-2a05-4273-9daa-43a9cd0ba8ea" providerId="AD" clId="Web-{BF1E198C-8223-741A-0040-DEE22DC4DA10}" dt="2020-04-13T17:53:52.200" v="41"/>
          <ac:spMkLst>
            <pc:docMk/>
            <pc:sldMk cId="577814146" sldId="279"/>
            <ac:spMk id="5" creationId="{FEE14997-8D02-4CDC-B3EB-86F8D88ED74A}"/>
          </ac:spMkLst>
        </pc:spChg>
      </pc:sldChg>
    </pc:docChg>
  </pc:docChgLst>
  <pc:docChgLst>
    <pc:chgData name="Grimm, David" userId="S::dgrimm@luc.edu::987d5084-0931-48b1-be97-e926277eab5e" providerId="AD" clId="Web-{0C1F943B-3F87-BCF7-24A0-8697123F84C5}"/>
    <pc:docChg chg="addSld delSld modSld sldOrd">
      <pc:chgData name="Grimm, David" userId="S::dgrimm@luc.edu::987d5084-0931-48b1-be97-e926277eab5e" providerId="AD" clId="Web-{0C1F943B-3F87-BCF7-24A0-8697123F84C5}" dt="2020-04-13T20:37:09.892" v="415" actId="1076"/>
      <pc:docMkLst>
        <pc:docMk/>
      </pc:docMkLst>
      <pc:sldChg chg="addSp delSp modSp ord">
        <pc:chgData name="Grimm, David" userId="S::dgrimm@luc.edu::987d5084-0931-48b1-be97-e926277eab5e" providerId="AD" clId="Web-{0C1F943B-3F87-BCF7-24A0-8697123F84C5}" dt="2020-04-13T20:27:42.795" v="370"/>
        <pc:sldMkLst>
          <pc:docMk/>
          <pc:sldMk cId="1058462872" sldId="257"/>
        </pc:sldMkLst>
        <pc:spChg chg="mod">
          <ac:chgData name="Grimm, David" userId="S::dgrimm@luc.edu::987d5084-0931-48b1-be97-e926277eab5e" providerId="AD" clId="Web-{0C1F943B-3F87-BCF7-24A0-8697123F84C5}" dt="2020-04-13T19:30:39.865" v="293" actId="1076"/>
          <ac:spMkLst>
            <pc:docMk/>
            <pc:sldMk cId="1058462872" sldId="257"/>
            <ac:spMk id="2" creationId="{16AC427B-8B1C-4417-88F0-9BE3A147BF73}"/>
          </ac:spMkLst>
        </pc:spChg>
        <pc:spChg chg="del">
          <ac:chgData name="Grimm, David" userId="S::dgrimm@luc.edu::987d5084-0931-48b1-be97-e926277eab5e" providerId="AD" clId="Web-{0C1F943B-3F87-BCF7-24A0-8697123F84C5}" dt="2020-04-13T15:37:47.430" v="0"/>
          <ac:spMkLst>
            <pc:docMk/>
            <pc:sldMk cId="1058462872" sldId="257"/>
            <ac:spMk id="3" creationId="{42444D3A-9A42-40DB-8067-10E3CDEAA686}"/>
          </ac:spMkLst>
        </pc:spChg>
        <pc:spChg chg="add mod">
          <ac:chgData name="Grimm, David" userId="S::dgrimm@luc.edu::987d5084-0931-48b1-be97-e926277eab5e" providerId="AD" clId="Web-{0C1F943B-3F87-BCF7-24A0-8697123F84C5}" dt="2020-04-13T18:01:57.264" v="163" actId="1076"/>
          <ac:spMkLst>
            <pc:docMk/>
            <pc:sldMk cId="1058462872" sldId="257"/>
            <ac:spMk id="3" creationId="{D5109CBF-4DC4-4F5B-B203-6A79C8C271D0}"/>
          </ac:spMkLst>
        </pc:spChg>
        <pc:spChg chg="del">
          <ac:chgData name="Grimm, David" userId="S::dgrimm@luc.edu::987d5084-0931-48b1-be97-e926277eab5e" providerId="AD" clId="Web-{0C1F943B-3F87-BCF7-24A0-8697123F84C5}" dt="2020-04-13T18:01:07.436" v="97"/>
          <ac:spMkLst>
            <pc:docMk/>
            <pc:sldMk cId="1058462872" sldId="257"/>
            <ac:spMk id="4" creationId="{869AE808-1318-4424-A3CC-8A48EC639451}"/>
          </ac:spMkLst>
        </pc:spChg>
        <pc:picChg chg="add del mod">
          <ac:chgData name="Grimm, David" userId="S::dgrimm@luc.edu::987d5084-0931-48b1-be97-e926277eab5e" providerId="AD" clId="Web-{0C1F943B-3F87-BCF7-24A0-8697123F84C5}" dt="2020-04-13T19:30:13.194" v="255"/>
          <ac:picMkLst>
            <pc:docMk/>
            <pc:sldMk cId="1058462872" sldId="257"/>
            <ac:picMk id="4" creationId="{C6C9EA1A-2A62-4D9F-8896-36B651DB6381}"/>
          </ac:picMkLst>
        </pc:picChg>
        <pc:picChg chg="add del mod">
          <ac:chgData name="Grimm, David" userId="S::dgrimm@luc.edu::987d5084-0931-48b1-be97-e926277eab5e" providerId="AD" clId="Web-{0C1F943B-3F87-BCF7-24A0-8697123F84C5}" dt="2020-04-13T18:01:05.389" v="96"/>
          <ac:picMkLst>
            <pc:docMk/>
            <pc:sldMk cId="1058462872" sldId="257"/>
            <ac:picMk id="5" creationId="{4AF18B53-C82D-410A-9637-B9288B218F7D}"/>
          </ac:picMkLst>
        </pc:picChg>
        <pc:picChg chg="add del mod">
          <ac:chgData name="Grimm, David" userId="S::dgrimm@luc.edu::987d5084-0931-48b1-be97-e926277eab5e" providerId="AD" clId="Web-{0C1F943B-3F87-BCF7-24A0-8697123F84C5}" dt="2020-04-13T19:30:10.084" v="254"/>
          <ac:picMkLst>
            <pc:docMk/>
            <pc:sldMk cId="1058462872" sldId="257"/>
            <ac:picMk id="6" creationId="{28481AB6-AC07-46E3-9D44-F368CAC6E273}"/>
          </ac:picMkLst>
        </pc:picChg>
        <pc:picChg chg="add mod">
          <ac:chgData name="Grimm, David" userId="S::dgrimm@luc.edu::987d5084-0931-48b1-be97-e926277eab5e" providerId="AD" clId="Web-{0C1F943B-3F87-BCF7-24A0-8697123F84C5}" dt="2020-04-13T19:31:15.209" v="298" actId="14100"/>
          <ac:picMkLst>
            <pc:docMk/>
            <pc:sldMk cId="1058462872" sldId="257"/>
            <ac:picMk id="7" creationId="{F8E1A521-673E-49D9-8CDA-A40639CE3C6C}"/>
          </ac:picMkLst>
        </pc:picChg>
        <pc:picChg chg="add del mod">
          <ac:chgData name="Grimm, David" userId="S::dgrimm@luc.edu::987d5084-0931-48b1-be97-e926277eab5e" providerId="AD" clId="Web-{0C1F943B-3F87-BCF7-24A0-8697123F84C5}" dt="2020-04-13T18:04:59.030" v="174"/>
          <ac:picMkLst>
            <pc:docMk/>
            <pc:sldMk cId="1058462872" sldId="257"/>
            <ac:picMk id="9" creationId="{0746E697-85CA-45A6-9C59-57F86BBDAEF0}"/>
          </ac:picMkLst>
        </pc:picChg>
        <pc:picChg chg="add mod">
          <ac:chgData name="Grimm, David" userId="S::dgrimm@luc.edu::987d5084-0931-48b1-be97-e926277eab5e" providerId="AD" clId="Web-{0C1F943B-3F87-BCF7-24A0-8697123F84C5}" dt="2020-04-13T19:31:40.662" v="302" actId="1076"/>
          <ac:picMkLst>
            <pc:docMk/>
            <pc:sldMk cId="1058462872" sldId="257"/>
            <ac:picMk id="11" creationId="{29610881-513A-475E-B23A-098FD12A9DF9}"/>
          </ac:picMkLst>
        </pc:picChg>
      </pc:sldChg>
      <pc:sldChg chg="addSp modSp ord">
        <pc:chgData name="Grimm, David" userId="S::dgrimm@luc.edu::987d5084-0931-48b1-be97-e926277eab5e" providerId="AD" clId="Web-{0C1F943B-3F87-BCF7-24A0-8697123F84C5}" dt="2020-04-13T20:27:56.264" v="371"/>
        <pc:sldMkLst>
          <pc:docMk/>
          <pc:sldMk cId="35594776" sldId="263"/>
        </pc:sldMkLst>
        <pc:picChg chg="add mod">
          <ac:chgData name="Grimm, David" userId="S::dgrimm@luc.edu::987d5084-0931-48b1-be97-e926277eab5e" providerId="AD" clId="Web-{0C1F943B-3F87-BCF7-24A0-8697123F84C5}" dt="2020-04-13T18:53:51.809" v="207" actId="1076"/>
          <ac:picMkLst>
            <pc:docMk/>
            <pc:sldMk cId="35594776" sldId="263"/>
            <ac:picMk id="3" creationId="{35D4A292-9CC3-4690-9169-E4FA071BB2B1}"/>
          </ac:picMkLst>
        </pc:picChg>
        <pc:picChg chg="add mod">
          <ac:chgData name="Grimm, David" userId="S::dgrimm@luc.edu::987d5084-0931-48b1-be97-e926277eab5e" providerId="AD" clId="Web-{0C1F943B-3F87-BCF7-24A0-8697123F84C5}" dt="2020-04-13T18:54:03.293" v="210" actId="1076"/>
          <ac:picMkLst>
            <pc:docMk/>
            <pc:sldMk cId="35594776" sldId="263"/>
            <ac:picMk id="5" creationId="{73DA8310-871C-4E1E-800A-1C3BA9F2C660}"/>
          </ac:picMkLst>
        </pc:picChg>
      </pc:sldChg>
      <pc:sldChg chg="ord">
        <pc:chgData name="Grimm, David" userId="S::dgrimm@luc.edu::987d5084-0931-48b1-be97-e926277eab5e" providerId="AD" clId="Web-{0C1F943B-3F87-BCF7-24A0-8697123F84C5}" dt="2020-04-13T19:32:29.912" v="303"/>
        <pc:sldMkLst>
          <pc:docMk/>
          <pc:sldMk cId="2316627200" sldId="266"/>
        </pc:sldMkLst>
      </pc:sldChg>
      <pc:sldChg chg="addSp delSp modSp">
        <pc:chgData name="Grimm, David" userId="S::dgrimm@luc.edu::987d5084-0931-48b1-be97-e926277eab5e" providerId="AD" clId="Web-{0C1F943B-3F87-BCF7-24A0-8697123F84C5}" dt="2020-04-13T19:19:44.930" v="224" actId="1076"/>
        <pc:sldMkLst>
          <pc:docMk/>
          <pc:sldMk cId="3785744455" sldId="271"/>
        </pc:sldMkLst>
        <pc:spChg chg="mod">
          <ac:chgData name="Grimm, David" userId="S::dgrimm@luc.edu::987d5084-0931-48b1-be97-e926277eab5e" providerId="AD" clId="Web-{0C1F943B-3F87-BCF7-24A0-8697123F84C5}" dt="2020-04-13T19:19:07.539" v="218" actId="1076"/>
          <ac:spMkLst>
            <pc:docMk/>
            <pc:sldMk cId="3785744455" sldId="271"/>
            <ac:spMk id="2" creationId="{16AC427B-8B1C-4417-88F0-9BE3A147BF73}"/>
          </ac:spMkLst>
        </pc:spChg>
        <pc:spChg chg="del">
          <ac:chgData name="Grimm, David" userId="S::dgrimm@luc.edu::987d5084-0931-48b1-be97-e926277eab5e" providerId="AD" clId="Web-{0C1F943B-3F87-BCF7-24A0-8697123F84C5}" dt="2020-04-13T15:39:06.149" v="5"/>
          <ac:spMkLst>
            <pc:docMk/>
            <pc:sldMk cId="3785744455" sldId="271"/>
            <ac:spMk id="3" creationId="{42444D3A-9A42-40DB-8067-10E3CDEAA686}"/>
          </ac:spMkLst>
        </pc:spChg>
        <pc:picChg chg="add mod">
          <ac:chgData name="Grimm, David" userId="S::dgrimm@luc.edu::987d5084-0931-48b1-be97-e926277eab5e" providerId="AD" clId="Web-{0C1F943B-3F87-BCF7-24A0-8697123F84C5}" dt="2020-04-13T19:19:44.930" v="224" actId="1076"/>
          <ac:picMkLst>
            <pc:docMk/>
            <pc:sldMk cId="3785744455" sldId="271"/>
            <ac:picMk id="3" creationId="{DFDC5BBC-0333-401F-AC79-D7902F9E6C73}"/>
          </ac:picMkLst>
        </pc:picChg>
        <pc:picChg chg="add del mod">
          <ac:chgData name="Grimm, David" userId="S::dgrimm@luc.edu::987d5084-0931-48b1-be97-e926277eab5e" providerId="AD" clId="Web-{0C1F943B-3F87-BCF7-24A0-8697123F84C5}" dt="2020-04-13T15:51:15.485" v="25"/>
          <ac:picMkLst>
            <pc:docMk/>
            <pc:sldMk cId="3785744455" sldId="271"/>
            <ac:picMk id="5" creationId="{B55498BA-7E20-4D5A-B922-B11FD919FABD}"/>
          </ac:picMkLst>
        </pc:picChg>
        <pc:picChg chg="add mod">
          <ac:chgData name="Grimm, David" userId="S::dgrimm@luc.edu::987d5084-0931-48b1-be97-e926277eab5e" providerId="AD" clId="Web-{0C1F943B-3F87-BCF7-24A0-8697123F84C5}" dt="2020-04-13T17:58:34.155" v="62"/>
          <ac:picMkLst>
            <pc:docMk/>
            <pc:sldMk cId="3785744455" sldId="271"/>
            <ac:picMk id="7" creationId="{613634FB-EDA8-417B-8BFA-AC1CF1133BB3}"/>
          </ac:picMkLst>
        </pc:picChg>
      </pc:sldChg>
      <pc:sldChg chg="addSp delSp modSp">
        <pc:chgData name="Grimm, David" userId="S::dgrimm@luc.edu::987d5084-0931-48b1-be97-e926277eab5e" providerId="AD" clId="Web-{0C1F943B-3F87-BCF7-24A0-8697123F84C5}" dt="2020-04-13T19:20:43.226" v="229" actId="1076"/>
        <pc:sldMkLst>
          <pc:docMk/>
          <pc:sldMk cId="690730202" sldId="272"/>
        </pc:sldMkLst>
        <pc:spChg chg="mod">
          <ac:chgData name="Grimm, David" userId="S::dgrimm@luc.edu::987d5084-0931-48b1-be97-e926277eab5e" providerId="AD" clId="Web-{0C1F943B-3F87-BCF7-24A0-8697123F84C5}" dt="2020-04-13T19:20:00.273" v="225" actId="1076"/>
          <ac:spMkLst>
            <pc:docMk/>
            <pc:sldMk cId="690730202" sldId="272"/>
            <ac:spMk id="2" creationId="{16AC427B-8B1C-4417-88F0-9BE3A147BF73}"/>
          </ac:spMkLst>
        </pc:spChg>
        <pc:spChg chg="del">
          <ac:chgData name="Grimm, David" userId="S::dgrimm@luc.edu::987d5084-0931-48b1-be97-e926277eab5e" providerId="AD" clId="Web-{0C1F943B-3F87-BCF7-24A0-8697123F84C5}" dt="2020-04-13T15:40:10.666" v="9"/>
          <ac:spMkLst>
            <pc:docMk/>
            <pc:sldMk cId="690730202" sldId="272"/>
            <ac:spMk id="3" creationId="{42444D3A-9A42-40DB-8067-10E3CDEAA686}"/>
          </ac:spMkLst>
        </pc:spChg>
        <pc:picChg chg="add mod">
          <ac:chgData name="Grimm, David" userId="S::dgrimm@luc.edu::987d5084-0931-48b1-be97-e926277eab5e" providerId="AD" clId="Web-{0C1F943B-3F87-BCF7-24A0-8697123F84C5}" dt="2020-04-13T19:20:43.226" v="229" actId="1076"/>
          <ac:picMkLst>
            <pc:docMk/>
            <pc:sldMk cId="690730202" sldId="272"/>
            <ac:picMk id="3" creationId="{4804D81E-1569-406F-B5B4-8E65519868FA}"/>
          </ac:picMkLst>
        </pc:picChg>
        <pc:picChg chg="add del mod">
          <ac:chgData name="Grimm, David" userId="S::dgrimm@luc.edu::987d5084-0931-48b1-be97-e926277eab5e" providerId="AD" clId="Web-{0C1F943B-3F87-BCF7-24A0-8697123F84C5}" dt="2020-04-13T15:51:18.499" v="26"/>
          <ac:picMkLst>
            <pc:docMk/>
            <pc:sldMk cId="690730202" sldId="272"/>
            <ac:picMk id="5" creationId="{18F15651-CDD2-436D-A3C2-E815E8A4F0C6}"/>
          </ac:picMkLst>
        </pc:picChg>
        <pc:picChg chg="add mod">
          <ac:chgData name="Grimm, David" userId="S::dgrimm@luc.edu::987d5084-0931-48b1-be97-e926277eab5e" providerId="AD" clId="Web-{0C1F943B-3F87-BCF7-24A0-8697123F84C5}" dt="2020-04-13T17:59:11.123" v="63"/>
          <ac:picMkLst>
            <pc:docMk/>
            <pc:sldMk cId="690730202" sldId="272"/>
            <ac:picMk id="7" creationId="{955AF2B1-0146-4364-8DED-E39B602DD7EC}"/>
          </ac:picMkLst>
        </pc:picChg>
      </pc:sldChg>
      <pc:sldChg chg="addSp delSp modSp">
        <pc:chgData name="Grimm, David" userId="S::dgrimm@luc.edu::987d5084-0931-48b1-be97-e926277eab5e" providerId="AD" clId="Web-{0C1F943B-3F87-BCF7-24A0-8697123F84C5}" dt="2020-04-13T19:21:20.070" v="237" actId="14100"/>
        <pc:sldMkLst>
          <pc:docMk/>
          <pc:sldMk cId="2102378662" sldId="273"/>
        </pc:sldMkLst>
        <pc:spChg chg="mod">
          <ac:chgData name="Grimm, David" userId="S::dgrimm@luc.edu::987d5084-0931-48b1-be97-e926277eab5e" providerId="AD" clId="Web-{0C1F943B-3F87-BCF7-24A0-8697123F84C5}" dt="2020-04-13T19:20:50.273" v="230" actId="1076"/>
          <ac:spMkLst>
            <pc:docMk/>
            <pc:sldMk cId="2102378662" sldId="273"/>
            <ac:spMk id="2" creationId="{16AC427B-8B1C-4417-88F0-9BE3A147BF73}"/>
          </ac:spMkLst>
        </pc:spChg>
        <pc:spChg chg="del">
          <ac:chgData name="Grimm, David" userId="S::dgrimm@luc.edu::987d5084-0931-48b1-be97-e926277eab5e" providerId="AD" clId="Web-{0C1F943B-3F87-BCF7-24A0-8697123F84C5}" dt="2020-04-13T15:45:07.902" v="16"/>
          <ac:spMkLst>
            <pc:docMk/>
            <pc:sldMk cId="2102378662" sldId="273"/>
            <ac:spMk id="3" creationId="{42444D3A-9A42-40DB-8067-10E3CDEAA686}"/>
          </ac:spMkLst>
        </pc:spChg>
        <pc:picChg chg="add mod">
          <ac:chgData name="Grimm, David" userId="S::dgrimm@luc.edu::987d5084-0931-48b1-be97-e926277eab5e" providerId="AD" clId="Web-{0C1F943B-3F87-BCF7-24A0-8697123F84C5}" dt="2020-04-13T19:21:20.070" v="237" actId="14100"/>
          <ac:picMkLst>
            <pc:docMk/>
            <pc:sldMk cId="2102378662" sldId="273"/>
            <ac:picMk id="3" creationId="{0DA05D00-512C-4B2C-B913-6A20755F9DBA}"/>
          </ac:picMkLst>
        </pc:picChg>
        <pc:picChg chg="add del mod">
          <ac:chgData name="Grimm, David" userId="S::dgrimm@luc.edu::987d5084-0931-48b1-be97-e926277eab5e" providerId="AD" clId="Web-{0C1F943B-3F87-BCF7-24A0-8697123F84C5}" dt="2020-04-13T15:46:07.824" v="21"/>
          <ac:picMkLst>
            <pc:docMk/>
            <pc:sldMk cId="2102378662" sldId="273"/>
            <ac:picMk id="5" creationId="{861E372E-CE01-410A-A805-88A10B99D0F4}"/>
          </ac:picMkLst>
        </pc:picChg>
        <pc:picChg chg="add del mod">
          <ac:chgData name="Grimm, David" userId="S::dgrimm@luc.edu::987d5084-0931-48b1-be97-e926277eab5e" providerId="AD" clId="Web-{0C1F943B-3F87-BCF7-24A0-8697123F84C5}" dt="2020-04-13T15:51:21.280" v="27"/>
          <ac:picMkLst>
            <pc:docMk/>
            <pc:sldMk cId="2102378662" sldId="273"/>
            <ac:picMk id="7" creationId="{0C39C7BC-F795-4757-A6B1-3F0CFA9F33F6}"/>
          </ac:picMkLst>
        </pc:picChg>
        <pc:picChg chg="add mod">
          <ac:chgData name="Grimm, David" userId="S::dgrimm@luc.edu::987d5084-0931-48b1-be97-e926277eab5e" providerId="AD" clId="Web-{0C1F943B-3F87-BCF7-24A0-8697123F84C5}" dt="2020-04-13T17:59:30.030" v="64"/>
          <ac:picMkLst>
            <pc:docMk/>
            <pc:sldMk cId="2102378662" sldId="273"/>
            <ac:picMk id="11" creationId="{8FCB2C18-DE36-4452-BA82-F61D66AFF4A1}"/>
          </ac:picMkLst>
        </pc:picChg>
      </pc:sldChg>
      <pc:sldChg chg="addSp delSp modSp">
        <pc:chgData name="Grimm, David" userId="S::dgrimm@luc.edu::987d5084-0931-48b1-be97-e926277eab5e" providerId="AD" clId="Web-{0C1F943B-3F87-BCF7-24A0-8697123F84C5}" dt="2020-04-13T19:21:58.820" v="244" actId="1076"/>
        <pc:sldMkLst>
          <pc:docMk/>
          <pc:sldMk cId="3399348529" sldId="274"/>
        </pc:sldMkLst>
        <pc:spChg chg="mod">
          <ac:chgData name="Grimm, David" userId="S::dgrimm@luc.edu::987d5084-0931-48b1-be97-e926277eab5e" providerId="AD" clId="Web-{0C1F943B-3F87-BCF7-24A0-8697123F84C5}" dt="2020-04-13T19:21:30.461" v="238" actId="1076"/>
          <ac:spMkLst>
            <pc:docMk/>
            <pc:sldMk cId="3399348529" sldId="274"/>
            <ac:spMk id="2" creationId="{16AC427B-8B1C-4417-88F0-9BE3A147BF73}"/>
          </ac:spMkLst>
        </pc:spChg>
        <pc:spChg chg="del mod">
          <ac:chgData name="Grimm, David" userId="S::dgrimm@luc.edu::987d5084-0931-48b1-be97-e926277eab5e" providerId="AD" clId="Web-{0C1F943B-3F87-BCF7-24A0-8697123F84C5}" dt="2020-04-13T15:54:49.688" v="55"/>
          <ac:spMkLst>
            <pc:docMk/>
            <pc:sldMk cId="3399348529" sldId="274"/>
            <ac:spMk id="3" creationId="{42444D3A-9A42-40DB-8067-10E3CDEAA686}"/>
          </ac:spMkLst>
        </pc:spChg>
        <pc:picChg chg="add mod">
          <ac:chgData name="Grimm, David" userId="S::dgrimm@luc.edu::987d5084-0931-48b1-be97-e926277eab5e" providerId="AD" clId="Web-{0C1F943B-3F87-BCF7-24A0-8697123F84C5}" dt="2020-04-13T19:21:58.820" v="244" actId="1076"/>
          <ac:picMkLst>
            <pc:docMk/>
            <pc:sldMk cId="3399348529" sldId="274"/>
            <ac:picMk id="3" creationId="{1E32DB90-3B1D-410E-BD23-964994C402E3}"/>
          </ac:picMkLst>
        </pc:picChg>
        <pc:picChg chg="add mod">
          <ac:chgData name="Grimm, David" userId="S::dgrimm@luc.edu::987d5084-0931-48b1-be97-e926277eab5e" providerId="AD" clId="Web-{0C1F943B-3F87-BCF7-24A0-8697123F84C5}" dt="2020-04-13T17:59:46.639" v="65"/>
          <ac:picMkLst>
            <pc:docMk/>
            <pc:sldMk cId="3399348529" sldId="274"/>
            <ac:picMk id="5" creationId="{DF03CCA2-9A31-41E5-84A7-AD36508E39A0}"/>
          </ac:picMkLst>
        </pc:picChg>
      </pc:sldChg>
      <pc:sldChg chg="del ord">
        <pc:chgData name="Grimm, David" userId="S::dgrimm@luc.edu::987d5084-0931-48b1-be97-e926277eab5e" providerId="AD" clId="Web-{0C1F943B-3F87-BCF7-24A0-8697123F84C5}" dt="2020-04-13T19:57:20.439" v="369"/>
        <pc:sldMkLst>
          <pc:docMk/>
          <pc:sldMk cId="1166209601" sldId="276"/>
        </pc:sldMkLst>
      </pc:sldChg>
      <pc:sldChg chg="addSp delSp modSp add replId">
        <pc:chgData name="Grimm, David" userId="S::dgrimm@luc.edu::987d5084-0931-48b1-be97-e926277eab5e" providerId="AD" clId="Web-{0C1F943B-3F87-BCF7-24A0-8697123F84C5}" dt="2020-04-13T19:57:17.377" v="368" actId="1076"/>
        <pc:sldMkLst>
          <pc:docMk/>
          <pc:sldMk cId="3777643381" sldId="280"/>
        </pc:sldMkLst>
        <pc:spChg chg="mod">
          <ac:chgData name="Grimm, David" userId="S::dgrimm@luc.edu::987d5084-0931-48b1-be97-e926277eab5e" providerId="AD" clId="Web-{0C1F943B-3F87-BCF7-24A0-8697123F84C5}" dt="2020-04-13T19:57:09.939" v="366" actId="1076"/>
          <ac:spMkLst>
            <pc:docMk/>
            <pc:sldMk cId="3777643381" sldId="280"/>
            <ac:spMk id="2" creationId="{16AC427B-8B1C-4417-88F0-9BE3A147BF73}"/>
          </ac:spMkLst>
        </pc:spChg>
        <pc:spChg chg="mod">
          <ac:chgData name="Grimm, David" userId="S::dgrimm@luc.edu::987d5084-0931-48b1-be97-e926277eab5e" providerId="AD" clId="Web-{0C1F943B-3F87-BCF7-24A0-8697123F84C5}" dt="2020-04-13T18:00:24.905" v="70" actId="20577"/>
          <ac:spMkLst>
            <pc:docMk/>
            <pc:sldMk cId="3777643381" sldId="280"/>
            <ac:spMk id="4" creationId="{869AE808-1318-4424-A3CC-8A48EC639451}"/>
          </ac:spMkLst>
        </pc:spChg>
        <pc:spChg chg="add del mod">
          <ac:chgData name="Grimm, David" userId="S::dgrimm@luc.edu::987d5084-0931-48b1-be97-e926277eab5e" providerId="AD" clId="Web-{0C1F943B-3F87-BCF7-24A0-8697123F84C5}" dt="2020-04-13T19:54:58.189" v="318"/>
          <ac:spMkLst>
            <pc:docMk/>
            <pc:sldMk cId="3777643381" sldId="280"/>
            <ac:spMk id="7" creationId="{A9A6FF91-5B16-4623-B37C-6153C00A41C6}"/>
          </ac:spMkLst>
        </pc:spChg>
        <pc:spChg chg="add mod">
          <ac:chgData name="Grimm, David" userId="S::dgrimm@luc.edu::987d5084-0931-48b1-be97-e926277eab5e" providerId="AD" clId="Web-{0C1F943B-3F87-BCF7-24A0-8697123F84C5}" dt="2020-04-13T19:57:17.377" v="368" actId="1076"/>
          <ac:spMkLst>
            <pc:docMk/>
            <pc:sldMk cId="3777643381" sldId="280"/>
            <ac:spMk id="9" creationId="{6375F79A-2450-4D41-9239-3CFBC0FF4FEB}"/>
          </ac:spMkLst>
        </pc:spChg>
        <pc:picChg chg="add mod">
          <ac:chgData name="Grimm, David" userId="S::dgrimm@luc.edu::987d5084-0931-48b1-be97-e926277eab5e" providerId="AD" clId="Web-{0C1F943B-3F87-BCF7-24A0-8697123F84C5}" dt="2020-04-13T19:57:12.173" v="367" actId="1076"/>
          <ac:picMkLst>
            <pc:docMk/>
            <pc:sldMk cId="3777643381" sldId="280"/>
            <ac:picMk id="3" creationId="{0D2D55E9-3B22-4205-B5D9-708BC06356CA}"/>
          </ac:picMkLst>
        </pc:picChg>
        <pc:picChg chg="mod">
          <ac:chgData name="Grimm, David" userId="S::dgrimm@luc.edu::987d5084-0931-48b1-be97-e926277eab5e" providerId="AD" clId="Web-{0C1F943B-3F87-BCF7-24A0-8697123F84C5}" dt="2020-04-13T19:23:32.648" v="250" actId="1076"/>
          <ac:picMkLst>
            <pc:docMk/>
            <pc:sldMk cId="3777643381" sldId="280"/>
            <ac:picMk id="5" creationId="{DF03CCA2-9A31-41E5-84A7-AD36508E39A0}"/>
          </ac:picMkLst>
        </pc:picChg>
      </pc:sldChg>
      <pc:sldChg chg="addSp modSp add replId">
        <pc:chgData name="Grimm, David" userId="S::dgrimm@luc.edu::987d5084-0931-48b1-be97-e926277eab5e" providerId="AD" clId="Web-{0C1F943B-3F87-BCF7-24A0-8697123F84C5}" dt="2020-04-13T19:18:59.164" v="217" actId="14100"/>
        <pc:sldMkLst>
          <pc:docMk/>
          <pc:sldMk cId="1752873800" sldId="281"/>
        </pc:sldMkLst>
        <pc:picChg chg="add mod">
          <ac:chgData name="Grimm, David" userId="S::dgrimm@luc.edu::987d5084-0931-48b1-be97-e926277eab5e" providerId="AD" clId="Web-{0C1F943B-3F87-BCF7-24A0-8697123F84C5}" dt="2020-04-13T19:18:59.164" v="217" actId="14100"/>
          <ac:picMkLst>
            <pc:docMk/>
            <pc:sldMk cId="1752873800" sldId="281"/>
            <ac:picMk id="3" creationId="{52056A00-88AC-4CD3-83AC-A753E0201764}"/>
          </ac:picMkLst>
        </pc:picChg>
      </pc:sldChg>
      <pc:sldChg chg="addSp delSp modSp add replId">
        <pc:chgData name="Grimm, David" userId="S::dgrimm@luc.edu::987d5084-0931-48b1-be97-e926277eab5e" providerId="AD" clId="Web-{0C1F943B-3F87-BCF7-24A0-8697123F84C5}" dt="2020-04-13T19:03:33.964" v="214" actId="1076"/>
        <pc:sldMkLst>
          <pc:docMk/>
          <pc:sldMk cId="3851117605" sldId="282"/>
        </pc:sldMkLst>
        <pc:spChg chg="mod">
          <ac:chgData name="Grimm, David" userId="S::dgrimm@luc.edu::987d5084-0931-48b1-be97-e926277eab5e" providerId="AD" clId="Web-{0C1F943B-3F87-BCF7-24A0-8697123F84C5}" dt="2020-04-13T18:05:11.030" v="181" actId="20577"/>
          <ac:spMkLst>
            <pc:docMk/>
            <pc:sldMk cId="3851117605" sldId="282"/>
            <ac:spMk id="3" creationId="{D5109CBF-4DC4-4F5B-B203-6A79C8C271D0}"/>
          </ac:spMkLst>
        </pc:spChg>
        <pc:picChg chg="add mod">
          <ac:chgData name="Grimm, David" userId="S::dgrimm@luc.edu::987d5084-0931-48b1-be97-e926277eab5e" providerId="AD" clId="Web-{0C1F943B-3F87-BCF7-24A0-8697123F84C5}" dt="2020-04-13T19:03:33.964" v="214" actId="1076"/>
          <ac:picMkLst>
            <pc:docMk/>
            <pc:sldMk cId="3851117605" sldId="282"/>
            <ac:picMk id="4" creationId="{180E4A9B-9248-4DD0-A52E-309DF02ED183}"/>
          </ac:picMkLst>
        </pc:picChg>
        <pc:picChg chg="del">
          <ac:chgData name="Grimm, David" userId="S::dgrimm@luc.edu::987d5084-0931-48b1-be97-e926277eab5e" providerId="AD" clId="Web-{0C1F943B-3F87-BCF7-24A0-8697123F84C5}" dt="2020-04-13T18:05:02.217" v="175"/>
          <ac:picMkLst>
            <pc:docMk/>
            <pc:sldMk cId="3851117605" sldId="282"/>
            <ac:picMk id="6" creationId="{28481AB6-AC07-46E3-9D44-F368CAC6E273}"/>
          </ac:picMkLst>
        </pc:picChg>
        <pc:picChg chg="mod">
          <ac:chgData name="Grimm, David" userId="S::dgrimm@luc.edu::987d5084-0931-48b1-be97-e926277eab5e" providerId="AD" clId="Web-{0C1F943B-3F87-BCF7-24A0-8697123F84C5}" dt="2020-04-13T18:05:18.499" v="186" actId="1076"/>
          <ac:picMkLst>
            <pc:docMk/>
            <pc:sldMk cId="3851117605" sldId="282"/>
            <ac:picMk id="9" creationId="{0746E697-85CA-45A6-9C59-57F86BBDAEF0}"/>
          </ac:picMkLst>
        </pc:picChg>
      </pc:sldChg>
      <pc:sldChg chg="add replId">
        <pc:chgData name="Grimm, David" userId="S::dgrimm@luc.edu::987d5084-0931-48b1-be97-e926277eab5e" providerId="AD" clId="Web-{0C1F943B-3F87-BCF7-24A0-8697123F84C5}" dt="2020-04-13T19:30:04.756" v="253"/>
        <pc:sldMkLst>
          <pc:docMk/>
          <pc:sldMk cId="1294220419" sldId="283"/>
        </pc:sldMkLst>
      </pc:sldChg>
      <pc:sldChg chg="addSp delSp modSp">
        <pc:chgData name="Grimm, David" userId="S::dgrimm@luc.edu::987d5084-0931-48b1-be97-e926277eab5e" providerId="AD" clId="Web-{0C1F943B-3F87-BCF7-24A0-8697123F84C5}" dt="2020-04-13T20:37:09.892" v="415" actId="1076"/>
        <pc:sldMkLst>
          <pc:docMk/>
          <pc:sldMk cId="4089019187" sldId="284"/>
        </pc:sldMkLst>
        <pc:spChg chg="del">
          <ac:chgData name="Grimm, David" userId="S::dgrimm@luc.edu::987d5084-0931-48b1-be97-e926277eab5e" providerId="AD" clId="Web-{0C1F943B-3F87-BCF7-24A0-8697123F84C5}" dt="2020-04-13T20:28:26.717" v="372"/>
          <ac:spMkLst>
            <pc:docMk/>
            <pc:sldMk cId="4089019187" sldId="284"/>
            <ac:spMk id="3" creationId="{54BD24A2-FF40-419D-A6D9-C69D8537A2FC}"/>
          </ac:spMkLst>
        </pc:spChg>
        <pc:spChg chg="add mod">
          <ac:chgData name="Grimm, David" userId="S::dgrimm@luc.edu::987d5084-0931-48b1-be97-e926277eab5e" providerId="AD" clId="Web-{0C1F943B-3F87-BCF7-24A0-8697123F84C5}" dt="2020-04-13T20:37:09.892" v="415" actId="1076"/>
          <ac:spMkLst>
            <pc:docMk/>
            <pc:sldMk cId="4089019187" sldId="284"/>
            <ac:spMk id="17" creationId="{A8215799-1EBD-4BBE-AE2D-19013CA90029}"/>
          </ac:spMkLst>
        </pc:spChg>
        <pc:spChg chg="add mod">
          <ac:chgData name="Grimm, David" userId="S::dgrimm@luc.edu::987d5084-0931-48b1-be97-e926277eab5e" providerId="AD" clId="Web-{0C1F943B-3F87-BCF7-24A0-8697123F84C5}" dt="2020-04-13T20:37:04.032" v="413" actId="1076"/>
          <ac:spMkLst>
            <pc:docMk/>
            <pc:sldMk cId="4089019187" sldId="284"/>
            <ac:spMk id="19" creationId="{AC03547F-853E-4B8C-9D50-7E692BAAA068}"/>
          </ac:spMkLst>
        </pc:spChg>
        <pc:spChg chg="add mod">
          <ac:chgData name="Grimm, David" userId="S::dgrimm@luc.edu::987d5084-0931-48b1-be97-e926277eab5e" providerId="AD" clId="Web-{0C1F943B-3F87-BCF7-24A0-8697123F84C5}" dt="2020-04-13T20:36:54.985" v="411" actId="1076"/>
          <ac:spMkLst>
            <pc:docMk/>
            <pc:sldMk cId="4089019187" sldId="284"/>
            <ac:spMk id="20" creationId="{0BF65BC0-9CDA-4E14-B9F0-E03957D6277E}"/>
          </ac:spMkLst>
        </pc:spChg>
        <pc:picChg chg="add del mod">
          <ac:chgData name="Grimm, David" userId="S::dgrimm@luc.edu::987d5084-0931-48b1-be97-e926277eab5e" providerId="AD" clId="Web-{0C1F943B-3F87-BCF7-24A0-8697123F84C5}" dt="2020-04-13T20:33:29.062" v="386"/>
          <ac:picMkLst>
            <pc:docMk/>
            <pc:sldMk cId="4089019187" sldId="284"/>
            <ac:picMk id="4" creationId="{00D9BC4A-C2E8-433B-BB2E-2B75DF0EB199}"/>
          </ac:picMkLst>
        </pc:picChg>
        <pc:picChg chg="mod">
          <ac:chgData name="Grimm, David" userId="S::dgrimm@luc.edu::987d5084-0931-48b1-be97-e926277eab5e" providerId="AD" clId="Web-{0C1F943B-3F87-BCF7-24A0-8697123F84C5}" dt="2020-04-13T20:32:51.234" v="379" actId="14100"/>
          <ac:picMkLst>
            <pc:docMk/>
            <pc:sldMk cId="4089019187" sldId="284"/>
            <ac:picMk id="5" creationId="{B2A53FFE-4B4D-4AC0-8AAA-4EE045BBDCB2}"/>
          </ac:picMkLst>
        </pc:picChg>
        <pc:picChg chg="add mod">
          <ac:chgData name="Grimm, David" userId="S::dgrimm@luc.edu::987d5084-0931-48b1-be97-e926277eab5e" providerId="AD" clId="Web-{0C1F943B-3F87-BCF7-24A0-8697123F84C5}" dt="2020-04-13T20:35:47.172" v="399" actId="1076"/>
          <ac:picMkLst>
            <pc:docMk/>
            <pc:sldMk cId="4089019187" sldId="284"/>
            <ac:picMk id="8" creationId="{37D82211-2DFC-4B22-9112-036167919B88}"/>
          </ac:picMkLst>
        </pc:picChg>
        <pc:picChg chg="mod">
          <ac:chgData name="Grimm, David" userId="S::dgrimm@luc.edu::987d5084-0931-48b1-be97-e926277eab5e" providerId="AD" clId="Web-{0C1F943B-3F87-BCF7-24A0-8697123F84C5}" dt="2020-04-13T20:32:40.421" v="376" actId="1076"/>
          <ac:picMkLst>
            <pc:docMk/>
            <pc:sldMk cId="4089019187" sldId="284"/>
            <ac:picMk id="9" creationId="{1692DF00-46FE-45EF-AE94-7F89D54677C2}"/>
          </ac:picMkLst>
        </pc:picChg>
        <pc:picChg chg="add mod">
          <ac:chgData name="Grimm, David" userId="S::dgrimm@luc.edu::987d5084-0931-48b1-be97-e926277eab5e" providerId="AD" clId="Web-{0C1F943B-3F87-BCF7-24A0-8697123F84C5}" dt="2020-04-13T20:35:16.813" v="394" actId="1076"/>
          <ac:picMkLst>
            <pc:docMk/>
            <pc:sldMk cId="4089019187" sldId="284"/>
            <ac:picMk id="11" creationId="{836D9A4A-6528-4714-9E09-3622FE8A4076}"/>
          </ac:picMkLst>
        </pc:picChg>
        <pc:picChg chg="add mod">
          <ac:chgData name="Grimm, David" userId="S::dgrimm@luc.edu::987d5084-0931-48b1-be97-e926277eab5e" providerId="AD" clId="Web-{0C1F943B-3F87-BCF7-24A0-8697123F84C5}" dt="2020-04-13T20:35:40.094" v="398" actId="1076"/>
          <ac:picMkLst>
            <pc:docMk/>
            <pc:sldMk cId="4089019187" sldId="284"/>
            <ac:picMk id="13" creationId="{03290C64-D8B2-47FC-814C-395E7C036EC4}"/>
          </ac:picMkLst>
        </pc:picChg>
      </pc:sldChg>
    </pc:docChg>
  </pc:docChgLst>
  <pc:docChgLst>
    <pc:chgData name="Tran, Lynn" userId="S::ltran3@luc.edu::3a8ff4a3-2a05-4273-9daa-43a9cd0ba8ea" providerId="AD" clId="Web-{098EEE60-6EBA-E0E1-3B5E-D0C2FD22335C}"/>
    <pc:docChg chg="modSld">
      <pc:chgData name="Tran, Lynn" userId="S::ltran3@luc.edu::3a8ff4a3-2a05-4273-9daa-43a9cd0ba8ea" providerId="AD" clId="Web-{098EEE60-6EBA-E0E1-3B5E-D0C2FD22335C}" dt="2020-04-11T21:13:32.499" v="190" actId="1076"/>
      <pc:docMkLst>
        <pc:docMk/>
      </pc:docMkLst>
      <pc:sldChg chg="modSp">
        <pc:chgData name="Tran, Lynn" userId="S::ltran3@luc.edu::3a8ff4a3-2a05-4273-9daa-43a9cd0ba8ea" providerId="AD" clId="Web-{098EEE60-6EBA-E0E1-3B5E-D0C2FD22335C}" dt="2020-04-11T21:00:40.698" v="166" actId="1076"/>
        <pc:sldMkLst>
          <pc:docMk/>
          <pc:sldMk cId="1903262322" sldId="258"/>
        </pc:sldMkLst>
        <pc:picChg chg="mod">
          <ac:chgData name="Tran, Lynn" userId="S::ltran3@luc.edu::3a8ff4a3-2a05-4273-9daa-43a9cd0ba8ea" providerId="AD" clId="Web-{098EEE60-6EBA-E0E1-3B5E-D0C2FD22335C}" dt="2020-04-11T21:00:40.698" v="166" actId="1076"/>
          <ac:picMkLst>
            <pc:docMk/>
            <pc:sldMk cId="1903262322" sldId="258"/>
            <ac:picMk id="4" creationId="{AFE8C6BC-2DD1-489D-85F9-25EAB52EB7FC}"/>
          </ac:picMkLst>
        </pc:picChg>
      </pc:sldChg>
      <pc:sldChg chg="addSp delSp modSp">
        <pc:chgData name="Tran, Lynn" userId="S::ltran3@luc.edu::3a8ff4a3-2a05-4273-9daa-43a9cd0ba8ea" providerId="AD" clId="Web-{098EEE60-6EBA-E0E1-3B5E-D0C2FD22335C}" dt="2020-04-11T21:13:32.499" v="190" actId="1076"/>
        <pc:sldMkLst>
          <pc:docMk/>
          <pc:sldMk cId="2316627200" sldId="266"/>
        </pc:sldMkLst>
        <pc:spChg chg="mod">
          <ac:chgData name="Tran, Lynn" userId="S::ltran3@luc.edu::3a8ff4a3-2a05-4273-9daa-43a9cd0ba8ea" providerId="AD" clId="Web-{098EEE60-6EBA-E0E1-3B5E-D0C2FD22335C}" dt="2020-04-11T21:06:44.903" v="171" actId="20577"/>
          <ac:spMkLst>
            <pc:docMk/>
            <pc:sldMk cId="2316627200" sldId="266"/>
            <ac:spMk id="2" creationId="{27768865-0CB6-4B2F-BF7B-2545582EDAF0}"/>
          </ac:spMkLst>
        </pc:spChg>
        <pc:graphicFrameChg chg="mod modGraphic">
          <ac:chgData name="Tran, Lynn" userId="S::ltran3@luc.edu::3a8ff4a3-2a05-4273-9daa-43a9cd0ba8ea" providerId="AD" clId="Web-{098EEE60-6EBA-E0E1-3B5E-D0C2FD22335C}" dt="2020-04-11T21:12:58.998" v="184" actId="1076"/>
          <ac:graphicFrameMkLst>
            <pc:docMk/>
            <pc:sldMk cId="2316627200" sldId="266"/>
            <ac:graphicFrameMk id="14" creationId="{0D9F6931-426E-4E97-A6CA-5D4BC73210D8}"/>
          </ac:graphicFrameMkLst>
        </pc:graphicFrameChg>
        <pc:picChg chg="add del mod">
          <ac:chgData name="Tran, Lynn" userId="S::ltran3@luc.edu::3a8ff4a3-2a05-4273-9daa-43a9cd0ba8ea" providerId="AD" clId="Web-{098EEE60-6EBA-E0E1-3B5E-D0C2FD22335C}" dt="2020-04-11T20:42:51.098" v="85"/>
          <ac:picMkLst>
            <pc:docMk/>
            <pc:sldMk cId="2316627200" sldId="266"/>
            <ac:picMk id="382" creationId="{2203BB9B-5BB7-46DD-82FC-3E914514ECAF}"/>
          </ac:picMkLst>
        </pc:picChg>
        <pc:picChg chg="add mod">
          <ac:chgData name="Tran, Lynn" userId="S::ltran3@luc.edu::3a8ff4a3-2a05-4273-9daa-43a9cd0ba8ea" providerId="AD" clId="Web-{098EEE60-6EBA-E0E1-3B5E-D0C2FD22335C}" dt="2020-04-11T21:13:24.124" v="188" actId="14100"/>
          <ac:picMkLst>
            <pc:docMk/>
            <pc:sldMk cId="2316627200" sldId="266"/>
            <ac:picMk id="531" creationId="{19D0D604-4356-45E7-B03F-EE6F75BFF762}"/>
          </ac:picMkLst>
        </pc:picChg>
        <pc:picChg chg="add mod">
          <ac:chgData name="Tran, Lynn" userId="S::ltran3@luc.edu::3a8ff4a3-2a05-4273-9daa-43a9cd0ba8ea" providerId="AD" clId="Web-{098EEE60-6EBA-E0E1-3B5E-D0C2FD22335C}" dt="2020-04-11T20:58:28.869" v="157" actId="1076"/>
          <ac:picMkLst>
            <pc:docMk/>
            <pc:sldMk cId="2316627200" sldId="266"/>
            <ac:picMk id="652" creationId="{C2515BEC-9867-46EA-860A-69DB05B4C634}"/>
          </ac:picMkLst>
        </pc:picChg>
        <pc:picChg chg="add mod">
          <ac:chgData name="Tran, Lynn" userId="S::ltran3@luc.edu::3a8ff4a3-2a05-4273-9daa-43a9cd0ba8ea" providerId="AD" clId="Web-{098EEE60-6EBA-E0E1-3B5E-D0C2FD22335C}" dt="2020-04-11T21:13:32.499" v="190" actId="1076"/>
          <ac:picMkLst>
            <pc:docMk/>
            <pc:sldMk cId="2316627200" sldId="266"/>
            <ac:picMk id="675" creationId="{B92B3DFC-B30F-41AE-BF08-C62097A274C9}"/>
          </ac:picMkLst>
        </pc:picChg>
      </pc:sldChg>
      <pc:sldChg chg="modSp">
        <pc:chgData name="Tran, Lynn" userId="S::ltran3@luc.edu::3a8ff4a3-2a05-4273-9daa-43a9cd0ba8ea" providerId="AD" clId="Web-{098EEE60-6EBA-E0E1-3B5E-D0C2FD22335C}" dt="2020-04-11T21:06:51.700" v="176" actId="20577"/>
        <pc:sldMkLst>
          <pc:docMk/>
          <pc:sldMk cId="1488750203" sldId="270"/>
        </pc:sldMkLst>
        <pc:spChg chg="mod">
          <ac:chgData name="Tran, Lynn" userId="S::ltran3@luc.edu::3a8ff4a3-2a05-4273-9daa-43a9cd0ba8ea" providerId="AD" clId="Web-{098EEE60-6EBA-E0E1-3B5E-D0C2FD22335C}" dt="2020-04-11T21:06:51.700" v="176" actId="20577"/>
          <ac:spMkLst>
            <pc:docMk/>
            <pc:sldMk cId="1488750203" sldId="270"/>
            <ac:spMk id="2" creationId="{27768865-0CB6-4B2F-BF7B-2545582EDAF0}"/>
          </ac:spMkLst>
        </pc:spChg>
      </pc:sldChg>
      <pc:sldChg chg="modSp">
        <pc:chgData name="Tran, Lynn" userId="S::ltran3@luc.edu::3a8ff4a3-2a05-4273-9daa-43a9cd0ba8ea" providerId="AD" clId="Web-{098EEE60-6EBA-E0E1-3B5E-D0C2FD22335C}" dt="2020-04-11T20:35:49.362" v="70" actId="1076"/>
        <pc:sldMkLst>
          <pc:docMk/>
          <pc:sldMk cId="577814146" sldId="279"/>
        </pc:sldMkLst>
        <pc:spChg chg="mod">
          <ac:chgData name="Tran, Lynn" userId="S::ltran3@luc.edu::3a8ff4a3-2a05-4273-9daa-43a9cd0ba8ea" providerId="AD" clId="Web-{098EEE60-6EBA-E0E1-3B5E-D0C2FD22335C}" dt="2020-04-11T20:35:49.362" v="70" actId="1076"/>
          <ac:spMkLst>
            <pc:docMk/>
            <pc:sldMk cId="577814146" sldId="279"/>
            <ac:spMk id="3" creationId="{D257FFE1-8845-46E0-8294-825F529A5C79}"/>
          </ac:spMkLst>
        </pc:spChg>
      </pc:sldChg>
    </pc:docChg>
  </pc:docChgLst>
  <pc:docChgLst>
    <pc:chgData name="Tran, Lynn" userId="S::ltran3@luc.edu::3a8ff4a3-2a05-4273-9daa-43a9cd0ba8ea" providerId="AD" clId="Web-{6E32BB71-6703-2394-792A-AD80BCA97711}"/>
    <pc:docChg chg="addSld delSld modSld sldOrd addMainMaster delMainMaster">
      <pc:chgData name="Tran, Lynn" userId="S::ltran3@luc.edu::3a8ff4a3-2a05-4273-9daa-43a9cd0ba8ea" providerId="AD" clId="Web-{6E32BB71-6703-2394-792A-AD80BCA97711}" dt="2020-04-11T20:16:34.863" v="1408" actId="20577"/>
      <pc:docMkLst>
        <pc:docMk/>
      </pc:docMkLst>
      <pc:sldChg chg="addSp delSp modSp mod setBg modClrScheme setClrOvrMap delDesignElem chgLayout">
        <pc:chgData name="Tran, Lynn" userId="S::ltran3@luc.edu::3a8ff4a3-2a05-4273-9daa-43a9cd0ba8ea" providerId="AD" clId="Web-{6E32BB71-6703-2394-792A-AD80BCA97711}" dt="2020-04-11T18:48:00.019" v="133" actId="1076"/>
        <pc:sldMkLst>
          <pc:docMk/>
          <pc:sldMk cId="109857222" sldId="256"/>
        </pc:sldMkLst>
        <pc:spChg chg="mod ord">
          <ac:chgData name="Tran, Lynn" userId="S::ltran3@luc.edu::3a8ff4a3-2a05-4273-9daa-43a9cd0ba8ea" providerId="AD" clId="Web-{6E32BB71-6703-2394-792A-AD80BCA97711}" dt="2020-04-11T18:48:00.019" v="133" actId="107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Tran, Lynn" userId="S::ltran3@luc.edu::3a8ff4a3-2a05-4273-9daa-43a9cd0ba8ea" providerId="AD" clId="Web-{6E32BB71-6703-2394-792A-AD80BCA97711}" dt="2020-04-11T18:47:56.284" v="132" actId="1076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Tran, Lynn" userId="S::ltran3@luc.edu::3a8ff4a3-2a05-4273-9daa-43a9cd0ba8ea" providerId="AD" clId="Web-{6E32BB71-6703-2394-792A-AD80BCA97711}" dt="2020-04-11T18:47:22.861" v="123"/>
          <ac:spMkLst>
            <pc:docMk/>
            <pc:sldMk cId="109857222" sldId="256"/>
            <ac:spMk id="5" creationId="{95F83622-9C51-462D-849C-7930BC3F9B09}"/>
          </ac:spMkLst>
        </pc:spChg>
        <pc:spChg chg="add del">
          <ac:chgData name="Tran, Lynn" userId="S::ltran3@luc.edu::3a8ff4a3-2a05-4273-9daa-43a9cd0ba8ea" providerId="AD" clId="Web-{6E32BB71-6703-2394-792A-AD80BCA97711}" dt="2020-04-11T18:46:14.609" v="116"/>
          <ac:spMkLst>
            <pc:docMk/>
            <pc:sldMk cId="109857222" sldId="256"/>
            <ac:spMk id="8" creationId="{B734FEF0-069B-48C5-BACF-9716F0301236}"/>
          </ac:spMkLst>
        </pc:spChg>
        <pc:spChg chg="add">
          <ac:chgData name="Tran, Lynn" userId="S::ltran3@luc.edu::3a8ff4a3-2a05-4273-9daa-43a9cd0ba8ea" providerId="AD" clId="Web-{6E32BB71-6703-2394-792A-AD80BCA97711}" dt="2020-04-11T18:47:22.861" v="123"/>
          <ac:spMkLst>
            <pc:docMk/>
            <pc:sldMk cId="109857222" sldId="256"/>
            <ac:spMk id="10" creationId="{DA797C01-AD12-4343-9A8C-6E992C1A425A}"/>
          </ac:spMkLst>
        </pc:spChg>
        <pc:cxnChg chg="add del">
          <ac:chgData name="Tran, Lynn" userId="S::ltran3@luc.edu::3a8ff4a3-2a05-4273-9daa-43a9cd0ba8ea" providerId="AD" clId="Web-{6E32BB71-6703-2394-792A-AD80BCA97711}" dt="2020-04-11T18:46:40.422" v="118"/>
          <ac:cxnSpMkLst>
            <pc:docMk/>
            <pc:sldMk cId="109857222" sldId="256"/>
            <ac:cxnSpMk id="13" creationId="{D7E8ECA2-60A0-4D39-817D-F1E982ED7F9B}"/>
          </ac:cxnSpMkLst>
        </pc:cxnChg>
      </pc:sldChg>
      <pc:sldChg chg="addSp modSp mod setBg modClrScheme chgLayout">
        <pc:chgData name="Tran, Lynn" userId="S::ltran3@luc.edu::3a8ff4a3-2a05-4273-9daa-43a9cd0ba8ea" providerId="AD" clId="Web-{6E32BB71-6703-2394-792A-AD80BCA97711}" dt="2020-04-11T19:47:53.688" v="958" actId="20577"/>
        <pc:sldMkLst>
          <pc:docMk/>
          <pc:sldMk cId="1058462872" sldId="257"/>
        </pc:sldMkLst>
        <pc:spChg chg="mod ord">
          <ac:chgData name="Tran, Lynn" userId="S::ltran3@luc.edu::3a8ff4a3-2a05-4273-9daa-43a9cd0ba8ea" providerId="AD" clId="Web-{6E32BB71-6703-2394-792A-AD80BCA97711}" dt="2020-04-11T19:45:58.308" v="894" actId="14100"/>
          <ac:spMkLst>
            <pc:docMk/>
            <pc:sldMk cId="1058462872" sldId="257"/>
            <ac:spMk id="2" creationId="{16AC427B-8B1C-4417-88F0-9BE3A147BF73}"/>
          </ac:spMkLst>
        </pc:spChg>
        <pc:spChg chg="mod ord">
          <ac:chgData name="Tran, Lynn" userId="S::ltran3@luc.edu::3a8ff4a3-2a05-4273-9daa-43a9cd0ba8ea" providerId="AD" clId="Web-{6E32BB71-6703-2394-792A-AD80BCA97711}" dt="2020-04-11T19:44:03.882" v="823"/>
          <ac:spMkLst>
            <pc:docMk/>
            <pc:sldMk cId="1058462872" sldId="257"/>
            <ac:spMk id="3" creationId="{42444D3A-9A42-40DB-8067-10E3CDEAA686}"/>
          </ac:spMkLst>
        </pc:spChg>
        <pc:spChg chg="add mod">
          <ac:chgData name="Tran, Lynn" userId="S::ltran3@luc.edu::3a8ff4a3-2a05-4273-9daa-43a9cd0ba8ea" providerId="AD" clId="Web-{6E32BB71-6703-2394-792A-AD80BCA97711}" dt="2020-04-11T19:47:53.688" v="958" actId="20577"/>
          <ac:spMkLst>
            <pc:docMk/>
            <pc:sldMk cId="1058462872" sldId="257"/>
            <ac:spMk id="4" creationId="{869AE808-1318-4424-A3CC-8A48EC639451}"/>
          </ac:spMkLst>
        </pc:spChg>
        <pc:spChg chg="add">
          <ac:chgData name="Tran, Lynn" userId="S::ltran3@luc.edu::3a8ff4a3-2a05-4273-9daa-43a9cd0ba8ea" providerId="AD" clId="Web-{6E32BB71-6703-2394-792A-AD80BCA97711}" dt="2020-04-11T19:44:03.882" v="823"/>
          <ac:spMkLst>
            <pc:docMk/>
            <pc:sldMk cId="1058462872" sldId="257"/>
            <ac:spMk id="8" creationId="{0AE80D91-18AA-438F-BFF4-E6BABFDFBABE}"/>
          </ac:spMkLst>
        </pc:spChg>
        <pc:spChg chg="add">
          <ac:chgData name="Tran, Lynn" userId="S::ltran3@luc.edu::3a8ff4a3-2a05-4273-9daa-43a9cd0ba8ea" providerId="AD" clId="Web-{6E32BB71-6703-2394-792A-AD80BCA97711}" dt="2020-04-11T19:44:03.882" v="823"/>
          <ac:spMkLst>
            <pc:docMk/>
            <pc:sldMk cId="1058462872" sldId="257"/>
            <ac:spMk id="10" creationId="{EF05C5AB-8A34-4DF3-AB54-AD74AA4324E8}"/>
          </ac:spMkLst>
        </pc:spChg>
        <pc:spChg chg="add">
          <ac:chgData name="Tran, Lynn" userId="S::ltran3@luc.edu::3a8ff4a3-2a05-4273-9daa-43a9cd0ba8ea" providerId="AD" clId="Web-{6E32BB71-6703-2394-792A-AD80BCA97711}" dt="2020-04-11T19:44:03.882" v="823"/>
          <ac:spMkLst>
            <pc:docMk/>
            <pc:sldMk cId="1058462872" sldId="257"/>
            <ac:spMk id="12" creationId="{AA3B856C-9196-4702-BED7-5733C7EAA667}"/>
          </ac:spMkLst>
        </pc:spChg>
      </pc:sldChg>
      <pc:sldChg chg="addSp delSp modSp mod setBg modClrScheme delDesignElem chgLayout">
        <pc:chgData name="Tran, Lynn" userId="S::ltran3@luc.edu::3a8ff4a3-2a05-4273-9daa-43a9cd0ba8ea" providerId="AD" clId="Web-{6E32BB71-6703-2394-792A-AD80BCA97711}" dt="2020-04-11T20:14:54.172" v="1405" actId="14100"/>
        <pc:sldMkLst>
          <pc:docMk/>
          <pc:sldMk cId="1903262322" sldId="258"/>
        </pc:sldMkLst>
        <pc:spChg chg="mod ord">
          <ac:chgData name="Tran, Lynn" userId="S::ltran3@luc.edu::3a8ff4a3-2a05-4273-9daa-43a9cd0ba8ea" providerId="AD" clId="Web-{6E32BB71-6703-2394-792A-AD80BCA97711}" dt="2020-04-11T20:12:54.808" v="1394" actId="20577"/>
          <ac:spMkLst>
            <pc:docMk/>
            <pc:sldMk cId="1903262322" sldId="258"/>
            <ac:spMk id="2" creationId="{899B5677-56B2-4E0F-B26B-DFD677208398}"/>
          </ac:spMkLst>
        </pc:spChg>
        <pc:spChg chg="del mod ord">
          <ac:chgData name="Tran, Lynn" userId="S::ltran3@luc.edu::3a8ff4a3-2a05-4273-9daa-43a9cd0ba8ea" providerId="AD" clId="Web-{6E32BB71-6703-2394-792A-AD80BCA97711}" dt="2020-04-11T18:40:04.813" v="58"/>
          <ac:spMkLst>
            <pc:docMk/>
            <pc:sldMk cId="1903262322" sldId="258"/>
            <ac:spMk id="3" creationId="{3EDCA974-B240-45E0-B59F-74D10ABA80BC}"/>
          </ac:spMkLst>
        </pc:spChg>
        <pc:spChg chg="add del">
          <ac:chgData name="Tran, Lynn" userId="S::ltran3@luc.edu::3a8ff4a3-2a05-4273-9daa-43a9cd0ba8ea" providerId="AD" clId="Web-{6E32BB71-6703-2394-792A-AD80BCA97711}" dt="2020-04-11T18:44:29.745" v="70"/>
          <ac:spMkLst>
            <pc:docMk/>
            <pc:sldMk cId="1903262322" sldId="258"/>
            <ac:spMk id="8" creationId="{A6F05DDE-5F2C-44F5-BACC-DED4737B11B8}"/>
          </ac:spMkLst>
        </pc:spChg>
        <pc:spChg chg="add">
          <ac:chgData name="Tran, Lynn" userId="S::ltran3@luc.edu::3a8ff4a3-2a05-4273-9daa-43a9cd0ba8ea" providerId="AD" clId="Web-{6E32BB71-6703-2394-792A-AD80BCA97711}" dt="2020-04-11T20:11:37.102" v="1388"/>
          <ac:spMkLst>
            <pc:docMk/>
            <pc:sldMk cId="1903262322" sldId="258"/>
            <ac:spMk id="9" creationId="{C75470D1-A9BC-450A-94B8-E09E222C0CFB}"/>
          </ac:spMkLst>
        </pc:spChg>
        <pc:spChg chg="add del">
          <ac:chgData name="Tran, Lynn" userId="S::ltran3@luc.edu::3a8ff4a3-2a05-4273-9daa-43a9cd0ba8ea" providerId="AD" clId="Web-{6E32BB71-6703-2394-792A-AD80BCA97711}" dt="2020-04-11T18:44:29.745" v="70"/>
          <ac:spMkLst>
            <pc:docMk/>
            <pc:sldMk cId="1903262322" sldId="258"/>
            <ac:spMk id="10" creationId="{B734FEF0-069B-48C5-BACF-9716F0301236}"/>
          </ac:spMkLst>
        </pc:spChg>
        <pc:spChg chg="add">
          <ac:chgData name="Tran, Lynn" userId="S::ltran3@luc.edu::3a8ff4a3-2a05-4273-9daa-43a9cd0ba8ea" providerId="AD" clId="Web-{6E32BB71-6703-2394-792A-AD80BCA97711}" dt="2020-04-11T20:11:37.102" v="1388"/>
          <ac:spMkLst>
            <pc:docMk/>
            <pc:sldMk cId="1903262322" sldId="258"/>
            <ac:spMk id="11" creationId="{4C42E43C-D40D-4231-887F-A151902A5BC1}"/>
          </ac:spMkLst>
        </pc:spChg>
        <pc:spChg chg="add del">
          <ac:chgData name="Tran, Lynn" userId="S::ltran3@luc.edu::3a8ff4a3-2a05-4273-9daa-43a9cd0ba8ea" providerId="AD" clId="Web-{6E32BB71-6703-2394-792A-AD80BCA97711}" dt="2020-04-11T18:44:26.745" v="67"/>
          <ac:spMkLst>
            <pc:docMk/>
            <pc:sldMk cId="1903262322" sldId="258"/>
            <ac:spMk id="12" creationId="{A6F05DDE-5F2C-44F5-BACC-DED4737B11B8}"/>
          </ac:spMkLst>
        </pc:spChg>
        <pc:spChg chg="add del">
          <ac:chgData name="Tran, Lynn" userId="S::ltran3@luc.edu::3a8ff4a3-2a05-4273-9daa-43a9cd0ba8ea" providerId="AD" clId="Web-{6E32BB71-6703-2394-792A-AD80BCA97711}" dt="2020-04-11T18:44:29.729" v="69"/>
          <ac:spMkLst>
            <pc:docMk/>
            <pc:sldMk cId="1903262322" sldId="258"/>
            <ac:spMk id="14" creationId="{A6F05DDE-5F2C-44F5-BACC-DED4737B11B8}"/>
          </ac:spMkLst>
        </pc:spChg>
        <pc:spChg chg="add del">
          <ac:chgData name="Tran, Lynn" userId="S::ltran3@luc.edu::3a8ff4a3-2a05-4273-9daa-43a9cd0ba8ea" providerId="AD" clId="Web-{6E32BB71-6703-2394-792A-AD80BCA97711}" dt="2020-04-11T18:44:15.541" v="65"/>
          <ac:spMkLst>
            <pc:docMk/>
            <pc:sldMk cId="1903262322" sldId="258"/>
            <ac:spMk id="15" creationId="{A6F05DDE-5F2C-44F5-BACC-DED4737B11B8}"/>
          </ac:spMkLst>
        </pc:spChg>
        <pc:spChg chg="add del">
          <ac:chgData name="Tran, Lynn" userId="S::ltran3@luc.edu::3a8ff4a3-2a05-4273-9daa-43a9cd0ba8ea" providerId="AD" clId="Web-{6E32BB71-6703-2394-792A-AD80BCA97711}" dt="2020-04-11T18:44:29.729" v="69"/>
          <ac:spMkLst>
            <pc:docMk/>
            <pc:sldMk cId="1903262322" sldId="258"/>
            <ac:spMk id="16" creationId="{1322BCA3-31C1-4329-B0BA-4748F937B5C0}"/>
          </ac:spMkLst>
        </pc:spChg>
        <pc:spChg chg="add del">
          <ac:chgData name="Tran, Lynn" userId="S::ltran3@luc.edu::3a8ff4a3-2a05-4273-9daa-43a9cd0ba8ea" providerId="AD" clId="Web-{6E32BB71-6703-2394-792A-AD80BCA97711}" dt="2020-04-11T18:44:15.541" v="65"/>
          <ac:spMkLst>
            <pc:docMk/>
            <pc:sldMk cId="1903262322" sldId="258"/>
            <ac:spMk id="17" creationId="{0D11122E-E982-4BDE-B647-CC3FFA523A58}"/>
          </ac:spMkLst>
        </pc:spChg>
        <pc:spChg chg="add del">
          <ac:chgData name="Tran, Lynn" userId="S::ltran3@luc.edu::3a8ff4a3-2a05-4273-9daa-43a9cd0ba8ea" providerId="AD" clId="Web-{6E32BB71-6703-2394-792A-AD80BCA97711}" dt="2020-04-11T18:44:29.729" v="69"/>
          <ac:spMkLst>
            <pc:docMk/>
            <pc:sldMk cId="1903262322" sldId="258"/>
            <ac:spMk id="18" creationId="{F6C1DD8F-426A-45F7-A524-5569263BE5D0}"/>
          </ac:spMkLst>
        </pc:spChg>
        <pc:spChg chg="add del">
          <ac:chgData name="Tran, Lynn" userId="S::ltran3@luc.edu::3a8ff4a3-2a05-4273-9daa-43a9cd0ba8ea" providerId="AD" clId="Web-{6E32BB71-6703-2394-792A-AD80BCA97711}" dt="2020-04-11T18:44:15.541" v="65"/>
          <ac:spMkLst>
            <pc:docMk/>
            <pc:sldMk cId="1903262322" sldId="258"/>
            <ac:spMk id="19" creationId="{C46212EE-01CC-454A-833C-B8485AA4C077}"/>
          </ac:spMkLst>
        </pc:spChg>
        <pc:spChg chg="add del">
          <ac:chgData name="Tran, Lynn" userId="S::ltran3@luc.edu::3a8ff4a3-2a05-4273-9daa-43a9cd0ba8ea" providerId="AD" clId="Web-{6E32BB71-6703-2394-792A-AD80BCA97711}" dt="2020-04-11T18:44:15.541" v="65"/>
          <ac:spMkLst>
            <pc:docMk/>
            <pc:sldMk cId="1903262322" sldId="258"/>
            <ac:spMk id="21" creationId="{CDC77849-3BD1-4E59-BF04-13EDE548617B}"/>
          </ac:spMkLst>
        </pc:spChg>
        <pc:spChg chg="add del">
          <ac:chgData name="Tran, Lynn" userId="S::ltran3@luc.edu::3a8ff4a3-2a05-4273-9daa-43a9cd0ba8ea" providerId="AD" clId="Web-{6E32BB71-6703-2394-792A-AD80BCA97711}" dt="2020-04-11T18:46:40.422" v="118"/>
          <ac:spMkLst>
            <pc:docMk/>
            <pc:sldMk cId="1903262322" sldId="258"/>
            <ac:spMk id="22" creationId="{A6F05DDE-5F2C-44F5-BACC-DED4737B11B8}"/>
          </ac:spMkLst>
        </pc:spChg>
        <pc:spChg chg="add del">
          <ac:chgData name="Tran, Lynn" userId="S::ltran3@luc.edu::3a8ff4a3-2a05-4273-9daa-43a9cd0ba8ea" providerId="AD" clId="Web-{6E32BB71-6703-2394-792A-AD80BCA97711}" dt="2020-04-11T18:44:29.729" v="69"/>
          <ac:spMkLst>
            <pc:docMk/>
            <pc:sldMk cId="1903262322" sldId="258"/>
            <ac:spMk id="23" creationId="{3D65D7AA-A0C8-491E-9211-059F0D299A43}"/>
          </ac:spMkLst>
        </pc:spChg>
        <pc:spChg chg="add del">
          <ac:chgData name="Tran, Lynn" userId="S::ltran3@luc.edu::3a8ff4a3-2a05-4273-9daa-43a9cd0ba8ea" providerId="AD" clId="Web-{6E32BB71-6703-2394-792A-AD80BCA97711}" dt="2020-04-11T18:46:40.422" v="118"/>
          <ac:spMkLst>
            <pc:docMk/>
            <pc:sldMk cId="1903262322" sldId="258"/>
            <ac:spMk id="24" creationId="{B6BC6A0D-8979-47FF-B606-70528EF8E548}"/>
          </ac:spMkLst>
        </pc:spChg>
        <pc:spChg chg="add del">
          <ac:chgData name="Tran, Lynn" userId="S::ltran3@luc.edu::3a8ff4a3-2a05-4273-9daa-43a9cd0ba8ea" providerId="AD" clId="Web-{6E32BB71-6703-2394-792A-AD80BCA97711}" dt="2020-04-11T18:46:40.422" v="118"/>
          <ac:spMkLst>
            <pc:docMk/>
            <pc:sldMk cId="1903262322" sldId="258"/>
            <ac:spMk id="25" creationId="{3B92CCBF-1641-4D35-9B74-6E4981730FF5}"/>
          </ac:spMkLst>
        </pc:spChg>
        <pc:picChg chg="add mod modCrop">
          <ac:chgData name="Tran, Lynn" userId="S::ltran3@luc.edu::3a8ff4a3-2a05-4273-9daa-43a9cd0ba8ea" providerId="AD" clId="Web-{6E32BB71-6703-2394-792A-AD80BCA97711}" dt="2020-04-11T20:14:54.172" v="1405" actId="14100"/>
          <ac:picMkLst>
            <pc:docMk/>
            <pc:sldMk cId="1903262322" sldId="258"/>
            <ac:picMk id="4" creationId="{AFE8C6BC-2DD1-489D-85F9-25EAB52EB7FC}"/>
          </ac:picMkLst>
        </pc:picChg>
        <pc:cxnChg chg="add del">
          <ac:chgData name="Tran, Lynn" userId="S::ltran3@luc.edu::3a8ff4a3-2a05-4273-9daa-43a9cd0ba8ea" providerId="AD" clId="Web-{6E32BB71-6703-2394-792A-AD80BCA97711}" dt="2020-04-11T18:44:26.745" v="67"/>
          <ac:cxnSpMkLst>
            <pc:docMk/>
            <pc:sldMk cId="1903262322" sldId="258"/>
            <ac:cxnSpMk id="13" creationId="{D7E8ECA2-60A0-4D39-817D-F1E982ED7F9B}"/>
          </ac:cxnSpMkLst>
        </pc:cxnChg>
        <pc:cxnChg chg="add del">
          <ac:chgData name="Tran, Lynn" userId="S::ltran3@luc.edu::3a8ff4a3-2a05-4273-9daa-43a9cd0ba8ea" providerId="AD" clId="Web-{6E32BB71-6703-2394-792A-AD80BCA97711}" dt="2020-04-11T18:44:29.729" v="69"/>
          <ac:cxnSpMkLst>
            <pc:docMk/>
            <pc:sldMk cId="1903262322" sldId="258"/>
            <ac:cxnSpMk id="20" creationId="{98D39CD7-AB20-4006-930C-6368406D01E5}"/>
          </ac:cxnSpMkLst>
        </pc:cxnChg>
      </pc:sldChg>
      <pc:sldChg chg="modSp del mod modClrScheme chgLayout">
        <pc:chgData name="Tran, Lynn" userId="S::ltran3@luc.edu::3a8ff4a3-2a05-4273-9daa-43a9cd0ba8ea" providerId="AD" clId="Web-{6E32BB71-6703-2394-792A-AD80BCA97711}" dt="2020-04-11T19:46:26.434" v="927"/>
        <pc:sldMkLst>
          <pc:docMk/>
          <pc:sldMk cId="563945078" sldId="259"/>
        </pc:sldMkLst>
        <pc:spChg chg="mod ord">
          <ac:chgData name="Tran, Lynn" userId="S::ltran3@luc.edu::3a8ff4a3-2a05-4273-9daa-43a9cd0ba8ea" providerId="AD" clId="Web-{6E32BB71-6703-2394-792A-AD80BCA97711}" dt="2020-04-11T18:47:15.423" v="122"/>
          <ac:spMkLst>
            <pc:docMk/>
            <pc:sldMk cId="563945078" sldId="259"/>
            <ac:spMk id="2" creationId="{1313AC3C-96C1-4996-8DBD-D70AE1F13C9A}"/>
          </ac:spMkLst>
        </pc:spChg>
        <pc:spChg chg="mod ord">
          <ac:chgData name="Tran, Lynn" userId="S::ltran3@luc.edu::3a8ff4a3-2a05-4273-9daa-43a9cd0ba8ea" providerId="AD" clId="Web-{6E32BB71-6703-2394-792A-AD80BCA97711}" dt="2020-04-11T18:47:15.423" v="122"/>
          <ac:spMkLst>
            <pc:docMk/>
            <pc:sldMk cId="563945078" sldId="259"/>
            <ac:spMk id="3" creationId="{3B9B6067-5CE5-4B45-9E82-17B9BBCDC675}"/>
          </ac:spMkLst>
        </pc:spChg>
      </pc:sldChg>
      <pc:sldChg chg="modSp del mod modClrScheme chgLayout">
        <pc:chgData name="Tran, Lynn" userId="S::ltran3@luc.edu::3a8ff4a3-2a05-4273-9daa-43a9cd0ba8ea" providerId="AD" clId="Web-{6E32BB71-6703-2394-792A-AD80BCA97711}" dt="2020-04-11T19:46:46.232" v="938"/>
        <pc:sldMkLst>
          <pc:docMk/>
          <pc:sldMk cId="1605990074" sldId="260"/>
        </pc:sldMkLst>
        <pc:spChg chg="mod ord">
          <ac:chgData name="Tran, Lynn" userId="S::ltran3@luc.edu::3a8ff4a3-2a05-4273-9daa-43a9cd0ba8ea" providerId="AD" clId="Web-{6E32BB71-6703-2394-792A-AD80BCA97711}" dt="2020-04-11T18:47:15.423" v="122"/>
          <ac:spMkLst>
            <pc:docMk/>
            <pc:sldMk cId="1605990074" sldId="260"/>
            <ac:spMk id="2" creationId="{62581480-D35E-43B0-B0E2-F723A05F7297}"/>
          </ac:spMkLst>
        </pc:spChg>
        <pc:spChg chg="mod ord">
          <ac:chgData name="Tran, Lynn" userId="S::ltran3@luc.edu::3a8ff4a3-2a05-4273-9daa-43a9cd0ba8ea" providerId="AD" clId="Web-{6E32BB71-6703-2394-792A-AD80BCA97711}" dt="2020-04-11T18:47:15.423" v="122"/>
          <ac:spMkLst>
            <pc:docMk/>
            <pc:sldMk cId="1605990074" sldId="260"/>
            <ac:spMk id="3" creationId="{4192549C-4635-473F-8981-FB53902571DD}"/>
          </ac:spMkLst>
        </pc:spChg>
      </pc:sldChg>
      <pc:sldChg chg="modSp del mod modClrScheme chgLayout">
        <pc:chgData name="Tran, Lynn" userId="S::ltran3@luc.edu::3a8ff4a3-2a05-4273-9daa-43a9cd0ba8ea" providerId="AD" clId="Web-{6E32BB71-6703-2394-792A-AD80BCA97711}" dt="2020-04-11T19:47:03.998" v="946"/>
        <pc:sldMkLst>
          <pc:docMk/>
          <pc:sldMk cId="2617212186" sldId="261"/>
        </pc:sldMkLst>
        <pc:spChg chg="mod ord">
          <ac:chgData name="Tran, Lynn" userId="S::ltran3@luc.edu::3a8ff4a3-2a05-4273-9daa-43a9cd0ba8ea" providerId="AD" clId="Web-{6E32BB71-6703-2394-792A-AD80BCA97711}" dt="2020-04-11T18:47:15.423" v="122"/>
          <ac:spMkLst>
            <pc:docMk/>
            <pc:sldMk cId="2617212186" sldId="261"/>
            <ac:spMk id="2" creationId="{71ECD328-2062-4D8E-9166-9409A3B01C6F}"/>
          </ac:spMkLst>
        </pc:spChg>
        <pc:spChg chg="mod ord">
          <ac:chgData name="Tran, Lynn" userId="S::ltran3@luc.edu::3a8ff4a3-2a05-4273-9daa-43a9cd0ba8ea" providerId="AD" clId="Web-{6E32BB71-6703-2394-792A-AD80BCA97711}" dt="2020-04-11T18:47:15.423" v="122"/>
          <ac:spMkLst>
            <pc:docMk/>
            <pc:sldMk cId="2617212186" sldId="261"/>
            <ac:spMk id="3" creationId="{7659E05C-06F9-445F-B15C-1EB3CFB92EBD}"/>
          </ac:spMkLst>
        </pc:spChg>
      </pc:sldChg>
      <pc:sldChg chg="modSp del mod modClrScheme chgLayout">
        <pc:chgData name="Tran, Lynn" userId="S::ltran3@luc.edu::3a8ff4a3-2a05-4273-9daa-43a9cd0ba8ea" providerId="AD" clId="Web-{6E32BB71-6703-2394-792A-AD80BCA97711}" dt="2020-04-11T19:47:14.874" v="953"/>
        <pc:sldMkLst>
          <pc:docMk/>
          <pc:sldMk cId="2072952577" sldId="262"/>
        </pc:sldMkLst>
        <pc:spChg chg="mod ord">
          <ac:chgData name="Tran, Lynn" userId="S::ltran3@luc.edu::3a8ff4a3-2a05-4273-9daa-43a9cd0ba8ea" providerId="AD" clId="Web-{6E32BB71-6703-2394-792A-AD80BCA97711}" dt="2020-04-11T18:47:15.423" v="122"/>
          <ac:spMkLst>
            <pc:docMk/>
            <pc:sldMk cId="2072952577" sldId="262"/>
            <ac:spMk id="2" creationId="{B2DA4ED0-0E84-40E1-A8C8-FB87E7B2E738}"/>
          </ac:spMkLst>
        </pc:spChg>
        <pc:spChg chg="mod ord">
          <ac:chgData name="Tran, Lynn" userId="S::ltran3@luc.edu::3a8ff4a3-2a05-4273-9daa-43a9cd0ba8ea" providerId="AD" clId="Web-{6E32BB71-6703-2394-792A-AD80BCA97711}" dt="2020-04-11T18:47:15.423" v="122"/>
          <ac:spMkLst>
            <pc:docMk/>
            <pc:sldMk cId="2072952577" sldId="262"/>
            <ac:spMk id="3" creationId="{D6DDCFE9-47EF-4F73-BC18-7194062191A3}"/>
          </ac:spMkLst>
        </pc:spChg>
      </pc:sldChg>
      <pc:sldChg chg="addSp delSp modSp new mod ord setBg modClrScheme setClrOvrMap delDesignElem chgLayout">
        <pc:chgData name="Tran, Lynn" userId="S::ltran3@luc.edu::3a8ff4a3-2a05-4273-9daa-43a9cd0ba8ea" providerId="AD" clId="Web-{6E32BB71-6703-2394-792A-AD80BCA97711}" dt="2020-04-11T20:10:39.943" v="1384"/>
        <pc:sldMkLst>
          <pc:docMk/>
          <pc:sldMk cId="35594776" sldId="263"/>
        </pc:sldMkLst>
        <pc:spChg chg="mod ord">
          <ac:chgData name="Tran, Lynn" userId="S::ltran3@luc.edu::3a8ff4a3-2a05-4273-9daa-43a9cd0ba8ea" providerId="AD" clId="Web-{6E32BB71-6703-2394-792A-AD80BCA97711}" dt="2020-04-11T19:29:39.052" v="583" actId="20577"/>
          <ac:spMkLst>
            <pc:docMk/>
            <pc:sldMk cId="35594776" sldId="263"/>
            <ac:spMk id="2" creationId="{3A8D1EC6-B5A1-4A7D-9EEF-821728A95C8E}"/>
          </ac:spMkLst>
        </pc:spChg>
        <pc:spChg chg="del mod ord">
          <ac:chgData name="Tran, Lynn" userId="S::ltran3@luc.edu::3a8ff4a3-2a05-4273-9daa-43a9cd0ba8ea" providerId="AD" clId="Web-{6E32BB71-6703-2394-792A-AD80BCA97711}" dt="2020-04-11T19:06:49.781" v="577"/>
          <ac:spMkLst>
            <pc:docMk/>
            <pc:sldMk cId="35594776" sldId="263"/>
            <ac:spMk id="3" creationId="{94E9C844-4D5C-464B-A592-651F0813FD52}"/>
          </ac:spMkLst>
        </pc:spChg>
        <pc:spChg chg="add del">
          <ac:chgData name="Tran, Lynn" userId="S::ltran3@luc.edu::3a8ff4a3-2a05-4273-9daa-43a9cd0ba8ea" providerId="AD" clId="Web-{6E32BB71-6703-2394-792A-AD80BCA97711}" dt="2020-04-11T18:45:58.342" v="115"/>
          <ac:spMkLst>
            <pc:docMk/>
            <pc:sldMk cId="35594776" sldId="263"/>
            <ac:spMk id="5" creationId="{106378C3-EA41-4A0B-8144-97AF179E9AB7}"/>
          </ac:spMkLst>
        </pc:spChg>
        <pc:spChg chg="add del">
          <ac:chgData name="Tran, Lynn" userId="S::ltran3@luc.edu::3a8ff4a3-2a05-4273-9daa-43a9cd0ba8ea" providerId="AD" clId="Web-{6E32BB71-6703-2394-792A-AD80BCA97711}" dt="2020-04-11T18:45:58.342" v="115"/>
          <ac:spMkLst>
            <pc:docMk/>
            <pc:sldMk cId="35594776" sldId="263"/>
            <ac:spMk id="6" creationId="{2ABC575D-863A-449B-AA18-A22D2A84C832}"/>
          </ac:spMkLst>
        </pc:spChg>
        <pc:spChg chg="add del">
          <ac:chgData name="Tran, Lynn" userId="S::ltran3@luc.edu::3a8ff4a3-2a05-4273-9daa-43a9cd0ba8ea" providerId="AD" clId="Web-{6E32BB71-6703-2394-792A-AD80BCA97711}" dt="2020-04-11T18:45:58.342" v="115"/>
          <ac:spMkLst>
            <pc:docMk/>
            <pc:sldMk cId="35594776" sldId="263"/>
            <ac:spMk id="7" creationId="{732A87A1-E008-492C-8D91-EA0B5488DA8C}"/>
          </ac:spMkLst>
        </pc:spChg>
        <pc:spChg chg="add del">
          <ac:chgData name="Tran, Lynn" userId="S::ltran3@luc.edu::3a8ff4a3-2a05-4273-9daa-43a9cd0ba8ea" providerId="AD" clId="Web-{6E32BB71-6703-2394-792A-AD80BCA97711}" dt="2020-04-11T18:45:34.810" v="98"/>
          <ac:spMkLst>
            <pc:docMk/>
            <pc:sldMk cId="35594776" sldId="263"/>
            <ac:spMk id="8" creationId="{98FE4190-99F9-4742-A0E8-6DCDC4924EFA}"/>
          </ac:spMkLst>
        </pc:spChg>
        <pc:spChg chg="add del">
          <ac:chgData name="Tran, Lynn" userId="S::ltran3@luc.edu::3a8ff4a3-2a05-4273-9daa-43a9cd0ba8ea" providerId="AD" clId="Web-{6E32BB71-6703-2394-792A-AD80BCA97711}" dt="2020-04-11T18:46:40.422" v="118"/>
          <ac:spMkLst>
            <pc:docMk/>
            <pc:sldMk cId="35594776" sldId="263"/>
            <ac:spMk id="9" creationId="{33801627-6861-4EA9-BE98-E0CE33A894D9}"/>
          </ac:spMkLst>
        </pc:spChg>
        <pc:spChg chg="add del">
          <ac:chgData name="Tran, Lynn" userId="S::ltran3@luc.edu::3a8ff4a3-2a05-4273-9daa-43a9cd0ba8ea" providerId="AD" clId="Web-{6E32BB71-6703-2394-792A-AD80BCA97711}" dt="2020-04-11T18:45:34.810" v="98"/>
          <ac:spMkLst>
            <pc:docMk/>
            <pc:sldMk cId="35594776" sldId="263"/>
            <ac:spMk id="10" creationId="{BDC9F4B3-E048-4DF2-8375-37385E2245F7}"/>
          </ac:spMkLst>
        </pc:spChg>
        <pc:spChg chg="add">
          <ac:chgData name="Tran, Lynn" userId="S::ltran3@luc.edu::3a8ff4a3-2a05-4273-9daa-43a9cd0ba8ea" providerId="AD" clId="Web-{6E32BB71-6703-2394-792A-AD80BCA97711}" dt="2020-04-11T18:48:15.097" v="134"/>
          <ac:spMkLst>
            <pc:docMk/>
            <pc:sldMk cId="35594776" sldId="263"/>
            <ac:spMk id="11" creationId="{33801627-6861-4EA9-BE98-E0CE33A894D9}"/>
          </ac:spMkLst>
        </pc:spChg>
        <pc:spChg chg="add del">
          <ac:chgData name="Tran, Lynn" userId="S::ltran3@luc.edu::3a8ff4a3-2a05-4273-9daa-43a9cd0ba8ea" providerId="AD" clId="Web-{6E32BB71-6703-2394-792A-AD80BCA97711}" dt="2020-04-11T18:45:34.810" v="98"/>
          <ac:spMkLst>
            <pc:docMk/>
            <pc:sldMk cId="35594776" sldId="263"/>
            <ac:spMk id="12" creationId="{2A7B0992-8632-4B33-A492-ACB46559762E}"/>
          </ac:spMkLst>
        </pc:spChg>
        <pc:spChg chg="add">
          <ac:chgData name="Tran, Lynn" userId="S::ltran3@luc.edu::3a8ff4a3-2a05-4273-9daa-43a9cd0ba8ea" providerId="AD" clId="Web-{6E32BB71-6703-2394-792A-AD80BCA97711}" dt="2020-04-11T18:48:15.097" v="134"/>
          <ac:spMkLst>
            <pc:docMk/>
            <pc:sldMk cId="35594776" sldId="263"/>
            <ac:spMk id="13" creationId="{93C1483F-490E-4C8A-8765-1F8AF0C67D5F}"/>
          </ac:spMkLst>
        </pc:spChg>
        <pc:spChg chg="add del">
          <ac:chgData name="Tran, Lynn" userId="S::ltran3@luc.edu::3a8ff4a3-2a05-4273-9daa-43a9cd0ba8ea" providerId="AD" clId="Web-{6E32BB71-6703-2394-792A-AD80BCA97711}" dt="2020-04-11T18:46:40.422" v="118"/>
          <ac:spMkLst>
            <pc:docMk/>
            <pc:sldMk cId="35594776" sldId="263"/>
            <ac:spMk id="14" creationId="{93C1483F-490E-4C8A-8765-1F8AF0C67D5F}"/>
          </ac:spMkLst>
        </pc:spChg>
        <pc:spChg chg="add">
          <ac:chgData name="Tran, Lynn" userId="S::ltran3@luc.edu::3a8ff4a3-2a05-4273-9daa-43a9cd0ba8ea" providerId="AD" clId="Web-{6E32BB71-6703-2394-792A-AD80BCA97711}" dt="2020-04-11T18:48:15.097" v="134"/>
          <ac:spMkLst>
            <pc:docMk/>
            <pc:sldMk cId="35594776" sldId="263"/>
            <ac:spMk id="15" creationId="{0249BF42-D05C-4553-9417-7B8695759291}"/>
          </ac:spMkLst>
        </pc:spChg>
        <pc:spChg chg="add del">
          <ac:chgData name="Tran, Lynn" userId="S::ltran3@luc.edu::3a8ff4a3-2a05-4273-9daa-43a9cd0ba8ea" providerId="AD" clId="Web-{6E32BB71-6703-2394-792A-AD80BCA97711}" dt="2020-04-11T18:46:40.422" v="118"/>
          <ac:spMkLst>
            <pc:docMk/>
            <pc:sldMk cId="35594776" sldId="263"/>
            <ac:spMk id="16" creationId="{0249BF42-D05C-4553-9417-7B8695759291}"/>
          </ac:spMkLst>
        </pc:spChg>
        <pc:spChg chg="add del mod">
          <ac:chgData name="Tran, Lynn" userId="S::ltran3@luc.edu::3a8ff4a3-2a05-4273-9daa-43a9cd0ba8ea" providerId="AD" clId="Web-{6E32BB71-6703-2394-792A-AD80BCA97711}" dt="2020-04-11T19:06:52.172" v="578"/>
          <ac:spMkLst>
            <pc:docMk/>
            <pc:sldMk cId="35594776" sldId="263"/>
            <ac:spMk id="17" creationId="{BB76FFDE-2E1D-4BC0-AAF6-EB88421D4C69}"/>
          </ac:spMkLst>
        </pc:spChg>
        <pc:picChg chg="add del">
          <ac:chgData name="Tran, Lynn" userId="S::ltran3@luc.edu::3a8ff4a3-2a05-4273-9daa-43a9cd0ba8ea" providerId="AD" clId="Web-{6E32BB71-6703-2394-792A-AD80BCA97711}" dt="2020-04-11T20:10:39.943" v="1384"/>
          <ac:picMkLst>
            <pc:docMk/>
            <pc:sldMk cId="35594776" sldId="263"/>
            <ac:picMk id="3" creationId="{7D563201-32E2-4B6D-A9F5-260DF6891731}"/>
          </ac:picMkLst>
        </pc:picChg>
      </pc:sldChg>
      <pc:sldChg chg="addSp modSp mod setBg modClrScheme chgLayout">
        <pc:chgData name="Tran, Lynn" userId="S::ltran3@luc.edu::3a8ff4a3-2a05-4273-9daa-43a9cd0ba8ea" providerId="AD" clId="Web-{6E32BB71-6703-2394-792A-AD80BCA97711}" dt="2020-04-11T19:54:55.610" v="998" actId="20577"/>
        <pc:sldMkLst>
          <pc:docMk/>
          <pc:sldMk cId="1411129897" sldId="264"/>
        </pc:sldMkLst>
        <pc:spChg chg="mod ord">
          <ac:chgData name="Tran, Lynn" userId="S::ltran3@luc.edu::3a8ff4a3-2a05-4273-9daa-43a9cd0ba8ea" providerId="AD" clId="Web-{6E32BB71-6703-2394-792A-AD80BCA97711}" dt="2020-04-11T19:54:55.610" v="998" actId="20577"/>
          <ac:spMkLst>
            <pc:docMk/>
            <pc:sldMk cId="1411129897" sldId="264"/>
            <ac:spMk id="2" creationId="{83F4E56D-1263-48FC-A082-3CDBC5D93B8A}"/>
          </ac:spMkLst>
        </pc:spChg>
        <pc:spChg chg="mod ord">
          <ac:chgData name="Tran, Lynn" userId="S::ltran3@luc.edu::3a8ff4a3-2a05-4273-9daa-43a9cd0ba8ea" providerId="AD" clId="Web-{6E32BB71-6703-2394-792A-AD80BCA97711}" dt="2020-04-11T19:54:28.828" v="989"/>
          <ac:spMkLst>
            <pc:docMk/>
            <pc:sldMk cId="1411129897" sldId="264"/>
            <ac:spMk id="3" creationId="{529DD335-1695-406B-BE63-13E57D2F6154}"/>
          </ac:spMkLst>
        </pc:spChg>
        <pc:spChg chg="add">
          <ac:chgData name="Tran, Lynn" userId="S::ltran3@luc.edu::3a8ff4a3-2a05-4273-9daa-43a9cd0ba8ea" providerId="AD" clId="Web-{6E32BB71-6703-2394-792A-AD80BCA97711}" dt="2020-04-11T19:54:28.828" v="989"/>
          <ac:spMkLst>
            <pc:docMk/>
            <pc:sldMk cId="1411129897" sldId="264"/>
            <ac:spMk id="8" creationId="{33801627-6861-4EA9-BE98-E0CE33A894D9}"/>
          </ac:spMkLst>
        </pc:spChg>
        <pc:spChg chg="add">
          <ac:chgData name="Tran, Lynn" userId="S::ltran3@luc.edu::3a8ff4a3-2a05-4273-9daa-43a9cd0ba8ea" providerId="AD" clId="Web-{6E32BB71-6703-2394-792A-AD80BCA97711}" dt="2020-04-11T19:54:28.828" v="989"/>
          <ac:spMkLst>
            <pc:docMk/>
            <pc:sldMk cId="1411129897" sldId="264"/>
            <ac:spMk id="10" creationId="{93C1483F-490E-4C8A-8765-1F8AF0C67D5F}"/>
          </ac:spMkLst>
        </pc:spChg>
        <pc:spChg chg="add">
          <ac:chgData name="Tran, Lynn" userId="S::ltran3@luc.edu::3a8ff4a3-2a05-4273-9daa-43a9cd0ba8ea" providerId="AD" clId="Web-{6E32BB71-6703-2394-792A-AD80BCA97711}" dt="2020-04-11T19:54:28.828" v="989"/>
          <ac:spMkLst>
            <pc:docMk/>
            <pc:sldMk cId="1411129897" sldId="264"/>
            <ac:spMk id="12" creationId="{0249BF42-D05C-4553-9417-7B8695759291}"/>
          </ac:spMkLst>
        </pc:spChg>
      </pc:sldChg>
      <pc:sldChg chg="modSp">
        <pc:chgData name="Tran, Lynn" userId="S::ltran3@luc.edu::3a8ff4a3-2a05-4273-9daa-43a9cd0ba8ea" providerId="AD" clId="Web-{6E32BB71-6703-2394-792A-AD80BCA97711}" dt="2020-04-11T20:16:33.644" v="1406" actId="20577"/>
        <pc:sldMkLst>
          <pc:docMk/>
          <pc:sldMk cId="4194401464" sldId="265"/>
        </pc:sldMkLst>
        <pc:spChg chg="mod">
          <ac:chgData name="Tran, Lynn" userId="S::ltran3@luc.edu::3a8ff4a3-2a05-4273-9daa-43a9cd0ba8ea" providerId="AD" clId="Web-{6E32BB71-6703-2394-792A-AD80BCA97711}" dt="2020-04-11T20:16:33.644" v="1406" actId="20577"/>
          <ac:spMkLst>
            <pc:docMk/>
            <pc:sldMk cId="4194401464" sldId="265"/>
            <ac:spMk id="2" creationId="{899B5677-56B2-4E0F-B26B-DFD677208398}"/>
          </ac:spMkLst>
        </pc:spChg>
      </pc:sldChg>
      <pc:sldChg chg="addSp delSp modSp new mod setBg">
        <pc:chgData name="Tran, Lynn" userId="S::ltran3@luc.edu::3a8ff4a3-2a05-4273-9daa-43a9cd0ba8ea" providerId="AD" clId="Web-{6E32BB71-6703-2394-792A-AD80BCA97711}" dt="2020-04-11T20:10:05.598" v="1378" actId="20577"/>
        <pc:sldMkLst>
          <pc:docMk/>
          <pc:sldMk cId="2316627200" sldId="266"/>
        </pc:sldMkLst>
        <pc:spChg chg="mod">
          <ac:chgData name="Tran, Lynn" userId="S::ltran3@luc.edu::3a8ff4a3-2a05-4273-9daa-43a9cd0ba8ea" providerId="AD" clId="Web-{6E32BB71-6703-2394-792A-AD80BCA97711}" dt="2020-04-11T19:41:59.768" v="815" actId="20577"/>
          <ac:spMkLst>
            <pc:docMk/>
            <pc:sldMk cId="2316627200" sldId="266"/>
            <ac:spMk id="2" creationId="{27768865-0CB6-4B2F-BF7B-2545582EDAF0}"/>
          </ac:spMkLst>
        </pc:spChg>
        <pc:spChg chg="del mod">
          <ac:chgData name="Tran, Lynn" userId="S::ltran3@luc.edu::3a8ff4a3-2a05-4273-9daa-43a9cd0ba8ea" providerId="AD" clId="Web-{6E32BB71-6703-2394-792A-AD80BCA97711}" dt="2020-04-11T19:34:15.109" v="776"/>
          <ac:spMkLst>
            <pc:docMk/>
            <pc:sldMk cId="2316627200" sldId="266"/>
            <ac:spMk id="3" creationId="{43D98B14-C136-4F6E-9309-73AAEC63DE27}"/>
          </ac:spMkLst>
        </pc:spChg>
        <pc:spChg chg="add del">
          <ac:chgData name="Tran, Lynn" userId="S::ltran3@luc.edu::3a8ff4a3-2a05-4273-9daa-43a9cd0ba8ea" providerId="AD" clId="Web-{6E32BB71-6703-2394-792A-AD80BCA97711}" dt="2020-04-11T19:34:15.109" v="776"/>
          <ac:spMkLst>
            <pc:docMk/>
            <pc:sldMk cId="2316627200" sldId="266"/>
            <ac:spMk id="8" creationId="{33801627-6861-4EA9-BE98-E0CE33A894D9}"/>
          </ac:spMkLst>
        </pc:spChg>
        <pc:spChg chg="add del">
          <ac:chgData name="Tran, Lynn" userId="S::ltran3@luc.edu::3a8ff4a3-2a05-4273-9daa-43a9cd0ba8ea" providerId="AD" clId="Web-{6E32BB71-6703-2394-792A-AD80BCA97711}" dt="2020-04-11T19:34:15.109" v="776"/>
          <ac:spMkLst>
            <pc:docMk/>
            <pc:sldMk cId="2316627200" sldId="266"/>
            <ac:spMk id="10" creationId="{93C1483F-490E-4C8A-8765-1F8AF0C67D5F}"/>
          </ac:spMkLst>
        </pc:spChg>
        <pc:spChg chg="add del">
          <ac:chgData name="Tran, Lynn" userId="S::ltran3@luc.edu::3a8ff4a3-2a05-4273-9daa-43a9cd0ba8ea" providerId="AD" clId="Web-{6E32BB71-6703-2394-792A-AD80BCA97711}" dt="2020-04-11T19:34:15.109" v="776"/>
          <ac:spMkLst>
            <pc:docMk/>
            <pc:sldMk cId="2316627200" sldId="266"/>
            <ac:spMk id="12" creationId="{0249BF42-D05C-4553-9417-7B8695759291}"/>
          </ac:spMkLst>
        </pc:spChg>
        <pc:spChg chg="add del">
          <ac:chgData name="Tran, Lynn" userId="S::ltran3@luc.edu::3a8ff4a3-2a05-4273-9daa-43a9cd0ba8ea" providerId="AD" clId="Web-{6E32BB71-6703-2394-792A-AD80BCA97711}" dt="2020-04-11T19:35:16.534" v="784"/>
          <ac:spMkLst>
            <pc:docMk/>
            <pc:sldMk cId="2316627200" sldId="266"/>
            <ac:spMk id="19" creationId="{30B3D270-B19D-4DB8-BD3C-3E707485B515}"/>
          </ac:spMkLst>
        </pc:spChg>
        <pc:spChg chg="add del">
          <ac:chgData name="Tran, Lynn" userId="S::ltran3@luc.edu::3a8ff4a3-2a05-4273-9daa-43a9cd0ba8ea" providerId="AD" clId="Web-{6E32BB71-6703-2394-792A-AD80BCA97711}" dt="2020-04-11T19:35:16.534" v="784"/>
          <ac:spMkLst>
            <pc:docMk/>
            <pc:sldMk cId="2316627200" sldId="266"/>
            <ac:spMk id="21" creationId="{49BDAF94-B52E-4307-B54C-EF413086FC77}"/>
          </ac:spMkLst>
        </pc:spChg>
        <pc:spChg chg="add del">
          <ac:chgData name="Tran, Lynn" userId="S::ltran3@luc.edu::3a8ff4a3-2a05-4273-9daa-43a9cd0ba8ea" providerId="AD" clId="Web-{6E32BB71-6703-2394-792A-AD80BCA97711}" dt="2020-04-11T19:40:57.953" v="787"/>
          <ac:spMkLst>
            <pc:docMk/>
            <pc:sldMk cId="2316627200" sldId="266"/>
            <ac:spMk id="26" creationId="{876248C8-0720-48AB-91BA-5F530BB41E5E}"/>
          </ac:spMkLst>
        </pc:spChg>
        <pc:spChg chg="add del">
          <ac:chgData name="Tran, Lynn" userId="S::ltran3@luc.edu::3a8ff4a3-2a05-4273-9daa-43a9cd0ba8ea" providerId="AD" clId="Web-{6E32BB71-6703-2394-792A-AD80BCA97711}" dt="2020-04-11T19:40:57.953" v="787"/>
          <ac:spMkLst>
            <pc:docMk/>
            <pc:sldMk cId="2316627200" sldId="266"/>
            <ac:spMk id="28" creationId="{523BEDA7-D0B8-4802-8168-92452653BC9F}"/>
          </ac:spMkLst>
        </pc:spChg>
        <pc:spChg chg="add del">
          <ac:chgData name="Tran, Lynn" userId="S::ltran3@luc.edu::3a8ff4a3-2a05-4273-9daa-43a9cd0ba8ea" providerId="AD" clId="Web-{6E32BB71-6703-2394-792A-AD80BCA97711}" dt="2020-04-11T19:40:57.953" v="787"/>
          <ac:spMkLst>
            <pc:docMk/>
            <pc:sldMk cId="2316627200" sldId="266"/>
            <ac:spMk id="30" creationId="{D2EFF34B-7B1A-4F9D-8CEE-A40962BC7C21}"/>
          </ac:spMkLst>
        </pc:spChg>
        <pc:spChg chg="add del">
          <ac:chgData name="Tran, Lynn" userId="S::ltran3@luc.edu::3a8ff4a3-2a05-4273-9daa-43a9cd0ba8ea" providerId="AD" clId="Web-{6E32BB71-6703-2394-792A-AD80BCA97711}" dt="2020-04-11T19:41:16.938" v="788"/>
          <ac:spMkLst>
            <pc:docMk/>
            <pc:sldMk cId="2316627200" sldId="266"/>
            <ac:spMk id="35" creationId="{30B3D270-B19D-4DB8-BD3C-3E707485B515}"/>
          </ac:spMkLst>
        </pc:spChg>
        <pc:spChg chg="add del">
          <ac:chgData name="Tran, Lynn" userId="S::ltran3@luc.edu::3a8ff4a3-2a05-4273-9daa-43a9cd0ba8ea" providerId="AD" clId="Web-{6E32BB71-6703-2394-792A-AD80BCA97711}" dt="2020-04-11T19:41:16.938" v="788"/>
          <ac:spMkLst>
            <pc:docMk/>
            <pc:sldMk cId="2316627200" sldId="266"/>
            <ac:spMk id="37" creationId="{49BDAF94-B52E-4307-B54C-EF413086FC77}"/>
          </ac:spMkLst>
        </pc:spChg>
        <pc:spChg chg="add del">
          <ac:chgData name="Tran, Lynn" userId="S::ltran3@luc.edu::3a8ff4a3-2a05-4273-9daa-43a9cd0ba8ea" providerId="AD" clId="Web-{6E32BB71-6703-2394-792A-AD80BCA97711}" dt="2020-04-11T19:41:46.596" v="795"/>
          <ac:spMkLst>
            <pc:docMk/>
            <pc:sldMk cId="2316627200" sldId="266"/>
            <ac:spMk id="42" creationId="{F853C71C-EE3C-44D8-8587-9A4D9D5CC5CA}"/>
          </ac:spMkLst>
        </pc:spChg>
        <pc:spChg chg="add">
          <ac:chgData name="Tran, Lynn" userId="S::ltran3@luc.edu::3a8ff4a3-2a05-4273-9daa-43a9cd0ba8ea" providerId="AD" clId="Web-{6E32BB71-6703-2394-792A-AD80BCA97711}" dt="2020-04-11T19:41:46.596" v="795"/>
          <ac:spMkLst>
            <pc:docMk/>
            <pc:sldMk cId="2316627200" sldId="266"/>
            <ac:spMk id="47" creationId="{30B3D270-B19D-4DB8-BD3C-3E707485B515}"/>
          </ac:spMkLst>
        </pc:spChg>
        <pc:spChg chg="add">
          <ac:chgData name="Tran, Lynn" userId="S::ltran3@luc.edu::3a8ff4a3-2a05-4273-9daa-43a9cd0ba8ea" providerId="AD" clId="Web-{6E32BB71-6703-2394-792A-AD80BCA97711}" dt="2020-04-11T19:41:46.596" v="795"/>
          <ac:spMkLst>
            <pc:docMk/>
            <pc:sldMk cId="2316627200" sldId="266"/>
            <ac:spMk id="49" creationId="{49BDAF94-B52E-4307-B54C-EF413086FC77}"/>
          </ac:spMkLst>
        </pc:spChg>
        <pc:graphicFrameChg chg="add mod modGraphic">
          <ac:chgData name="Tran, Lynn" userId="S::ltran3@luc.edu::3a8ff4a3-2a05-4273-9daa-43a9cd0ba8ea" providerId="AD" clId="Web-{6E32BB71-6703-2394-792A-AD80BCA97711}" dt="2020-04-11T20:10:05.598" v="1378" actId="20577"/>
          <ac:graphicFrameMkLst>
            <pc:docMk/>
            <pc:sldMk cId="2316627200" sldId="266"/>
            <ac:graphicFrameMk id="14" creationId="{0D9F6931-426E-4E97-A6CA-5D4BC73210D8}"/>
          </ac:graphicFrameMkLst>
        </pc:graphicFrameChg>
      </pc:sldChg>
      <pc:sldChg chg="del">
        <pc:chgData name="Tran, Lynn" userId="S::ltran3@luc.edu::3a8ff4a3-2a05-4273-9daa-43a9cd0ba8ea" providerId="AD" clId="Web-{6E32BB71-6703-2394-792A-AD80BCA97711}" dt="2020-04-11T20:07:10.248" v="1285"/>
        <pc:sldMkLst>
          <pc:docMk/>
          <pc:sldMk cId="2111914954" sldId="268"/>
        </pc:sldMkLst>
      </pc:sldChg>
      <pc:sldChg chg="modSp">
        <pc:chgData name="Tran, Lynn" userId="S::ltran3@luc.edu::3a8ff4a3-2a05-4273-9daa-43a9cd0ba8ea" providerId="AD" clId="Web-{6E32BB71-6703-2394-792A-AD80BCA97711}" dt="2020-04-11T19:43:13.724" v="822" actId="20577"/>
        <pc:sldMkLst>
          <pc:docMk/>
          <pc:sldMk cId="1488750203" sldId="270"/>
        </pc:sldMkLst>
        <pc:graphicFrameChg chg="modGraphic">
          <ac:chgData name="Tran, Lynn" userId="S::ltran3@luc.edu::3a8ff4a3-2a05-4273-9daa-43a9cd0ba8ea" providerId="AD" clId="Web-{6E32BB71-6703-2394-792A-AD80BCA97711}" dt="2020-04-11T19:43:13.724" v="822" actId="20577"/>
          <ac:graphicFrameMkLst>
            <pc:docMk/>
            <pc:sldMk cId="1488750203" sldId="270"/>
            <ac:graphicFrameMk id="14" creationId="{0D9F6931-426E-4E97-A6CA-5D4BC73210D8}"/>
          </ac:graphicFrameMkLst>
        </pc:graphicFrameChg>
      </pc:sldChg>
      <pc:sldChg chg="modSp add replId">
        <pc:chgData name="Tran, Lynn" userId="S::ltran3@luc.edu::3a8ff4a3-2a05-4273-9daa-43a9cd0ba8ea" providerId="AD" clId="Web-{6E32BB71-6703-2394-792A-AD80BCA97711}" dt="2020-04-11T19:47:57.438" v="965" actId="20577"/>
        <pc:sldMkLst>
          <pc:docMk/>
          <pc:sldMk cId="3785744455" sldId="271"/>
        </pc:sldMkLst>
        <pc:spChg chg="mod">
          <ac:chgData name="Tran, Lynn" userId="S::ltran3@luc.edu::3a8ff4a3-2a05-4273-9daa-43a9cd0ba8ea" providerId="AD" clId="Web-{6E32BB71-6703-2394-792A-AD80BCA97711}" dt="2020-04-11T19:46:24.497" v="924" actId="20577"/>
          <ac:spMkLst>
            <pc:docMk/>
            <pc:sldMk cId="3785744455" sldId="271"/>
            <ac:spMk id="2" creationId="{16AC427B-8B1C-4417-88F0-9BE3A147BF73}"/>
          </ac:spMkLst>
        </pc:spChg>
        <pc:spChg chg="mod">
          <ac:chgData name="Tran, Lynn" userId="S::ltran3@luc.edu::3a8ff4a3-2a05-4273-9daa-43a9cd0ba8ea" providerId="AD" clId="Web-{6E32BB71-6703-2394-792A-AD80BCA97711}" dt="2020-04-11T19:47:57.438" v="965" actId="20577"/>
          <ac:spMkLst>
            <pc:docMk/>
            <pc:sldMk cId="3785744455" sldId="271"/>
            <ac:spMk id="4" creationId="{869AE808-1318-4424-A3CC-8A48EC639451}"/>
          </ac:spMkLst>
        </pc:spChg>
      </pc:sldChg>
      <pc:sldChg chg="modSp add replId">
        <pc:chgData name="Tran, Lynn" userId="S::ltran3@luc.edu::3a8ff4a3-2a05-4273-9daa-43a9cd0ba8ea" providerId="AD" clId="Web-{6E32BB71-6703-2394-792A-AD80BCA97711}" dt="2020-04-11T19:48:02.016" v="972" actId="20577"/>
        <pc:sldMkLst>
          <pc:docMk/>
          <pc:sldMk cId="690730202" sldId="272"/>
        </pc:sldMkLst>
        <pc:spChg chg="mod">
          <ac:chgData name="Tran, Lynn" userId="S::ltran3@luc.edu::3a8ff4a3-2a05-4273-9daa-43a9cd0ba8ea" providerId="AD" clId="Web-{6E32BB71-6703-2394-792A-AD80BCA97711}" dt="2020-04-11T19:46:55.029" v="939" actId="20577"/>
          <ac:spMkLst>
            <pc:docMk/>
            <pc:sldMk cId="690730202" sldId="272"/>
            <ac:spMk id="2" creationId="{16AC427B-8B1C-4417-88F0-9BE3A147BF73}"/>
          </ac:spMkLst>
        </pc:spChg>
        <pc:spChg chg="mod">
          <ac:chgData name="Tran, Lynn" userId="S::ltran3@luc.edu::3a8ff4a3-2a05-4273-9daa-43a9cd0ba8ea" providerId="AD" clId="Web-{6E32BB71-6703-2394-792A-AD80BCA97711}" dt="2020-04-11T19:48:02.016" v="972" actId="20577"/>
          <ac:spMkLst>
            <pc:docMk/>
            <pc:sldMk cId="690730202" sldId="272"/>
            <ac:spMk id="4" creationId="{869AE808-1318-4424-A3CC-8A48EC639451}"/>
          </ac:spMkLst>
        </pc:spChg>
      </pc:sldChg>
      <pc:sldChg chg="modSp add replId">
        <pc:chgData name="Tran, Lynn" userId="S::ltran3@luc.edu::3a8ff4a3-2a05-4273-9daa-43a9cd0ba8ea" providerId="AD" clId="Web-{6E32BB71-6703-2394-792A-AD80BCA97711}" dt="2020-04-11T19:48:07.063" v="979" actId="20577"/>
        <pc:sldMkLst>
          <pc:docMk/>
          <pc:sldMk cId="2102378662" sldId="273"/>
        </pc:sldMkLst>
        <pc:spChg chg="mod">
          <ac:chgData name="Tran, Lynn" userId="S::ltran3@luc.edu::3a8ff4a3-2a05-4273-9daa-43a9cd0ba8ea" providerId="AD" clId="Web-{6E32BB71-6703-2394-792A-AD80BCA97711}" dt="2020-04-11T19:47:02.373" v="943" actId="20577"/>
          <ac:spMkLst>
            <pc:docMk/>
            <pc:sldMk cId="2102378662" sldId="273"/>
            <ac:spMk id="2" creationId="{16AC427B-8B1C-4417-88F0-9BE3A147BF73}"/>
          </ac:spMkLst>
        </pc:spChg>
        <pc:spChg chg="mod">
          <ac:chgData name="Tran, Lynn" userId="S::ltran3@luc.edu::3a8ff4a3-2a05-4273-9daa-43a9cd0ba8ea" providerId="AD" clId="Web-{6E32BB71-6703-2394-792A-AD80BCA97711}" dt="2020-04-11T19:48:07.063" v="979" actId="20577"/>
          <ac:spMkLst>
            <pc:docMk/>
            <pc:sldMk cId="2102378662" sldId="273"/>
            <ac:spMk id="4" creationId="{869AE808-1318-4424-A3CC-8A48EC639451}"/>
          </ac:spMkLst>
        </pc:spChg>
      </pc:sldChg>
      <pc:sldChg chg="modSp add replId">
        <pc:chgData name="Tran, Lynn" userId="S::ltran3@luc.edu::3a8ff4a3-2a05-4273-9daa-43a9cd0ba8ea" providerId="AD" clId="Web-{6E32BB71-6703-2394-792A-AD80BCA97711}" dt="2020-04-11T19:48:12.220" v="986" actId="20577"/>
        <pc:sldMkLst>
          <pc:docMk/>
          <pc:sldMk cId="3399348529" sldId="274"/>
        </pc:sldMkLst>
        <pc:spChg chg="mod">
          <ac:chgData name="Tran, Lynn" userId="S::ltran3@luc.edu::3a8ff4a3-2a05-4273-9daa-43a9cd0ba8ea" providerId="AD" clId="Web-{6E32BB71-6703-2394-792A-AD80BCA97711}" dt="2020-04-11T19:47:12.889" v="950" actId="20577"/>
          <ac:spMkLst>
            <pc:docMk/>
            <pc:sldMk cId="3399348529" sldId="274"/>
            <ac:spMk id="2" creationId="{16AC427B-8B1C-4417-88F0-9BE3A147BF73}"/>
          </ac:spMkLst>
        </pc:spChg>
        <pc:spChg chg="mod">
          <ac:chgData name="Tran, Lynn" userId="S::ltran3@luc.edu::3a8ff4a3-2a05-4273-9daa-43a9cd0ba8ea" providerId="AD" clId="Web-{6E32BB71-6703-2394-792A-AD80BCA97711}" dt="2020-04-11T19:48:12.220" v="986" actId="20577"/>
          <ac:spMkLst>
            <pc:docMk/>
            <pc:sldMk cId="3399348529" sldId="274"/>
            <ac:spMk id="4" creationId="{869AE808-1318-4424-A3CC-8A48EC639451}"/>
          </ac:spMkLst>
        </pc:spChg>
      </pc:sldChg>
      <pc:sldChg chg="addSp delSp modSp new mod setBg">
        <pc:chgData name="Tran, Lynn" userId="S::ltran3@luc.edu::3a8ff4a3-2a05-4273-9daa-43a9cd0ba8ea" providerId="AD" clId="Web-{6E32BB71-6703-2394-792A-AD80BCA97711}" dt="2020-04-11T19:57:47.335" v="1038"/>
        <pc:sldMkLst>
          <pc:docMk/>
          <pc:sldMk cId="1773605034" sldId="275"/>
        </pc:sldMkLst>
        <pc:spChg chg="mod">
          <ac:chgData name="Tran, Lynn" userId="S::ltran3@luc.edu::3a8ff4a3-2a05-4273-9daa-43a9cd0ba8ea" providerId="AD" clId="Web-{6E32BB71-6703-2394-792A-AD80BCA97711}" dt="2020-04-11T19:57:47.335" v="1038"/>
          <ac:spMkLst>
            <pc:docMk/>
            <pc:sldMk cId="1773605034" sldId="275"/>
            <ac:spMk id="2" creationId="{E7DA3791-15F8-49D9-9B41-27142CA70084}"/>
          </ac:spMkLst>
        </pc:spChg>
        <pc:spChg chg="del">
          <ac:chgData name="Tran, Lynn" userId="S::ltran3@luc.edu::3a8ff4a3-2a05-4273-9daa-43a9cd0ba8ea" providerId="AD" clId="Web-{6E32BB71-6703-2394-792A-AD80BCA97711}" dt="2020-04-11T19:57:15.522" v="1001"/>
          <ac:spMkLst>
            <pc:docMk/>
            <pc:sldMk cId="1773605034" sldId="275"/>
            <ac:spMk id="3" creationId="{748322F6-BC1C-4E92-88A5-B82072938814}"/>
          </ac:spMkLst>
        </pc:spChg>
        <pc:spChg chg="add del">
          <ac:chgData name="Tran, Lynn" userId="S::ltran3@luc.edu::3a8ff4a3-2a05-4273-9daa-43a9cd0ba8ea" providerId="AD" clId="Web-{6E32BB71-6703-2394-792A-AD80BCA97711}" dt="2020-04-11T19:57:47.335" v="1038"/>
          <ac:spMkLst>
            <pc:docMk/>
            <pc:sldMk cId="1773605034" sldId="275"/>
            <ac:spMk id="8" creationId="{A6F05DDE-5F2C-44F5-BACC-DED4737B11B8}"/>
          </ac:spMkLst>
        </pc:spChg>
        <pc:spChg chg="add del">
          <ac:chgData name="Tran, Lynn" userId="S::ltran3@luc.edu::3a8ff4a3-2a05-4273-9daa-43a9cd0ba8ea" providerId="AD" clId="Web-{6E32BB71-6703-2394-792A-AD80BCA97711}" dt="2020-04-11T19:57:47.335" v="1038"/>
          <ac:spMkLst>
            <pc:docMk/>
            <pc:sldMk cId="1773605034" sldId="275"/>
            <ac:spMk id="10" creationId="{7EFFE664-A3F2-4977-A6E3-C38CF57A1630}"/>
          </ac:spMkLst>
        </pc:spChg>
        <pc:spChg chg="add del">
          <ac:chgData name="Tran, Lynn" userId="S::ltran3@luc.edu::3a8ff4a3-2a05-4273-9daa-43a9cd0ba8ea" providerId="AD" clId="Web-{6E32BB71-6703-2394-792A-AD80BCA97711}" dt="2020-04-11T19:57:47.335" v="1038"/>
          <ac:spMkLst>
            <pc:docMk/>
            <pc:sldMk cId="1773605034" sldId="275"/>
            <ac:spMk id="12" creationId="{C85C471A-7EB8-45A1-901F-B4BBC499F1ED}"/>
          </ac:spMkLst>
        </pc:spChg>
        <pc:spChg chg="add">
          <ac:chgData name="Tran, Lynn" userId="S::ltran3@luc.edu::3a8ff4a3-2a05-4273-9daa-43a9cd0ba8ea" providerId="AD" clId="Web-{6E32BB71-6703-2394-792A-AD80BCA97711}" dt="2020-04-11T19:57:47.335" v="1038"/>
          <ac:spMkLst>
            <pc:docMk/>
            <pc:sldMk cId="1773605034" sldId="275"/>
            <ac:spMk id="17" creationId="{A6F05DDE-5F2C-44F5-BACC-DED4737B11B8}"/>
          </ac:spMkLst>
        </pc:spChg>
        <pc:spChg chg="add">
          <ac:chgData name="Tran, Lynn" userId="S::ltran3@luc.edu::3a8ff4a3-2a05-4273-9daa-43a9cd0ba8ea" providerId="AD" clId="Web-{6E32BB71-6703-2394-792A-AD80BCA97711}" dt="2020-04-11T19:57:47.335" v="1038"/>
          <ac:spMkLst>
            <pc:docMk/>
            <pc:sldMk cId="1773605034" sldId="275"/>
            <ac:spMk id="19" creationId="{1322BCA3-31C1-4329-B0BA-4748F937B5C0}"/>
          </ac:spMkLst>
        </pc:spChg>
        <pc:spChg chg="add">
          <ac:chgData name="Tran, Lynn" userId="S::ltran3@luc.edu::3a8ff4a3-2a05-4273-9daa-43a9cd0ba8ea" providerId="AD" clId="Web-{6E32BB71-6703-2394-792A-AD80BCA97711}" dt="2020-04-11T19:57:47.335" v="1038"/>
          <ac:spMkLst>
            <pc:docMk/>
            <pc:sldMk cId="1773605034" sldId="275"/>
            <ac:spMk id="21" creationId="{F6C1DD8F-426A-45F7-A524-5569263BE5D0}"/>
          </ac:spMkLst>
        </pc:spChg>
        <pc:spChg chg="add">
          <ac:chgData name="Tran, Lynn" userId="S::ltran3@luc.edu::3a8ff4a3-2a05-4273-9daa-43a9cd0ba8ea" providerId="AD" clId="Web-{6E32BB71-6703-2394-792A-AD80BCA97711}" dt="2020-04-11T19:57:47.335" v="1038"/>
          <ac:spMkLst>
            <pc:docMk/>
            <pc:sldMk cId="1773605034" sldId="275"/>
            <ac:spMk id="25" creationId="{3D65D7AA-A0C8-491E-9211-059F0D299A43}"/>
          </ac:spMkLst>
        </pc:spChg>
        <pc:cxnChg chg="add">
          <ac:chgData name="Tran, Lynn" userId="S::ltran3@luc.edu::3a8ff4a3-2a05-4273-9daa-43a9cd0ba8ea" providerId="AD" clId="Web-{6E32BB71-6703-2394-792A-AD80BCA97711}" dt="2020-04-11T19:57:47.335" v="1038"/>
          <ac:cxnSpMkLst>
            <pc:docMk/>
            <pc:sldMk cId="1773605034" sldId="275"/>
            <ac:cxnSpMk id="23" creationId="{98D39CD7-AB20-4006-930C-6368406D01E5}"/>
          </ac:cxnSpMkLst>
        </pc:cxnChg>
      </pc:sldChg>
      <pc:sldChg chg="addSp delSp modSp new mod setBg">
        <pc:chgData name="Tran, Lynn" userId="S::ltran3@luc.edu::3a8ff4a3-2a05-4273-9daa-43a9cd0ba8ea" providerId="AD" clId="Web-{6E32BB71-6703-2394-792A-AD80BCA97711}" dt="2020-04-11T19:59:17.167" v="1161" actId="20577"/>
        <pc:sldMkLst>
          <pc:docMk/>
          <pc:sldMk cId="1166209601" sldId="276"/>
        </pc:sldMkLst>
        <pc:spChg chg="mod">
          <ac:chgData name="Tran, Lynn" userId="S::ltran3@luc.edu::3a8ff4a3-2a05-4273-9daa-43a9cd0ba8ea" providerId="AD" clId="Web-{6E32BB71-6703-2394-792A-AD80BCA97711}" dt="2020-04-11T19:59:17.167" v="1161" actId="20577"/>
          <ac:spMkLst>
            <pc:docMk/>
            <pc:sldMk cId="1166209601" sldId="276"/>
            <ac:spMk id="2" creationId="{6B10AC94-97FB-4346-845F-26503F991247}"/>
          </ac:spMkLst>
        </pc:spChg>
        <pc:spChg chg="del">
          <ac:chgData name="Tran, Lynn" userId="S::ltran3@luc.edu::3a8ff4a3-2a05-4273-9daa-43a9cd0ba8ea" providerId="AD" clId="Web-{6E32BB71-6703-2394-792A-AD80BCA97711}" dt="2020-04-11T19:58:42.009" v="1040"/>
          <ac:spMkLst>
            <pc:docMk/>
            <pc:sldMk cId="1166209601" sldId="276"/>
            <ac:spMk id="3" creationId="{7828DCB6-DC18-484C-92C9-13004DB9F00A}"/>
          </ac:spMkLst>
        </pc:spChg>
        <pc:spChg chg="add">
          <ac:chgData name="Tran, Lynn" userId="S::ltran3@luc.edu::3a8ff4a3-2a05-4273-9daa-43a9cd0ba8ea" providerId="AD" clId="Web-{6E32BB71-6703-2394-792A-AD80BCA97711}" dt="2020-04-11T19:58:42.009" v="1040"/>
          <ac:spMkLst>
            <pc:docMk/>
            <pc:sldMk cId="1166209601" sldId="276"/>
            <ac:spMk id="8" creationId="{A6F05DDE-5F2C-44F5-BACC-DED4737B11B8}"/>
          </ac:spMkLst>
        </pc:spChg>
        <pc:spChg chg="add">
          <ac:chgData name="Tran, Lynn" userId="S::ltran3@luc.edu::3a8ff4a3-2a05-4273-9daa-43a9cd0ba8ea" providerId="AD" clId="Web-{6E32BB71-6703-2394-792A-AD80BCA97711}" dt="2020-04-11T19:58:42.009" v="1040"/>
          <ac:spMkLst>
            <pc:docMk/>
            <pc:sldMk cId="1166209601" sldId="276"/>
            <ac:spMk id="10" creationId="{1322BCA3-31C1-4329-B0BA-4748F937B5C0}"/>
          </ac:spMkLst>
        </pc:spChg>
        <pc:spChg chg="add">
          <ac:chgData name="Tran, Lynn" userId="S::ltran3@luc.edu::3a8ff4a3-2a05-4273-9daa-43a9cd0ba8ea" providerId="AD" clId="Web-{6E32BB71-6703-2394-792A-AD80BCA97711}" dt="2020-04-11T19:58:42.009" v="1040"/>
          <ac:spMkLst>
            <pc:docMk/>
            <pc:sldMk cId="1166209601" sldId="276"/>
            <ac:spMk id="12" creationId="{F6C1DD8F-426A-45F7-A524-5569263BE5D0}"/>
          </ac:spMkLst>
        </pc:spChg>
        <pc:spChg chg="add">
          <ac:chgData name="Tran, Lynn" userId="S::ltran3@luc.edu::3a8ff4a3-2a05-4273-9daa-43a9cd0ba8ea" providerId="AD" clId="Web-{6E32BB71-6703-2394-792A-AD80BCA97711}" dt="2020-04-11T19:58:42.009" v="1040"/>
          <ac:spMkLst>
            <pc:docMk/>
            <pc:sldMk cId="1166209601" sldId="276"/>
            <ac:spMk id="16" creationId="{3D65D7AA-A0C8-491E-9211-059F0D299A43}"/>
          </ac:spMkLst>
        </pc:spChg>
        <pc:cxnChg chg="add">
          <ac:chgData name="Tran, Lynn" userId="S::ltran3@luc.edu::3a8ff4a3-2a05-4273-9daa-43a9cd0ba8ea" providerId="AD" clId="Web-{6E32BB71-6703-2394-792A-AD80BCA97711}" dt="2020-04-11T19:58:42.009" v="1040"/>
          <ac:cxnSpMkLst>
            <pc:docMk/>
            <pc:sldMk cId="1166209601" sldId="276"/>
            <ac:cxnSpMk id="14" creationId="{98D39CD7-AB20-4006-930C-6368406D01E5}"/>
          </ac:cxnSpMkLst>
        </pc:cxnChg>
      </pc:sldChg>
      <pc:sldChg chg="add ord replId">
        <pc:chgData name="Tran, Lynn" userId="S::ltran3@luc.edu::3a8ff4a3-2a05-4273-9daa-43a9cd0ba8ea" providerId="AD" clId="Web-{6E32BB71-6703-2394-792A-AD80BCA97711}" dt="2020-04-11T20:07:06.747" v="1284"/>
        <pc:sldMkLst>
          <pc:docMk/>
          <pc:sldMk cId="2178369095" sldId="277"/>
        </pc:sldMkLst>
      </pc:sldChg>
      <pc:sldChg chg="modSp add ord replId">
        <pc:chgData name="Tran, Lynn" userId="S::ltran3@luc.edu::3a8ff4a3-2a05-4273-9daa-43a9cd0ba8ea" providerId="AD" clId="Web-{6E32BB71-6703-2394-792A-AD80BCA97711}" dt="2020-04-11T20:07:54.968" v="1350" actId="20577"/>
        <pc:sldMkLst>
          <pc:docMk/>
          <pc:sldMk cId="3920361895" sldId="278"/>
        </pc:sldMkLst>
        <pc:spChg chg="mod">
          <ac:chgData name="Tran, Lynn" userId="S::ltran3@luc.edu::3a8ff4a3-2a05-4273-9daa-43a9cd0ba8ea" providerId="AD" clId="Web-{6E32BB71-6703-2394-792A-AD80BCA97711}" dt="2020-04-11T20:07:54.968" v="1350" actId="20577"/>
          <ac:spMkLst>
            <pc:docMk/>
            <pc:sldMk cId="3920361895" sldId="278"/>
            <ac:spMk id="2" creationId="{E7DA3791-15F8-49D9-9B41-27142CA70084}"/>
          </ac:spMkLst>
        </pc:spChg>
      </pc:sldChg>
      <pc:sldMasterChg chg="del delSldLayout">
        <pc:chgData name="Tran, Lynn" userId="S::ltran3@luc.edu::3a8ff4a3-2a05-4273-9daa-43a9cd0ba8ea" providerId="AD" clId="Web-{6E32BB71-6703-2394-792A-AD80BCA97711}" dt="2020-04-11T18:36:11.866" v="0"/>
        <pc:sldMasterMkLst>
          <pc:docMk/>
          <pc:sldMasterMk cId="2460954070" sldId="2147483660"/>
        </pc:sldMasterMkLst>
        <pc:sldLayoutChg chg="del">
          <pc:chgData name="Tran, Lynn" userId="S::ltran3@luc.edu::3a8ff4a3-2a05-4273-9daa-43a9cd0ba8ea" providerId="AD" clId="Web-{6E32BB71-6703-2394-792A-AD80BCA97711}" dt="2020-04-11T18:36:11.866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Tran, Lynn" userId="S::ltran3@luc.edu::3a8ff4a3-2a05-4273-9daa-43a9cd0ba8ea" providerId="AD" clId="Web-{6E32BB71-6703-2394-792A-AD80BCA97711}" dt="2020-04-11T18:36:11.866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Tran, Lynn" userId="S::ltran3@luc.edu::3a8ff4a3-2a05-4273-9daa-43a9cd0ba8ea" providerId="AD" clId="Web-{6E32BB71-6703-2394-792A-AD80BCA97711}" dt="2020-04-11T18:36:11.866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Tran, Lynn" userId="S::ltran3@luc.edu::3a8ff4a3-2a05-4273-9daa-43a9cd0ba8ea" providerId="AD" clId="Web-{6E32BB71-6703-2394-792A-AD80BCA97711}" dt="2020-04-11T18:36:11.866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Tran, Lynn" userId="S::ltran3@luc.edu::3a8ff4a3-2a05-4273-9daa-43a9cd0ba8ea" providerId="AD" clId="Web-{6E32BB71-6703-2394-792A-AD80BCA97711}" dt="2020-04-11T18:36:11.866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Tran, Lynn" userId="S::ltran3@luc.edu::3a8ff4a3-2a05-4273-9daa-43a9cd0ba8ea" providerId="AD" clId="Web-{6E32BB71-6703-2394-792A-AD80BCA97711}" dt="2020-04-11T18:36:11.866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Tran, Lynn" userId="S::ltran3@luc.edu::3a8ff4a3-2a05-4273-9daa-43a9cd0ba8ea" providerId="AD" clId="Web-{6E32BB71-6703-2394-792A-AD80BCA97711}" dt="2020-04-11T18:36:11.866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Tran, Lynn" userId="S::ltran3@luc.edu::3a8ff4a3-2a05-4273-9daa-43a9cd0ba8ea" providerId="AD" clId="Web-{6E32BB71-6703-2394-792A-AD80BCA97711}" dt="2020-04-11T18:36:11.866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Tran, Lynn" userId="S::ltran3@luc.edu::3a8ff4a3-2a05-4273-9daa-43a9cd0ba8ea" providerId="AD" clId="Web-{6E32BB71-6703-2394-792A-AD80BCA97711}" dt="2020-04-11T18:36:11.866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Tran, Lynn" userId="S::ltran3@luc.edu::3a8ff4a3-2a05-4273-9daa-43a9cd0ba8ea" providerId="AD" clId="Web-{6E32BB71-6703-2394-792A-AD80BCA97711}" dt="2020-04-11T18:36:11.866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Tran, Lynn" userId="S::ltran3@luc.edu::3a8ff4a3-2a05-4273-9daa-43a9cd0ba8ea" providerId="AD" clId="Web-{6E32BB71-6703-2394-792A-AD80BCA97711}" dt="2020-04-11T18:36:11.866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Tran, Lynn" userId="S::ltran3@luc.edu::3a8ff4a3-2a05-4273-9daa-43a9cd0ba8ea" providerId="AD" clId="Web-{6E32BB71-6703-2394-792A-AD80BCA97711}" dt="2020-04-11T18:46:40.422" v="118"/>
        <pc:sldMasterMkLst>
          <pc:docMk/>
          <pc:sldMasterMk cId="4077562760" sldId="2147483672"/>
        </pc:sldMasterMkLst>
        <pc:sldLayoutChg chg="add del mod replId">
          <pc:chgData name="Tran, Lynn" userId="S::ltran3@luc.edu::3a8ff4a3-2a05-4273-9daa-43a9cd0ba8ea" providerId="AD" clId="Web-{6E32BB71-6703-2394-792A-AD80BCA97711}" dt="2020-04-11T18:46:40.422" v="118"/>
          <pc:sldLayoutMkLst>
            <pc:docMk/>
            <pc:sldMasterMk cId="4077562760" sldId="2147483672"/>
            <pc:sldLayoutMk cId="2173872548" sldId="2147483673"/>
          </pc:sldLayoutMkLst>
        </pc:sldLayoutChg>
        <pc:sldLayoutChg chg="add del mod replId">
          <pc:chgData name="Tran, Lynn" userId="S::ltran3@luc.edu::3a8ff4a3-2a05-4273-9daa-43a9cd0ba8ea" providerId="AD" clId="Web-{6E32BB71-6703-2394-792A-AD80BCA97711}" dt="2020-04-11T18:46:40.422" v="118"/>
          <pc:sldLayoutMkLst>
            <pc:docMk/>
            <pc:sldMasterMk cId="4077562760" sldId="2147483672"/>
            <pc:sldLayoutMk cId="3203153519" sldId="2147483674"/>
          </pc:sldLayoutMkLst>
        </pc:sldLayoutChg>
        <pc:sldLayoutChg chg="add del mod replId">
          <pc:chgData name="Tran, Lynn" userId="S::ltran3@luc.edu::3a8ff4a3-2a05-4273-9daa-43a9cd0ba8ea" providerId="AD" clId="Web-{6E32BB71-6703-2394-792A-AD80BCA97711}" dt="2020-04-11T18:46:40.422" v="118"/>
          <pc:sldLayoutMkLst>
            <pc:docMk/>
            <pc:sldMasterMk cId="4077562760" sldId="2147483672"/>
            <pc:sldLayoutMk cId="2376811491" sldId="2147483675"/>
          </pc:sldLayoutMkLst>
        </pc:sldLayoutChg>
        <pc:sldLayoutChg chg="add del mod replId">
          <pc:chgData name="Tran, Lynn" userId="S::ltran3@luc.edu::3a8ff4a3-2a05-4273-9daa-43a9cd0ba8ea" providerId="AD" clId="Web-{6E32BB71-6703-2394-792A-AD80BCA97711}" dt="2020-04-11T18:46:40.422" v="118"/>
          <pc:sldLayoutMkLst>
            <pc:docMk/>
            <pc:sldMasterMk cId="4077562760" sldId="2147483672"/>
            <pc:sldLayoutMk cId="1987458218" sldId="2147483676"/>
          </pc:sldLayoutMkLst>
        </pc:sldLayoutChg>
        <pc:sldLayoutChg chg="add del mod replId">
          <pc:chgData name="Tran, Lynn" userId="S::ltran3@luc.edu::3a8ff4a3-2a05-4273-9daa-43a9cd0ba8ea" providerId="AD" clId="Web-{6E32BB71-6703-2394-792A-AD80BCA97711}" dt="2020-04-11T18:46:40.422" v="118"/>
          <pc:sldLayoutMkLst>
            <pc:docMk/>
            <pc:sldMasterMk cId="4077562760" sldId="2147483672"/>
            <pc:sldLayoutMk cId="2274445945" sldId="2147483677"/>
          </pc:sldLayoutMkLst>
        </pc:sldLayoutChg>
        <pc:sldLayoutChg chg="add del mod replId">
          <pc:chgData name="Tran, Lynn" userId="S::ltran3@luc.edu::3a8ff4a3-2a05-4273-9daa-43a9cd0ba8ea" providerId="AD" clId="Web-{6E32BB71-6703-2394-792A-AD80BCA97711}" dt="2020-04-11T18:46:40.422" v="118"/>
          <pc:sldLayoutMkLst>
            <pc:docMk/>
            <pc:sldMasterMk cId="4077562760" sldId="2147483672"/>
            <pc:sldLayoutMk cId="3364236483" sldId="2147483678"/>
          </pc:sldLayoutMkLst>
        </pc:sldLayoutChg>
        <pc:sldLayoutChg chg="add del mod replId">
          <pc:chgData name="Tran, Lynn" userId="S::ltran3@luc.edu::3a8ff4a3-2a05-4273-9daa-43a9cd0ba8ea" providerId="AD" clId="Web-{6E32BB71-6703-2394-792A-AD80BCA97711}" dt="2020-04-11T18:46:40.422" v="118"/>
          <pc:sldLayoutMkLst>
            <pc:docMk/>
            <pc:sldMasterMk cId="4077562760" sldId="2147483672"/>
            <pc:sldLayoutMk cId="855310242" sldId="2147483679"/>
          </pc:sldLayoutMkLst>
        </pc:sldLayoutChg>
        <pc:sldLayoutChg chg="add del mod replId">
          <pc:chgData name="Tran, Lynn" userId="S::ltran3@luc.edu::3a8ff4a3-2a05-4273-9daa-43a9cd0ba8ea" providerId="AD" clId="Web-{6E32BB71-6703-2394-792A-AD80BCA97711}" dt="2020-04-11T18:46:40.422" v="118"/>
          <pc:sldLayoutMkLst>
            <pc:docMk/>
            <pc:sldMasterMk cId="4077562760" sldId="2147483672"/>
            <pc:sldLayoutMk cId="1506070721" sldId="2147483680"/>
          </pc:sldLayoutMkLst>
        </pc:sldLayoutChg>
        <pc:sldLayoutChg chg="add del mod replId">
          <pc:chgData name="Tran, Lynn" userId="S::ltran3@luc.edu::3a8ff4a3-2a05-4273-9daa-43a9cd0ba8ea" providerId="AD" clId="Web-{6E32BB71-6703-2394-792A-AD80BCA97711}" dt="2020-04-11T18:46:40.422" v="118"/>
          <pc:sldLayoutMkLst>
            <pc:docMk/>
            <pc:sldMasterMk cId="4077562760" sldId="2147483672"/>
            <pc:sldLayoutMk cId="1154691037" sldId="2147483681"/>
          </pc:sldLayoutMkLst>
        </pc:sldLayoutChg>
        <pc:sldLayoutChg chg="add del mod replId">
          <pc:chgData name="Tran, Lynn" userId="S::ltran3@luc.edu::3a8ff4a3-2a05-4273-9daa-43a9cd0ba8ea" providerId="AD" clId="Web-{6E32BB71-6703-2394-792A-AD80BCA97711}" dt="2020-04-11T18:46:40.422" v="118"/>
          <pc:sldLayoutMkLst>
            <pc:docMk/>
            <pc:sldMasterMk cId="4077562760" sldId="2147483672"/>
            <pc:sldLayoutMk cId="428029053" sldId="2147483682"/>
          </pc:sldLayoutMkLst>
        </pc:sldLayoutChg>
        <pc:sldLayoutChg chg="add del mod replId">
          <pc:chgData name="Tran, Lynn" userId="S::ltran3@luc.edu::3a8ff4a3-2a05-4273-9daa-43a9cd0ba8ea" providerId="AD" clId="Web-{6E32BB71-6703-2394-792A-AD80BCA97711}" dt="2020-04-11T18:46:40.422" v="118"/>
          <pc:sldLayoutMkLst>
            <pc:docMk/>
            <pc:sldMasterMk cId="4077562760" sldId="2147483672"/>
            <pc:sldLayoutMk cId="3264040680" sldId="2147483683"/>
          </pc:sldLayoutMkLst>
        </pc:sldLayoutChg>
      </pc:sldMasterChg>
      <pc:sldMasterChg chg="add del addSldLayout delSldLayout modSldLayout">
        <pc:chgData name="Tran, Lynn" userId="S::ltran3@luc.edu::3a8ff4a3-2a05-4273-9daa-43a9cd0ba8ea" providerId="AD" clId="Web-{6E32BB71-6703-2394-792A-AD80BCA97711}" dt="2020-04-11T18:46:47.704" v="119"/>
        <pc:sldMasterMkLst>
          <pc:docMk/>
          <pc:sldMasterMk cId="2847830269" sldId="2147483684"/>
        </pc:sldMasterMkLst>
        <pc:sldLayoutChg chg="add del mod replId">
          <pc:chgData name="Tran, Lynn" userId="S::ltran3@luc.edu::3a8ff4a3-2a05-4273-9daa-43a9cd0ba8ea" providerId="AD" clId="Web-{6E32BB71-6703-2394-792A-AD80BCA97711}" dt="2020-04-11T18:46:47.704" v="119"/>
          <pc:sldLayoutMkLst>
            <pc:docMk/>
            <pc:sldMasterMk cId="2847830269" sldId="2147483684"/>
            <pc:sldLayoutMk cId="3655601418" sldId="2147483685"/>
          </pc:sldLayoutMkLst>
        </pc:sldLayoutChg>
        <pc:sldLayoutChg chg="add del mod replId">
          <pc:chgData name="Tran, Lynn" userId="S::ltran3@luc.edu::3a8ff4a3-2a05-4273-9daa-43a9cd0ba8ea" providerId="AD" clId="Web-{6E32BB71-6703-2394-792A-AD80BCA97711}" dt="2020-04-11T18:46:47.704" v="119"/>
          <pc:sldLayoutMkLst>
            <pc:docMk/>
            <pc:sldMasterMk cId="2847830269" sldId="2147483684"/>
            <pc:sldLayoutMk cId="2264369518" sldId="2147483686"/>
          </pc:sldLayoutMkLst>
        </pc:sldLayoutChg>
        <pc:sldLayoutChg chg="add del mod replId">
          <pc:chgData name="Tran, Lynn" userId="S::ltran3@luc.edu::3a8ff4a3-2a05-4273-9daa-43a9cd0ba8ea" providerId="AD" clId="Web-{6E32BB71-6703-2394-792A-AD80BCA97711}" dt="2020-04-11T18:46:47.704" v="119"/>
          <pc:sldLayoutMkLst>
            <pc:docMk/>
            <pc:sldMasterMk cId="2847830269" sldId="2147483684"/>
            <pc:sldLayoutMk cId="379227389" sldId="2147483687"/>
          </pc:sldLayoutMkLst>
        </pc:sldLayoutChg>
        <pc:sldLayoutChg chg="add del mod replId">
          <pc:chgData name="Tran, Lynn" userId="S::ltran3@luc.edu::3a8ff4a3-2a05-4273-9daa-43a9cd0ba8ea" providerId="AD" clId="Web-{6E32BB71-6703-2394-792A-AD80BCA97711}" dt="2020-04-11T18:46:47.704" v="119"/>
          <pc:sldLayoutMkLst>
            <pc:docMk/>
            <pc:sldMasterMk cId="2847830269" sldId="2147483684"/>
            <pc:sldLayoutMk cId="3348642772" sldId="2147483688"/>
          </pc:sldLayoutMkLst>
        </pc:sldLayoutChg>
        <pc:sldLayoutChg chg="add del mod replId">
          <pc:chgData name="Tran, Lynn" userId="S::ltran3@luc.edu::3a8ff4a3-2a05-4273-9daa-43a9cd0ba8ea" providerId="AD" clId="Web-{6E32BB71-6703-2394-792A-AD80BCA97711}" dt="2020-04-11T18:46:47.704" v="119"/>
          <pc:sldLayoutMkLst>
            <pc:docMk/>
            <pc:sldMasterMk cId="2847830269" sldId="2147483684"/>
            <pc:sldLayoutMk cId="1017044408" sldId="2147483689"/>
          </pc:sldLayoutMkLst>
        </pc:sldLayoutChg>
        <pc:sldLayoutChg chg="add del mod replId">
          <pc:chgData name="Tran, Lynn" userId="S::ltran3@luc.edu::3a8ff4a3-2a05-4273-9daa-43a9cd0ba8ea" providerId="AD" clId="Web-{6E32BB71-6703-2394-792A-AD80BCA97711}" dt="2020-04-11T18:46:47.704" v="119"/>
          <pc:sldLayoutMkLst>
            <pc:docMk/>
            <pc:sldMasterMk cId="2847830269" sldId="2147483684"/>
            <pc:sldLayoutMk cId="868797044" sldId="2147483690"/>
          </pc:sldLayoutMkLst>
        </pc:sldLayoutChg>
        <pc:sldLayoutChg chg="add del mod replId">
          <pc:chgData name="Tran, Lynn" userId="S::ltran3@luc.edu::3a8ff4a3-2a05-4273-9daa-43a9cd0ba8ea" providerId="AD" clId="Web-{6E32BB71-6703-2394-792A-AD80BCA97711}" dt="2020-04-11T18:46:47.704" v="119"/>
          <pc:sldLayoutMkLst>
            <pc:docMk/>
            <pc:sldMasterMk cId="2847830269" sldId="2147483684"/>
            <pc:sldLayoutMk cId="2979909256" sldId="2147483691"/>
          </pc:sldLayoutMkLst>
        </pc:sldLayoutChg>
        <pc:sldLayoutChg chg="add del mod replId">
          <pc:chgData name="Tran, Lynn" userId="S::ltran3@luc.edu::3a8ff4a3-2a05-4273-9daa-43a9cd0ba8ea" providerId="AD" clId="Web-{6E32BB71-6703-2394-792A-AD80BCA97711}" dt="2020-04-11T18:46:47.704" v="119"/>
          <pc:sldLayoutMkLst>
            <pc:docMk/>
            <pc:sldMasterMk cId="2847830269" sldId="2147483684"/>
            <pc:sldLayoutMk cId="1482750236" sldId="2147483692"/>
          </pc:sldLayoutMkLst>
        </pc:sldLayoutChg>
        <pc:sldLayoutChg chg="add del mod replId">
          <pc:chgData name="Tran, Lynn" userId="S::ltran3@luc.edu::3a8ff4a3-2a05-4273-9daa-43a9cd0ba8ea" providerId="AD" clId="Web-{6E32BB71-6703-2394-792A-AD80BCA97711}" dt="2020-04-11T18:46:47.704" v="119"/>
          <pc:sldLayoutMkLst>
            <pc:docMk/>
            <pc:sldMasterMk cId="2847830269" sldId="2147483684"/>
            <pc:sldLayoutMk cId="3804970795" sldId="2147483693"/>
          </pc:sldLayoutMkLst>
        </pc:sldLayoutChg>
        <pc:sldLayoutChg chg="add del mod replId">
          <pc:chgData name="Tran, Lynn" userId="S::ltran3@luc.edu::3a8ff4a3-2a05-4273-9daa-43a9cd0ba8ea" providerId="AD" clId="Web-{6E32BB71-6703-2394-792A-AD80BCA97711}" dt="2020-04-11T18:46:47.704" v="119"/>
          <pc:sldLayoutMkLst>
            <pc:docMk/>
            <pc:sldMasterMk cId="2847830269" sldId="2147483684"/>
            <pc:sldLayoutMk cId="2694597599" sldId="2147483694"/>
          </pc:sldLayoutMkLst>
        </pc:sldLayoutChg>
        <pc:sldLayoutChg chg="add del mod replId">
          <pc:chgData name="Tran, Lynn" userId="S::ltran3@luc.edu::3a8ff4a3-2a05-4273-9daa-43a9cd0ba8ea" providerId="AD" clId="Web-{6E32BB71-6703-2394-792A-AD80BCA97711}" dt="2020-04-11T18:46:47.704" v="119"/>
          <pc:sldLayoutMkLst>
            <pc:docMk/>
            <pc:sldMasterMk cId="2847830269" sldId="2147483684"/>
            <pc:sldLayoutMk cId="4010893646" sldId="2147483695"/>
          </pc:sldLayoutMkLst>
        </pc:sldLayoutChg>
      </pc:sldMasterChg>
      <pc:sldMasterChg chg="add del addSldLayout delSldLayout modSldLayout">
        <pc:chgData name="Tran, Lynn" userId="S::ltran3@luc.edu::3a8ff4a3-2a05-4273-9daa-43a9cd0ba8ea" providerId="AD" clId="Web-{6E32BB71-6703-2394-792A-AD80BCA97711}" dt="2020-04-11T18:46:54.423" v="120"/>
        <pc:sldMasterMkLst>
          <pc:docMk/>
          <pc:sldMasterMk cId="2237472365" sldId="2147483696"/>
        </pc:sldMasterMkLst>
        <pc:sldLayoutChg chg="add del mod replId">
          <pc:chgData name="Tran, Lynn" userId="S::ltran3@luc.edu::3a8ff4a3-2a05-4273-9daa-43a9cd0ba8ea" providerId="AD" clId="Web-{6E32BB71-6703-2394-792A-AD80BCA97711}" dt="2020-04-11T18:46:54.423" v="120"/>
          <pc:sldLayoutMkLst>
            <pc:docMk/>
            <pc:sldMasterMk cId="2237472365" sldId="2147483696"/>
            <pc:sldLayoutMk cId="3784447626" sldId="2147483697"/>
          </pc:sldLayoutMkLst>
        </pc:sldLayoutChg>
        <pc:sldLayoutChg chg="add del mod replId">
          <pc:chgData name="Tran, Lynn" userId="S::ltran3@luc.edu::3a8ff4a3-2a05-4273-9daa-43a9cd0ba8ea" providerId="AD" clId="Web-{6E32BB71-6703-2394-792A-AD80BCA97711}" dt="2020-04-11T18:46:54.423" v="120"/>
          <pc:sldLayoutMkLst>
            <pc:docMk/>
            <pc:sldMasterMk cId="2237472365" sldId="2147483696"/>
            <pc:sldLayoutMk cId="4179884545" sldId="2147483698"/>
          </pc:sldLayoutMkLst>
        </pc:sldLayoutChg>
        <pc:sldLayoutChg chg="add del mod replId">
          <pc:chgData name="Tran, Lynn" userId="S::ltran3@luc.edu::3a8ff4a3-2a05-4273-9daa-43a9cd0ba8ea" providerId="AD" clId="Web-{6E32BB71-6703-2394-792A-AD80BCA97711}" dt="2020-04-11T18:46:54.423" v="120"/>
          <pc:sldLayoutMkLst>
            <pc:docMk/>
            <pc:sldMasterMk cId="2237472365" sldId="2147483696"/>
            <pc:sldLayoutMk cId="3063110308" sldId="2147483699"/>
          </pc:sldLayoutMkLst>
        </pc:sldLayoutChg>
        <pc:sldLayoutChg chg="add del mod replId">
          <pc:chgData name="Tran, Lynn" userId="S::ltran3@luc.edu::3a8ff4a3-2a05-4273-9daa-43a9cd0ba8ea" providerId="AD" clId="Web-{6E32BB71-6703-2394-792A-AD80BCA97711}" dt="2020-04-11T18:46:54.423" v="120"/>
          <pc:sldLayoutMkLst>
            <pc:docMk/>
            <pc:sldMasterMk cId="2237472365" sldId="2147483696"/>
            <pc:sldLayoutMk cId="3221122193" sldId="2147483700"/>
          </pc:sldLayoutMkLst>
        </pc:sldLayoutChg>
        <pc:sldLayoutChg chg="add del mod replId">
          <pc:chgData name="Tran, Lynn" userId="S::ltran3@luc.edu::3a8ff4a3-2a05-4273-9daa-43a9cd0ba8ea" providerId="AD" clId="Web-{6E32BB71-6703-2394-792A-AD80BCA97711}" dt="2020-04-11T18:46:54.423" v="120"/>
          <pc:sldLayoutMkLst>
            <pc:docMk/>
            <pc:sldMasterMk cId="2237472365" sldId="2147483696"/>
            <pc:sldLayoutMk cId="4104574698" sldId="2147483701"/>
          </pc:sldLayoutMkLst>
        </pc:sldLayoutChg>
        <pc:sldLayoutChg chg="add del mod replId">
          <pc:chgData name="Tran, Lynn" userId="S::ltran3@luc.edu::3a8ff4a3-2a05-4273-9daa-43a9cd0ba8ea" providerId="AD" clId="Web-{6E32BB71-6703-2394-792A-AD80BCA97711}" dt="2020-04-11T18:46:54.423" v="120"/>
          <pc:sldLayoutMkLst>
            <pc:docMk/>
            <pc:sldMasterMk cId="2237472365" sldId="2147483696"/>
            <pc:sldLayoutMk cId="4281972388" sldId="2147483702"/>
          </pc:sldLayoutMkLst>
        </pc:sldLayoutChg>
        <pc:sldLayoutChg chg="add del mod replId">
          <pc:chgData name="Tran, Lynn" userId="S::ltran3@luc.edu::3a8ff4a3-2a05-4273-9daa-43a9cd0ba8ea" providerId="AD" clId="Web-{6E32BB71-6703-2394-792A-AD80BCA97711}" dt="2020-04-11T18:46:54.423" v="120"/>
          <pc:sldLayoutMkLst>
            <pc:docMk/>
            <pc:sldMasterMk cId="2237472365" sldId="2147483696"/>
            <pc:sldLayoutMk cId="560008016" sldId="2147483703"/>
          </pc:sldLayoutMkLst>
        </pc:sldLayoutChg>
        <pc:sldLayoutChg chg="add del mod replId">
          <pc:chgData name="Tran, Lynn" userId="S::ltran3@luc.edu::3a8ff4a3-2a05-4273-9daa-43a9cd0ba8ea" providerId="AD" clId="Web-{6E32BB71-6703-2394-792A-AD80BCA97711}" dt="2020-04-11T18:46:54.423" v="120"/>
          <pc:sldLayoutMkLst>
            <pc:docMk/>
            <pc:sldMasterMk cId="2237472365" sldId="2147483696"/>
            <pc:sldLayoutMk cId="3602055091" sldId="2147483704"/>
          </pc:sldLayoutMkLst>
        </pc:sldLayoutChg>
        <pc:sldLayoutChg chg="add del mod replId">
          <pc:chgData name="Tran, Lynn" userId="S::ltran3@luc.edu::3a8ff4a3-2a05-4273-9daa-43a9cd0ba8ea" providerId="AD" clId="Web-{6E32BB71-6703-2394-792A-AD80BCA97711}" dt="2020-04-11T18:46:54.423" v="120"/>
          <pc:sldLayoutMkLst>
            <pc:docMk/>
            <pc:sldMasterMk cId="2237472365" sldId="2147483696"/>
            <pc:sldLayoutMk cId="563073590" sldId="2147483705"/>
          </pc:sldLayoutMkLst>
        </pc:sldLayoutChg>
        <pc:sldLayoutChg chg="add del mod replId">
          <pc:chgData name="Tran, Lynn" userId="S::ltran3@luc.edu::3a8ff4a3-2a05-4273-9daa-43a9cd0ba8ea" providerId="AD" clId="Web-{6E32BB71-6703-2394-792A-AD80BCA97711}" dt="2020-04-11T18:46:54.423" v="120"/>
          <pc:sldLayoutMkLst>
            <pc:docMk/>
            <pc:sldMasterMk cId="2237472365" sldId="2147483696"/>
            <pc:sldLayoutMk cId="982754892" sldId="2147483706"/>
          </pc:sldLayoutMkLst>
        </pc:sldLayoutChg>
        <pc:sldLayoutChg chg="add del mod replId">
          <pc:chgData name="Tran, Lynn" userId="S::ltran3@luc.edu::3a8ff4a3-2a05-4273-9daa-43a9cd0ba8ea" providerId="AD" clId="Web-{6E32BB71-6703-2394-792A-AD80BCA97711}" dt="2020-04-11T18:46:54.423" v="120"/>
          <pc:sldLayoutMkLst>
            <pc:docMk/>
            <pc:sldMasterMk cId="2237472365" sldId="2147483696"/>
            <pc:sldLayoutMk cId="708074431" sldId="2147483707"/>
          </pc:sldLayoutMkLst>
        </pc:sldLayoutChg>
      </pc:sldMasterChg>
      <pc:sldMasterChg chg="add del addSldLayout delSldLayout modSldLayout">
        <pc:chgData name="Tran, Lynn" userId="S::ltran3@luc.edu::3a8ff4a3-2a05-4273-9daa-43a9cd0ba8ea" providerId="AD" clId="Web-{6E32BB71-6703-2394-792A-AD80BCA97711}" dt="2020-04-11T18:46:58.423" v="121"/>
        <pc:sldMasterMkLst>
          <pc:docMk/>
          <pc:sldMasterMk cId="3327004117" sldId="2147483708"/>
        </pc:sldMasterMkLst>
        <pc:sldLayoutChg chg="add del mod replId">
          <pc:chgData name="Tran, Lynn" userId="S::ltran3@luc.edu::3a8ff4a3-2a05-4273-9daa-43a9cd0ba8ea" providerId="AD" clId="Web-{6E32BB71-6703-2394-792A-AD80BCA97711}" dt="2020-04-11T18:46:58.423" v="121"/>
          <pc:sldLayoutMkLst>
            <pc:docMk/>
            <pc:sldMasterMk cId="3327004117" sldId="2147483708"/>
            <pc:sldLayoutMk cId="731838566" sldId="2147483709"/>
          </pc:sldLayoutMkLst>
        </pc:sldLayoutChg>
        <pc:sldLayoutChg chg="add del mod replId">
          <pc:chgData name="Tran, Lynn" userId="S::ltran3@luc.edu::3a8ff4a3-2a05-4273-9daa-43a9cd0ba8ea" providerId="AD" clId="Web-{6E32BB71-6703-2394-792A-AD80BCA97711}" dt="2020-04-11T18:46:58.423" v="121"/>
          <pc:sldLayoutMkLst>
            <pc:docMk/>
            <pc:sldMasterMk cId="3327004117" sldId="2147483708"/>
            <pc:sldLayoutMk cId="1926150836" sldId="2147483710"/>
          </pc:sldLayoutMkLst>
        </pc:sldLayoutChg>
        <pc:sldLayoutChg chg="add del mod replId">
          <pc:chgData name="Tran, Lynn" userId="S::ltran3@luc.edu::3a8ff4a3-2a05-4273-9daa-43a9cd0ba8ea" providerId="AD" clId="Web-{6E32BB71-6703-2394-792A-AD80BCA97711}" dt="2020-04-11T18:46:58.423" v="121"/>
          <pc:sldLayoutMkLst>
            <pc:docMk/>
            <pc:sldMasterMk cId="3327004117" sldId="2147483708"/>
            <pc:sldLayoutMk cId="2378707239" sldId="2147483711"/>
          </pc:sldLayoutMkLst>
        </pc:sldLayoutChg>
        <pc:sldLayoutChg chg="add del mod replId">
          <pc:chgData name="Tran, Lynn" userId="S::ltran3@luc.edu::3a8ff4a3-2a05-4273-9daa-43a9cd0ba8ea" providerId="AD" clId="Web-{6E32BB71-6703-2394-792A-AD80BCA97711}" dt="2020-04-11T18:46:58.423" v="121"/>
          <pc:sldLayoutMkLst>
            <pc:docMk/>
            <pc:sldMasterMk cId="3327004117" sldId="2147483708"/>
            <pc:sldLayoutMk cId="1415412293" sldId="2147483712"/>
          </pc:sldLayoutMkLst>
        </pc:sldLayoutChg>
        <pc:sldLayoutChg chg="add del mod replId">
          <pc:chgData name="Tran, Lynn" userId="S::ltran3@luc.edu::3a8ff4a3-2a05-4273-9daa-43a9cd0ba8ea" providerId="AD" clId="Web-{6E32BB71-6703-2394-792A-AD80BCA97711}" dt="2020-04-11T18:46:58.423" v="121"/>
          <pc:sldLayoutMkLst>
            <pc:docMk/>
            <pc:sldMasterMk cId="3327004117" sldId="2147483708"/>
            <pc:sldLayoutMk cId="1944659938" sldId="2147483713"/>
          </pc:sldLayoutMkLst>
        </pc:sldLayoutChg>
        <pc:sldLayoutChg chg="add del mod replId">
          <pc:chgData name="Tran, Lynn" userId="S::ltran3@luc.edu::3a8ff4a3-2a05-4273-9daa-43a9cd0ba8ea" providerId="AD" clId="Web-{6E32BB71-6703-2394-792A-AD80BCA97711}" dt="2020-04-11T18:46:58.423" v="121"/>
          <pc:sldLayoutMkLst>
            <pc:docMk/>
            <pc:sldMasterMk cId="3327004117" sldId="2147483708"/>
            <pc:sldLayoutMk cId="2082120596" sldId="2147483714"/>
          </pc:sldLayoutMkLst>
        </pc:sldLayoutChg>
        <pc:sldLayoutChg chg="add del mod replId">
          <pc:chgData name="Tran, Lynn" userId="S::ltran3@luc.edu::3a8ff4a3-2a05-4273-9daa-43a9cd0ba8ea" providerId="AD" clId="Web-{6E32BB71-6703-2394-792A-AD80BCA97711}" dt="2020-04-11T18:46:58.423" v="121"/>
          <pc:sldLayoutMkLst>
            <pc:docMk/>
            <pc:sldMasterMk cId="3327004117" sldId="2147483708"/>
            <pc:sldLayoutMk cId="2760464866" sldId="2147483715"/>
          </pc:sldLayoutMkLst>
        </pc:sldLayoutChg>
        <pc:sldLayoutChg chg="add del mod replId">
          <pc:chgData name="Tran, Lynn" userId="S::ltran3@luc.edu::3a8ff4a3-2a05-4273-9daa-43a9cd0ba8ea" providerId="AD" clId="Web-{6E32BB71-6703-2394-792A-AD80BCA97711}" dt="2020-04-11T18:46:58.423" v="121"/>
          <pc:sldLayoutMkLst>
            <pc:docMk/>
            <pc:sldMasterMk cId="3327004117" sldId="2147483708"/>
            <pc:sldLayoutMk cId="3566775173" sldId="2147483716"/>
          </pc:sldLayoutMkLst>
        </pc:sldLayoutChg>
        <pc:sldLayoutChg chg="add del mod replId">
          <pc:chgData name="Tran, Lynn" userId="S::ltran3@luc.edu::3a8ff4a3-2a05-4273-9daa-43a9cd0ba8ea" providerId="AD" clId="Web-{6E32BB71-6703-2394-792A-AD80BCA97711}" dt="2020-04-11T18:46:58.423" v="121"/>
          <pc:sldLayoutMkLst>
            <pc:docMk/>
            <pc:sldMasterMk cId="3327004117" sldId="2147483708"/>
            <pc:sldLayoutMk cId="1442032091" sldId="2147483717"/>
          </pc:sldLayoutMkLst>
        </pc:sldLayoutChg>
        <pc:sldLayoutChg chg="add del mod replId">
          <pc:chgData name="Tran, Lynn" userId="S::ltran3@luc.edu::3a8ff4a3-2a05-4273-9daa-43a9cd0ba8ea" providerId="AD" clId="Web-{6E32BB71-6703-2394-792A-AD80BCA97711}" dt="2020-04-11T18:46:58.423" v="121"/>
          <pc:sldLayoutMkLst>
            <pc:docMk/>
            <pc:sldMasterMk cId="3327004117" sldId="2147483708"/>
            <pc:sldLayoutMk cId="16486399" sldId="2147483718"/>
          </pc:sldLayoutMkLst>
        </pc:sldLayoutChg>
        <pc:sldLayoutChg chg="add del mod replId">
          <pc:chgData name="Tran, Lynn" userId="S::ltran3@luc.edu::3a8ff4a3-2a05-4273-9daa-43a9cd0ba8ea" providerId="AD" clId="Web-{6E32BB71-6703-2394-792A-AD80BCA97711}" dt="2020-04-11T18:46:58.423" v="121"/>
          <pc:sldLayoutMkLst>
            <pc:docMk/>
            <pc:sldMasterMk cId="3327004117" sldId="2147483708"/>
            <pc:sldLayoutMk cId="1638332167" sldId="2147483719"/>
          </pc:sldLayoutMkLst>
        </pc:sldLayoutChg>
      </pc:sldMasterChg>
      <pc:sldMasterChg chg="add del addSldLayout delSldLayout modSldLayout">
        <pc:chgData name="Tran, Lynn" userId="S::ltran3@luc.edu::3a8ff4a3-2a05-4273-9daa-43a9cd0ba8ea" providerId="AD" clId="Web-{6E32BB71-6703-2394-792A-AD80BCA97711}" dt="2020-04-11T18:47:15.423" v="122"/>
        <pc:sldMasterMkLst>
          <pc:docMk/>
          <pc:sldMasterMk cId="1808985748" sldId="2147483720"/>
        </pc:sldMasterMkLst>
        <pc:sldLayoutChg chg="add del mod replId">
          <pc:chgData name="Tran, Lynn" userId="S::ltran3@luc.edu::3a8ff4a3-2a05-4273-9daa-43a9cd0ba8ea" providerId="AD" clId="Web-{6E32BB71-6703-2394-792A-AD80BCA97711}" dt="2020-04-11T18:47:15.423" v="122"/>
          <pc:sldLayoutMkLst>
            <pc:docMk/>
            <pc:sldMasterMk cId="1808985748" sldId="2147483720"/>
            <pc:sldLayoutMk cId="2832043135" sldId="2147483721"/>
          </pc:sldLayoutMkLst>
        </pc:sldLayoutChg>
        <pc:sldLayoutChg chg="add del mod replId">
          <pc:chgData name="Tran, Lynn" userId="S::ltran3@luc.edu::3a8ff4a3-2a05-4273-9daa-43a9cd0ba8ea" providerId="AD" clId="Web-{6E32BB71-6703-2394-792A-AD80BCA97711}" dt="2020-04-11T18:47:15.423" v="122"/>
          <pc:sldLayoutMkLst>
            <pc:docMk/>
            <pc:sldMasterMk cId="1808985748" sldId="2147483720"/>
            <pc:sldLayoutMk cId="2839806546" sldId="2147483722"/>
          </pc:sldLayoutMkLst>
        </pc:sldLayoutChg>
        <pc:sldLayoutChg chg="add del mod replId">
          <pc:chgData name="Tran, Lynn" userId="S::ltran3@luc.edu::3a8ff4a3-2a05-4273-9daa-43a9cd0ba8ea" providerId="AD" clId="Web-{6E32BB71-6703-2394-792A-AD80BCA97711}" dt="2020-04-11T18:47:15.423" v="122"/>
          <pc:sldLayoutMkLst>
            <pc:docMk/>
            <pc:sldMasterMk cId="1808985748" sldId="2147483720"/>
            <pc:sldLayoutMk cId="1108934973" sldId="2147483723"/>
          </pc:sldLayoutMkLst>
        </pc:sldLayoutChg>
        <pc:sldLayoutChg chg="add del mod replId">
          <pc:chgData name="Tran, Lynn" userId="S::ltran3@luc.edu::3a8ff4a3-2a05-4273-9daa-43a9cd0ba8ea" providerId="AD" clId="Web-{6E32BB71-6703-2394-792A-AD80BCA97711}" dt="2020-04-11T18:47:15.423" v="122"/>
          <pc:sldLayoutMkLst>
            <pc:docMk/>
            <pc:sldMasterMk cId="1808985748" sldId="2147483720"/>
            <pc:sldLayoutMk cId="464449426" sldId="2147483724"/>
          </pc:sldLayoutMkLst>
        </pc:sldLayoutChg>
        <pc:sldLayoutChg chg="add del mod replId">
          <pc:chgData name="Tran, Lynn" userId="S::ltran3@luc.edu::3a8ff4a3-2a05-4273-9daa-43a9cd0ba8ea" providerId="AD" clId="Web-{6E32BB71-6703-2394-792A-AD80BCA97711}" dt="2020-04-11T18:47:15.423" v="122"/>
          <pc:sldLayoutMkLst>
            <pc:docMk/>
            <pc:sldMasterMk cId="1808985748" sldId="2147483720"/>
            <pc:sldLayoutMk cId="2080546894" sldId="2147483725"/>
          </pc:sldLayoutMkLst>
        </pc:sldLayoutChg>
        <pc:sldLayoutChg chg="add del mod replId">
          <pc:chgData name="Tran, Lynn" userId="S::ltran3@luc.edu::3a8ff4a3-2a05-4273-9daa-43a9cd0ba8ea" providerId="AD" clId="Web-{6E32BB71-6703-2394-792A-AD80BCA97711}" dt="2020-04-11T18:47:15.423" v="122"/>
          <pc:sldLayoutMkLst>
            <pc:docMk/>
            <pc:sldMasterMk cId="1808985748" sldId="2147483720"/>
            <pc:sldLayoutMk cId="3858328719" sldId="2147483726"/>
          </pc:sldLayoutMkLst>
        </pc:sldLayoutChg>
        <pc:sldLayoutChg chg="add del mod replId">
          <pc:chgData name="Tran, Lynn" userId="S::ltran3@luc.edu::3a8ff4a3-2a05-4273-9daa-43a9cd0ba8ea" providerId="AD" clId="Web-{6E32BB71-6703-2394-792A-AD80BCA97711}" dt="2020-04-11T18:47:15.423" v="122"/>
          <pc:sldLayoutMkLst>
            <pc:docMk/>
            <pc:sldMasterMk cId="1808985748" sldId="2147483720"/>
            <pc:sldLayoutMk cId="25674041" sldId="2147483727"/>
          </pc:sldLayoutMkLst>
        </pc:sldLayoutChg>
        <pc:sldLayoutChg chg="add del mod replId">
          <pc:chgData name="Tran, Lynn" userId="S::ltran3@luc.edu::3a8ff4a3-2a05-4273-9daa-43a9cd0ba8ea" providerId="AD" clId="Web-{6E32BB71-6703-2394-792A-AD80BCA97711}" dt="2020-04-11T18:47:15.423" v="122"/>
          <pc:sldLayoutMkLst>
            <pc:docMk/>
            <pc:sldMasterMk cId="1808985748" sldId="2147483720"/>
            <pc:sldLayoutMk cId="340308855" sldId="2147483728"/>
          </pc:sldLayoutMkLst>
        </pc:sldLayoutChg>
        <pc:sldLayoutChg chg="add del mod replId">
          <pc:chgData name="Tran, Lynn" userId="S::ltran3@luc.edu::3a8ff4a3-2a05-4273-9daa-43a9cd0ba8ea" providerId="AD" clId="Web-{6E32BB71-6703-2394-792A-AD80BCA97711}" dt="2020-04-11T18:47:15.423" v="122"/>
          <pc:sldLayoutMkLst>
            <pc:docMk/>
            <pc:sldMasterMk cId="1808985748" sldId="2147483720"/>
            <pc:sldLayoutMk cId="1215100755" sldId="2147483729"/>
          </pc:sldLayoutMkLst>
        </pc:sldLayoutChg>
        <pc:sldLayoutChg chg="add del mod replId">
          <pc:chgData name="Tran, Lynn" userId="S::ltran3@luc.edu::3a8ff4a3-2a05-4273-9daa-43a9cd0ba8ea" providerId="AD" clId="Web-{6E32BB71-6703-2394-792A-AD80BCA97711}" dt="2020-04-11T18:47:15.423" v="122"/>
          <pc:sldLayoutMkLst>
            <pc:docMk/>
            <pc:sldMasterMk cId="1808985748" sldId="2147483720"/>
            <pc:sldLayoutMk cId="2922173585" sldId="2147483730"/>
          </pc:sldLayoutMkLst>
        </pc:sldLayoutChg>
        <pc:sldLayoutChg chg="add del mod replId">
          <pc:chgData name="Tran, Lynn" userId="S::ltran3@luc.edu::3a8ff4a3-2a05-4273-9daa-43a9cd0ba8ea" providerId="AD" clId="Web-{6E32BB71-6703-2394-792A-AD80BCA97711}" dt="2020-04-11T18:47:15.423" v="122"/>
          <pc:sldLayoutMkLst>
            <pc:docMk/>
            <pc:sldMasterMk cId="1808985748" sldId="2147483720"/>
            <pc:sldLayoutMk cId="2588486862" sldId="2147483731"/>
          </pc:sldLayoutMkLst>
        </pc:sldLayoutChg>
      </pc:sldMasterChg>
      <pc:sldMasterChg chg="add addSldLayout modSldLayout">
        <pc:chgData name="Tran, Lynn" userId="S::ltran3@luc.edu::3a8ff4a3-2a05-4273-9daa-43a9cd0ba8ea" providerId="AD" clId="Web-{6E32BB71-6703-2394-792A-AD80BCA97711}" dt="2020-04-11T18:47:15.423" v="122"/>
        <pc:sldMasterMkLst>
          <pc:docMk/>
          <pc:sldMasterMk cId="93698116" sldId="2147483732"/>
        </pc:sldMasterMkLst>
        <pc:sldLayoutChg chg="add mod replId">
          <pc:chgData name="Tran, Lynn" userId="S::ltran3@luc.edu::3a8ff4a3-2a05-4273-9daa-43a9cd0ba8ea" providerId="AD" clId="Web-{6E32BB71-6703-2394-792A-AD80BCA97711}" dt="2020-04-11T18:47:15.423" v="122"/>
          <pc:sldLayoutMkLst>
            <pc:docMk/>
            <pc:sldMasterMk cId="93698116" sldId="2147483732"/>
            <pc:sldLayoutMk cId="3854760504" sldId="2147483733"/>
          </pc:sldLayoutMkLst>
        </pc:sldLayoutChg>
        <pc:sldLayoutChg chg="add mod replId">
          <pc:chgData name="Tran, Lynn" userId="S::ltran3@luc.edu::3a8ff4a3-2a05-4273-9daa-43a9cd0ba8ea" providerId="AD" clId="Web-{6E32BB71-6703-2394-792A-AD80BCA97711}" dt="2020-04-11T18:47:15.423" v="122"/>
          <pc:sldLayoutMkLst>
            <pc:docMk/>
            <pc:sldMasterMk cId="93698116" sldId="2147483732"/>
            <pc:sldLayoutMk cId="1057400114" sldId="2147483734"/>
          </pc:sldLayoutMkLst>
        </pc:sldLayoutChg>
        <pc:sldLayoutChg chg="add mod replId">
          <pc:chgData name="Tran, Lynn" userId="S::ltran3@luc.edu::3a8ff4a3-2a05-4273-9daa-43a9cd0ba8ea" providerId="AD" clId="Web-{6E32BB71-6703-2394-792A-AD80BCA97711}" dt="2020-04-11T18:47:15.423" v="122"/>
          <pc:sldLayoutMkLst>
            <pc:docMk/>
            <pc:sldMasterMk cId="93698116" sldId="2147483732"/>
            <pc:sldLayoutMk cId="3223450474" sldId="2147483735"/>
          </pc:sldLayoutMkLst>
        </pc:sldLayoutChg>
        <pc:sldLayoutChg chg="add mod replId">
          <pc:chgData name="Tran, Lynn" userId="S::ltran3@luc.edu::3a8ff4a3-2a05-4273-9daa-43a9cd0ba8ea" providerId="AD" clId="Web-{6E32BB71-6703-2394-792A-AD80BCA97711}" dt="2020-04-11T18:47:15.423" v="122"/>
          <pc:sldLayoutMkLst>
            <pc:docMk/>
            <pc:sldMasterMk cId="93698116" sldId="2147483732"/>
            <pc:sldLayoutMk cId="1890946789" sldId="2147483736"/>
          </pc:sldLayoutMkLst>
        </pc:sldLayoutChg>
        <pc:sldLayoutChg chg="add mod replId">
          <pc:chgData name="Tran, Lynn" userId="S::ltran3@luc.edu::3a8ff4a3-2a05-4273-9daa-43a9cd0ba8ea" providerId="AD" clId="Web-{6E32BB71-6703-2394-792A-AD80BCA97711}" dt="2020-04-11T18:47:15.423" v="122"/>
          <pc:sldLayoutMkLst>
            <pc:docMk/>
            <pc:sldMasterMk cId="93698116" sldId="2147483732"/>
            <pc:sldLayoutMk cId="888174271" sldId="2147483737"/>
          </pc:sldLayoutMkLst>
        </pc:sldLayoutChg>
        <pc:sldLayoutChg chg="add mod replId">
          <pc:chgData name="Tran, Lynn" userId="S::ltran3@luc.edu::3a8ff4a3-2a05-4273-9daa-43a9cd0ba8ea" providerId="AD" clId="Web-{6E32BB71-6703-2394-792A-AD80BCA97711}" dt="2020-04-11T18:47:15.423" v="122"/>
          <pc:sldLayoutMkLst>
            <pc:docMk/>
            <pc:sldMasterMk cId="93698116" sldId="2147483732"/>
            <pc:sldLayoutMk cId="4234695003" sldId="2147483738"/>
          </pc:sldLayoutMkLst>
        </pc:sldLayoutChg>
        <pc:sldLayoutChg chg="add mod replId">
          <pc:chgData name="Tran, Lynn" userId="S::ltran3@luc.edu::3a8ff4a3-2a05-4273-9daa-43a9cd0ba8ea" providerId="AD" clId="Web-{6E32BB71-6703-2394-792A-AD80BCA97711}" dt="2020-04-11T18:47:15.423" v="122"/>
          <pc:sldLayoutMkLst>
            <pc:docMk/>
            <pc:sldMasterMk cId="93698116" sldId="2147483732"/>
            <pc:sldLayoutMk cId="68441013" sldId="2147483739"/>
          </pc:sldLayoutMkLst>
        </pc:sldLayoutChg>
        <pc:sldLayoutChg chg="add mod replId">
          <pc:chgData name="Tran, Lynn" userId="S::ltran3@luc.edu::3a8ff4a3-2a05-4273-9daa-43a9cd0ba8ea" providerId="AD" clId="Web-{6E32BB71-6703-2394-792A-AD80BCA97711}" dt="2020-04-11T18:47:15.423" v="122"/>
          <pc:sldLayoutMkLst>
            <pc:docMk/>
            <pc:sldMasterMk cId="93698116" sldId="2147483732"/>
            <pc:sldLayoutMk cId="4110056829" sldId="2147483740"/>
          </pc:sldLayoutMkLst>
        </pc:sldLayoutChg>
        <pc:sldLayoutChg chg="add mod replId">
          <pc:chgData name="Tran, Lynn" userId="S::ltran3@luc.edu::3a8ff4a3-2a05-4273-9daa-43a9cd0ba8ea" providerId="AD" clId="Web-{6E32BB71-6703-2394-792A-AD80BCA97711}" dt="2020-04-11T18:47:15.423" v="122"/>
          <pc:sldLayoutMkLst>
            <pc:docMk/>
            <pc:sldMasterMk cId="93698116" sldId="2147483732"/>
            <pc:sldLayoutMk cId="2226141651" sldId="2147483741"/>
          </pc:sldLayoutMkLst>
        </pc:sldLayoutChg>
        <pc:sldLayoutChg chg="add mod replId">
          <pc:chgData name="Tran, Lynn" userId="S::ltran3@luc.edu::3a8ff4a3-2a05-4273-9daa-43a9cd0ba8ea" providerId="AD" clId="Web-{6E32BB71-6703-2394-792A-AD80BCA97711}" dt="2020-04-11T18:47:15.423" v="122"/>
          <pc:sldLayoutMkLst>
            <pc:docMk/>
            <pc:sldMasterMk cId="93698116" sldId="2147483732"/>
            <pc:sldLayoutMk cId="327243607" sldId="2147483742"/>
          </pc:sldLayoutMkLst>
        </pc:sldLayoutChg>
        <pc:sldLayoutChg chg="add mod replId">
          <pc:chgData name="Tran, Lynn" userId="S::ltran3@luc.edu::3a8ff4a3-2a05-4273-9daa-43a9cd0ba8ea" providerId="AD" clId="Web-{6E32BB71-6703-2394-792A-AD80BCA97711}" dt="2020-04-11T18:47:15.423" v="122"/>
          <pc:sldLayoutMkLst>
            <pc:docMk/>
            <pc:sldMasterMk cId="93698116" sldId="2147483732"/>
            <pc:sldLayoutMk cId="1096667101" sldId="2147483743"/>
          </pc:sldLayoutMkLst>
        </pc:sldLayoutChg>
      </pc:sldMasterChg>
    </pc:docChg>
  </pc:docChgLst>
  <pc:docChgLst>
    <pc:chgData name="Guest User" userId="S::urn:spo:anon#d2dcf249e09687400d26eb0ee1fd8f8ea277152180c533d6c7a08e76d96648b2::" providerId="AD" clId="Web-{F1567CAA-1331-4F88-8E7F-31A98E6317CF}"/>
    <pc:docChg chg="addSld delSld">
      <pc:chgData name="Guest User" userId="S::urn:spo:anon#d2dcf249e09687400d26eb0ee1fd8f8ea277152180c533d6c7a08e76d96648b2::" providerId="AD" clId="Web-{F1567CAA-1331-4F88-8E7F-31A98E6317CF}" dt="2020-04-13T23:54:12.923" v="15"/>
      <pc:docMkLst>
        <pc:docMk/>
      </pc:docMkLst>
      <pc:sldChg chg="new del">
        <pc:chgData name="Guest User" userId="S::urn:spo:anon#d2dcf249e09687400d26eb0ee1fd8f8ea277152180c533d6c7a08e76d96648b2::" providerId="AD" clId="Web-{F1567CAA-1331-4F88-8E7F-31A98E6317CF}" dt="2020-04-13T23:54:12.923" v="15"/>
        <pc:sldMkLst>
          <pc:docMk/>
          <pc:sldMk cId="328875836" sldId="285"/>
        </pc:sldMkLst>
      </pc:sldChg>
      <pc:sldChg chg="new del">
        <pc:chgData name="Guest User" userId="S::urn:spo:anon#d2dcf249e09687400d26eb0ee1fd8f8ea277152180c533d6c7a08e76d96648b2::" providerId="AD" clId="Web-{F1567CAA-1331-4F88-8E7F-31A98E6317CF}" dt="2020-04-13T23:54:11.673" v="14"/>
        <pc:sldMkLst>
          <pc:docMk/>
          <pc:sldMk cId="4168507324" sldId="286"/>
        </pc:sldMkLst>
      </pc:sldChg>
      <pc:sldChg chg="new del">
        <pc:chgData name="Guest User" userId="S::urn:spo:anon#d2dcf249e09687400d26eb0ee1fd8f8ea277152180c533d6c7a08e76d96648b2::" providerId="AD" clId="Web-{F1567CAA-1331-4F88-8E7F-31A98E6317CF}" dt="2020-04-13T23:54:10.204" v="13"/>
        <pc:sldMkLst>
          <pc:docMk/>
          <pc:sldMk cId="3208527367" sldId="287"/>
        </pc:sldMkLst>
      </pc:sldChg>
      <pc:sldChg chg="new del">
        <pc:chgData name="Guest User" userId="S::urn:spo:anon#d2dcf249e09687400d26eb0ee1fd8f8ea277152180c533d6c7a08e76d96648b2::" providerId="AD" clId="Web-{F1567CAA-1331-4F88-8E7F-31A98E6317CF}" dt="2020-04-13T23:54:05.688" v="12"/>
        <pc:sldMkLst>
          <pc:docMk/>
          <pc:sldMk cId="3073012468" sldId="288"/>
        </pc:sldMkLst>
      </pc:sldChg>
      <pc:sldChg chg="new del">
        <pc:chgData name="Guest User" userId="S::urn:spo:anon#d2dcf249e09687400d26eb0ee1fd8f8ea277152180c533d6c7a08e76d96648b2::" providerId="AD" clId="Web-{F1567CAA-1331-4F88-8E7F-31A98E6317CF}" dt="2020-04-13T23:54:04.126" v="11"/>
        <pc:sldMkLst>
          <pc:docMk/>
          <pc:sldMk cId="1190751549" sldId="289"/>
        </pc:sldMkLst>
      </pc:sldChg>
      <pc:sldChg chg="new del">
        <pc:chgData name="Guest User" userId="S::urn:spo:anon#d2dcf249e09687400d26eb0ee1fd8f8ea277152180c533d6c7a08e76d96648b2::" providerId="AD" clId="Web-{F1567CAA-1331-4F88-8E7F-31A98E6317CF}" dt="2020-04-13T23:54:00.235" v="10"/>
        <pc:sldMkLst>
          <pc:docMk/>
          <pc:sldMk cId="1625673778" sldId="290"/>
        </pc:sldMkLst>
      </pc:sldChg>
      <pc:sldChg chg="new del">
        <pc:chgData name="Guest User" userId="S::urn:spo:anon#d2dcf249e09687400d26eb0ee1fd8f8ea277152180c533d6c7a08e76d96648b2::" providerId="AD" clId="Web-{F1567CAA-1331-4F88-8E7F-31A98E6317CF}" dt="2020-04-13T23:53:58.985" v="9"/>
        <pc:sldMkLst>
          <pc:docMk/>
          <pc:sldMk cId="1432956387" sldId="291"/>
        </pc:sldMkLst>
      </pc:sldChg>
      <pc:sldChg chg="new del">
        <pc:chgData name="Guest User" userId="S::urn:spo:anon#d2dcf249e09687400d26eb0ee1fd8f8ea277152180c533d6c7a08e76d96648b2::" providerId="AD" clId="Web-{F1567CAA-1331-4F88-8E7F-31A98E6317CF}" dt="2020-04-13T23:53:56.860" v="8"/>
        <pc:sldMkLst>
          <pc:docMk/>
          <pc:sldMk cId="2697367803" sldId="292"/>
        </pc:sldMkLst>
      </pc:sldChg>
    </pc:docChg>
  </pc:docChgLst>
  <pc:docChgLst>
    <pc:chgData name="Grimm, David" userId="S::dgrimm@luc.edu::987d5084-0931-48b1-be97-e926277eab5e" providerId="AD" clId="Web-{3BE9924F-70DF-CECA-FA61-E0139B49BDD4}"/>
    <pc:docChg chg="modSld">
      <pc:chgData name="Grimm, David" userId="S::dgrimm@luc.edu::987d5084-0931-48b1-be97-e926277eab5e" providerId="AD" clId="Web-{3BE9924F-70DF-CECA-FA61-E0139B49BDD4}" dt="2020-04-15T04:37:07.969" v="24" actId="1076"/>
      <pc:docMkLst>
        <pc:docMk/>
      </pc:docMkLst>
      <pc:sldChg chg="addSp delSp modSp">
        <pc:chgData name="Grimm, David" userId="S::dgrimm@luc.edu::987d5084-0931-48b1-be97-e926277eab5e" providerId="AD" clId="Web-{3BE9924F-70DF-CECA-FA61-E0139B49BDD4}" dt="2020-04-15T04:28:46.890" v="16" actId="1076"/>
        <pc:sldMkLst>
          <pc:docMk/>
          <pc:sldMk cId="1411129897" sldId="264"/>
        </pc:sldMkLst>
        <pc:spChg chg="del mod">
          <ac:chgData name="Grimm, David" userId="S::dgrimm@luc.edu::987d5084-0931-48b1-be97-e926277eab5e" providerId="AD" clId="Web-{3BE9924F-70DF-CECA-FA61-E0139B49BDD4}" dt="2020-04-15T04:24:34.687" v="4"/>
          <ac:spMkLst>
            <pc:docMk/>
            <pc:sldMk cId="1411129897" sldId="264"/>
            <ac:spMk id="3" creationId="{529DD335-1695-406B-BE63-13E57D2F6154}"/>
          </ac:spMkLst>
        </pc:spChg>
        <pc:picChg chg="add mod">
          <ac:chgData name="Grimm, David" userId="S::dgrimm@luc.edu::987d5084-0931-48b1-be97-e926277eab5e" providerId="AD" clId="Web-{3BE9924F-70DF-CECA-FA61-E0139B49BDD4}" dt="2020-04-15T04:27:59.312" v="13" actId="1076"/>
          <ac:picMkLst>
            <pc:docMk/>
            <pc:sldMk cId="1411129897" sldId="264"/>
            <ac:picMk id="4" creationId="{017DFDDE-3109-4E71-97A4-EC376722707A}"/>
          </ac:picMkLst>
        </pc:picChg>
        <pc:picChg chg="add mod">
          <ac:chgData name="Grimm, David" userId="S::dgrimm@luc.edu::987d5084-0931-48b1-be97-e926277eab5e" providerId="AD" clId="Web-{3BE9924F-70DF-CECA-FA61-E0139B49BDD4}" dt="2020-04-15T04:28:46.890" v="16" actId="1076"/>
          <ac:picMkLst>
            <pc:docMk/>
            <pc:sldMk cId="1411129897" sldId="264"/>
            <ac:picMk id="6" creationId="{33959A17-4A4A-48AA-AFA9-1BCF8413DA2A}"/>
          </ac:picMkLst>
        </pc:picChg>
      </pc:sldChg>
      <pc:sldChg chg="addSp modSp">
        <pc:chgData name="Grimm, David" userId="S::dgrimm@luc.edu::987d5084-0931-48b1-be97-e926277eab5e" providerId="AD" clId="Web-{3BE9924F-70DF-CECA-FA61-E0139B49BDD4}" dt="2020-04-15T04:37:07.969" v="24" actId="1076"/>
        <pc:sldMkLst>
          <pc:docMk/>
          <pc:sldMk cId="357769282" sldId="269"/>
        </pc:sldMkLst>
        <pc:picChg chg="add mod">
          <ac:chgData name="Grimm, David" userId="S::dgrimm@luc.edu::987d5084-0931-48b1-be97-e926277eab5e" providerId="AD" clId="Web-{3BE9924F-70DF-CECA-FA61-E0139B49BDD4}" dt="2020-04-15T04:35:04.641" v="20" actId="1076"/>
          <ac:picMkLst>
            <pc:docMk/>
            <pc:sldMk cId="357769282" sldId="269"/>
            <ac:picMk id="4" creationId="{F6BC74CD-5109-4F5C-BF76-07640B28D2E8}"/>
          </ac:picMkLst>
        </pc:picChg>
        <pc:picChg chg="add mod">
          <ac:chgData name="Grimm, David" userId="S::dgrimm@luc.edu::987d5084-0931-48b1-be97-e926277eab5e" providerId="AD" clId="Web-{3BE9924F-70DF-CECA-FA61-E0139B49BDD4}" dt="2020-04-15T04:37:07.969" v="24" actId="1076"/>
          <ac:picMkLst>
            <pc:docMk/>
            <pc:sldMk cId="357769282" sldId="269"/>
            <ac:picMk id="6" creationId="{91FF9BF4-AD4F-4DB6-BAF6-6A8B34BE443F}"/>
          </ac:picMkLst>
        </pc:picChg>
      </pc:sldChg>
    </pc:docChg>
  </pc:docChgLst>
  <pc:docChgLst>
    <pc:chgData name="Tran, Lynn" userId="S::ltran3@luc.edu::3a8ff4a3-2a05-4273-9daa-43a9cd0ba8ea" providerId="AD" clId="Web-{83BF3274-4DD9-94C9-A8B4-C86A0886AB1E}"/>
    <pc:docChg chg="modSld">
      <pc:chgData name="Tran, Lynn" userId="S::ltran3@luc.edu::3a8ff4a3-2a05-4273-9daa-43a9cd0ba8ea" providerId="AD" clId="Web-{83BF3274-4DD9-94C9-A8B4-C86A0886AB1E}" dt="2020-04-13T19:36:08.424" v="33" actId="1076"/>
      <pc:docMkLst>
        <pc:docMk/>
      </pc:docMkLst>
      <pc:sldChg chg="modSp">
        <pc:chgData name="Tran, Lynn" userId="S::ltran3@luc.edu::3a8ff4a3-2a05-4273-9daa-43a9cd0ba8ea" providerId="AD" clId="Web-{83BF3274-4DD9-94C9-A8B4-C86A0886AB1E}" dt="2020-04-13T19:24:42.951" v="3" actId="20577"/>
        <pc:sldMkLst>
          <pc:docMk/>
          <pc:sldMk cId="35594776" sldId="263"/>
        </pc:sldMkLst>
        <pc:spChg chg="mod">
          <ac:chgData name="Tran, Lynn" userId="S::ltran3@luc.edu::3a8ff4a3-2a05-4273-9daa-43a9cd0ba8ea" providerId="AD" clId="Web-{83BF3274-4DD9-94C9-A8B4-C86A0886AB1E}" dt="2020-04-13T19:24:42.951" v="3" actId="20577"/>
          <ac:spMkLst>
            <pc:docMk/>
            <pc:sldMk cId="35594776" sldId="263"/>
            <ac:spMk id="2" creationId="{3A8D1EC6-B5A1-4A7D-9EEF-821728A95C8E}"/>
          </ac:spMkLst>
        </pc:spChg>
        <pc:picChg chg="mod">
          <ac:chgData name="Tran, Lynn" userId="S::ltran3@luc.edu::3a8ff4a3-2a05-4273-9daa-43a9cd0ba8ea" providerId="AD" clId="Web-{83BF3274-4DD9-94C9-A8B4-C86A0886AB1E}" dt="2020-04-13T19:24:37.592" v="0" actId="1076"/>
          <ac:picMkLst>
            <pc:docMk/>
            <pc:sldMk cId="35594776" sldId="263"/>
            <ac:picMk id="3" creationId="{35D4A292-9CC3-4690-9169-E4FA071BB2B1}"/>
          </ac:picMkLst>
        </pc:picChg>
      </pc:sldChg>
      <pc:sldChg chg="addSp delSp modSp">
        <pc:chgData name="Tran, Lynn" userId="S::ltran3@luc.edu::3a8ff4a3-2a05-4273-9daa-43a9cd0ba8ea" providerId="AD" clId="Web-{83BF3274-4DD9-94C9-A8B4-C86A0886AB1E}" dt="2020-04-13T19:36:08.424" v="33" actId="1076"/>
        <pc:sldMkLst>
          <pc:docMk/>
          <pc:sldMk cId="2316627200" sldId="266"/>
        </pc:sldMkLst>
        <pc:graphicFrameChg chg="mod modGraphic">
          <ac:chgData name="Tran, Lynn" userId="S::ltran3@luc.edu::3a8ff4a3-2a05-4273-9daa-43a9cd0ba8ea" providerId="AD" clId="Web-{83BF3274-4DD9-94C9-A8B4-C86A0886AB1E}" dt="2020-04-13T19:35:28.643" v="23" actId="1076"/>
          <ac:graphicFrameMkLst>
            <pc:docMk/>
            <pc:sldMk cId="2316627200" sldId="266"/>
            <ac:graphicFrameMk id="14" creationId="{0D9F6931-426E-4E97-A6CA-5D4BC73210D8}"/>
          </ac:graphicFrameMkLst>
        </pc:graphicFrameChg>
        <pc:picChg chg="add mod">
          <ac:chgData name="Tran, Lynn" userId="S::ltran3@luc.edu::3a8ff4a3-2a05-4273-9daa-43a9cd0ba8ea" providerId="AD" clId="Web-{83BF3274-4DD9-94C9-A8B4-C86A0886AB1E}" dt="2020-04-13T19:35:56.361" v="30" actId="1076"/>
          <ac:picMkLst>
            <pc:docMk/>
            <pc:sldMk cId="2316627200" sldId="266"/>
            <ac:picMk id="10" creationId="{0D5DC268-0831-4629-B37F-894D574C6CE9}"/>
          </ac:picMkLst>
        </pc:picChg>
        <pc:picChg chg="add del mod">
          <ac:chgData name="Tran, Lynn" userId="S::ltran3@luc.edu::3a8ff4a3-2a05-4273-9daa-43a9cd0ba8ea" providerId="AD" clId="Web-{83BF3274-4DD9-94C9-A8B4-C86A0886AB1E}" dt="2020-04-13T19:30:07.563" v="14"/>
          <ac:picMkLst>
            <pc:docMk/>
            <pc:sldMk cId="2316627200" sldId="266"/>
            <ac:picMk id="12" creationId="{545D1FA9-D92B-4880-876F-EABE276993B4}"/>
          </ac:picMkLst>
        </pc:picChg>
        <pc:picChg chg="add mod">
          <ac:chgData name="Tran, Lynn" userId="S::ltran3@luc.edu::3a8ff4a3-2a05-4273-9daa-43a9cd0ba8ea" providerId="AD" clId="Web-{83BF3274-4DD9-94C9-A8B4-C86A0886AB1E}" dt="2020-04-13T19:36:08.424" v="33" actId="1076"/>
          <ac:picMkLst>
            <pc:docMk/>
            <pc:sldMk cId="2316627200" sldId="266"/>
            <ac:picMk id="13" creationId="{99AB4117-1EE0-48B0-BC4E-B225961AB6C2}"/>
          </ac:picMkLst>
        </pc:picChg>
        <pc:picChg chg="mod">
          <ac:chgData name="Tran, Lynn" userId="S::ltran3@luc.edu::3a8ff4a3-2a05-4273-9daa-43a9cd0ba8ea" providerId="AD" clId="Web-{83BF3274-4DD9-94C9-A8B4-C86A0886AB1E}" dt="2020-04-13T19:35:48.643" v="29" actId="14100"/>
          <ac:picMkLst>
            <pc:docMk/>
            <pc:sldMk cId="2316627200" sldId="266"/>
            <ac:picMk id="531" creationId="{19D0D604-4356-45E7-B03F-EE6F75BFF762}"/>
          </ac:picMkLst>
        </pc:picChg>
        <pc:picChg chg="mod">
          <ac:chgData name="Tran, Lynn" userId="S::ltran3@luc.edu::3a8ff4a3-2a05-4273-9daa-43a9cd0ba8ea" providerId="AD" clId="Web-{83BF3274-4DD9-94C9-A8B4-C86A0886AB1E}" dt="2020-04-13T19:35:42.236" v="28" actId="1076"/>
          <ac:picMkLst>
            <pc:docMk/>
            <pc:sldMk cId="2316627200" sldId="266"/>
            <ac:picMk id="652" creationId="{C2515BEC-9867-46EA-860A-69DB05B4C634}"/>
          </ac:picMkLst>
        </pc:picChg>
        <pc:picChg chg="mod">
          <ac:chgData name="Tran, Lynn" userId="S::ltran3@luc.edu::3a8ff4a3-2a05-4273-9daa-43a9cd0ba8ea" providerId="AD" clId="Web-{83BF3274-4DD9-94C9-A8B4-C86A0886AB1E}" dt="2020-04-13T19:35:31.580" v="24" actId="1076"/>
          <ac:picMkLst>
            <pc:docMk/>
            <pc:sldMk cId="2316627200" sldId="266"/>
            <ac:picMk id="675" creationId="{B92B3DFC-B30F-41AE-BF08-C62097A274C9}"/>
          </ac:picMkLst>
        </pc:picChg>
      </pc:sldChg>
    </pc:docChg>
  </pc:docChgLst>
  <pc:docChgLst>
    <pc:chgData name="Nakhasi, Natasha" userId="S::nnakhasi@luc.edu::1ef1e6f5-4a5e-4697-9a23-482c5224ef53" providerId="AD" clId="Web-{771C380A-25B9-B86A-252E-A96FB8442BDA}"/>
    <pc:docChg chg="modSld">
      <pc:chgData name="Nakhasi, Natasha" userId="S::nnakhasi@luc.edu::1ef1e6f5-4a5e-4697-9a23-482c5224ef53" providerId="AD" clId="Web-{771C380A-25B9-B86A-252E-A96FB8442BDA}" dt="2020-04-13T22:19:42.008" v="58" actId="20577"/>
      <pc:docMkLst>
        <pc:docMk/>
      </pc:docMkLst>
      <pc:sldChg chg="modSp">
        <pc:chgData name="Nakhasi, Natasha" userId="S::nnakhasi@luc.edu::1ef1e6f5-4a5e-4697-9a23-482c5224ef53" providerId="AD" clId="Web-{771C380A-25B9-B86A-252E-A96FB8442BDA}" dt="2020-04-13T22:19:41.117" v="56" actId="20577"/>
        <pc:sldMkLst>
          <pc:docMk/>
          <pc:sldMk cId="3777643381" sldId="280"/>
        </pc:sldMkLst>
        <pc:spChg chg="mod">
          <ac:chgData name="Nakhasi, Natasha" userId="S::nnakhasi@luc.edu::1ef1e6f5-4a5e-4697-9a23-482c5224ef53" providerId="AD" clId="Web-{771C380A-25B9-B86A-252E-A96FB8442BDA}" dt="2020-04-13T22:19:41.117" v="56" actId="20577"/>
          <ac:spMkLst>
            <pc:docMk/>
            <pc:sldMk cId="3777643381" sldId="280"/>
            <ac:spMk id="9" creationId="{6375F79A-2450-4D41-9239-3CFBC0FF4FEB}"/>
          </ac:spMkLst>
        </pc:spChg>
      </pc:sldChg>
    </pc:docChg>
  </pc:docChgLst>
  <pc:docChgLst>
    <pc:chgData name="Nakhasi, Natasha" userId="S::nnakhasi@luc.edu::1ef1e6f5-4a5e-4697-9a23-482c5224ef53" providerId="AD" clId="Web-{BC3AC8F3-FF54-7F3B-E043-DDF8CE1E64DB}"/>
    <pc:docChg chg="addSld delSld modSld">
      <pc:chgData name="Nakhasi, Natasha" userId="S::nnakhasi@luc.edu::1ef1e6f5-4a5e-4697-9a23-482c5224ef53" providerId="AD" clId="Web-{BC3AC8F3-FF54-7F3B-E043-DDF8CE1E64DB}" dt="2020-04-11T20:40:01.277" v="511" actId="14100"/>
      <pc:docMkLst>
        <pc:docMk/>
      </pc:docMkLst>
      <pc:sldChg chg="modSp">
        <pc:chgData name="Nakhasi, Natasha" userId="S::nnakhasi@luc.edu::1ef1e6f5-4a5e-4697-9a23-482c5224ef53" providerId="AD" clId="Web-{BC3AC8F3-FF54-7F3B-E043-DDF8CE1E64DB}" dt="2020-04-11T18:22:56.829" v="166" actId="14100"/>
        <pc:sldMkLst>
          <pc:docMk/>
          <pc:sldMk cId="109857222" sldId="256"/>
        </pc:sldMkLst>
        <pc:spChg chg="mod">
          <ac:chgData name="Nakhasi, Natasha" userId="S::nnakhasi@luc.edu::1ef1e6f5-4a5e-4697-9a23-482c5224ef53" providerId="AD" clId="Web-{BC3AC8F3-FF54-7F3B-E043-DDF8CE1E64DB}" dt="2020-04-11T18:22:11.405" v="12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akhasi, Natasha" userId="S::nnakhasi@luc.edu::1ef1e6f5-4a5e-4697-9a23-482c5224ef53" providerId="AD" clId="Web-{BC3AC8F3-FF54-7F3B-E043-DDF8CE1E64DB}" dt="2020-04-11T18:22:56.829" v="166" actId="14100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Nakhasi, Natasha" userId="S::nnakhasi@luc.edu::1ef1e6f5-4a5e-4697-9a23-482c5224ef53" providerId="AD" clId="Web-{BC3AC8F3-FF54-7F3B-E043-DDF8CE1E64DB}" dt="2020-04-11T18:20:17.416" v="102" actId="20577"/>
        <pc:sldMkLst>
          <pc:docMk/>
          <pc:sldMk cId="1058462872" sldId="257"/>
        </pc:sldMkLst>
        <pc:spChg chg="mod">
          <ac:chgData name="Nakhasi, Natasha" userId="S::nnakhasi@luc.edu::1ef1e6f5-4a5e-4697-9a23-482c5224ef53" providerId="AD" clId="Web-{BC3AC8F3-FF54-7F3B-E043-DDF8CE1E64DB}" dt="2020-04-11T18:20:17.416" v="102" actId="20577"/>
          <ac:spMkLst>
            <pc:docMk/>
            <pc:sldMk cId="1058462872" sldId="257"/>
            <ac:spMk id="2" creationId="{16AC427B-8B1C-4417-88F0-9BE3A147BF73}"/>
          </ac:spMkLst>
        </pc:spChg>
      </pc:sldChg>
      <pc:sldChg chg="modSp new">
        <pc:chgData name="Nakhasi, Natasha" userId="S::nnakhasi@luc.edu::1ef1e6f5-4a5e-4697-9a23-482c5224ef53" providerId="AD" clId="Web-{BC3AC8F3-FF54-7F3B-E043-DDF8CE1E64DB}" dt="2020-04-11T18:23:43.268" v="182" actId="20577"/>
        <pc:sldMkLst>
          <pc:docMk/>
          <pc:sldMk cId="1903262322" sldId="258"/>
        </pc:sldMkLst>
        <pc:spChg chg="mod">
          <ac:chgData name="Nakhasi, Natasha" userId="S::nnakhasi@luc.edu::1ef1e6f5-4a5e-4697-9a23-482c5224ef53" providerId="AD" clId="Web-{BC3AC8F3-FF54-7F3B-E043-DDF8CE1E64DB}" dt="2020-04-11T18:23:43.268" v="182" actId="20577"/>
          <ac:spMkLst>
            <pc:docMk/>
            <pc:sldMk cId="1903262322" sldId="258"/>
            <ac:spMk id="2" creationId="{899B5677-56B2-4E0F-B26B-DFD677208398}"/>
          </ac:spMkLst>
        </pc:spChg>
      </pc:sldChg>
      <pc:sldChg chg="modSp new">
        <pc:chgData name="Nakhasi, Natasha" userId="S::nnakhasi@luc.edu::1ef1e6f5-4a5e-4697-9a23-482c5224ef53" providerId="AD" clId="Web-{BC3AC8F3-FF54-7F3B-E043-DDF8CE1E64DB}" dt="2020-04-11T18:20:09.447" v="99" actId="20577"/>
        <pc:sldMkLst>
          <pc:docMk/>
          <pc:sldMk cId="563945078" sldId="259"/>
        </pc:sldMkLst>
        <pc:spChg chg="mod">
          <ac:chgData name="Nakhasi, Natasha" userId="S::nnakhasi@luc.edu::1ef1e6f5-4a5e-4697-9a23-482c5224ef53" providerId="AD" clId="Web-{BC3AC8F3-FF54-7F3B-E043-DDF8CE1E64DB}" dt="2020-04-11T18:20:09.447" v="99" actId="20577"/>
          <ac:spMkLst>
            <pc:docMk/>
            <pc:sldMk cId="563945078" sldId="259"/>
            <ac:spMk id="2" creationId="{1313AC3C-96C1-4996-8DBD-D70AE1F13C9A}"/>
          </ac:spMkLst>
        </pc:spChg>
      </pc:sldChg>
      <pc:sldChg chg="modSp new">
        <pc:chgData name="Nakhasi, Natasha" userId="S::nnakhasi@luc.edu::1ef1e6f5-4a5e-4697-9a23-482c5224ef53" providerId="AD" clId="Web-{BC3AC8F3-FF54-7F3B-E043-DDF8CE1E64DB}" dt="2020-04-11T18:21:48.967" v="114" actId="20577"/>
        <pc:sldMkLst>
          <pc:docMk/>
          <pc:sldMk cId="1605990074" sldId="260"/>
        </pc:sldMkLst>
        <pc:spChg chg="mod">
          <ac:chgData name="Nakhasi, Natasha" userId="S::nnakhasi@luc.edu::1ef1e6f5-4a5e-4697-9a23-482c5224ef53" providerId="AD" clId="Web-{BC3AC8F3-FF54-7F3B-E043-DDF8CE1E64DB}" dt="2020-04-11T18:21:48.967" v="114" actId="20577"/>
          <ac:spMkLst>
            <pc:docMk/>
            <pc:sldMk cId="1605990074" sldId="260"/>
            <ac:spMk id="2" creationId="{62581480-D35E-43B0-B0E2-F723A05F7297}"/>
          </ac:spMkLst>
        </pc:spChg>
      </pc:sldChg>
      <pc:sldChg chg="modSp new">
        <pc:chgData name="Nakhasi, Natasha" userId="S::nnakhasi@luc.edu::1ef1e6f5-4a5e-4697-9a23-482c5224ef53" providerId="AD" clId="Web-{BC3AC8F3-FF54-7F3B-E043-DDF8CE1E64DB}" dt="2020-04-11T18:23:38.596" v="178" actId="20577"/>
        <pc:sldMkLst>
          <pc:docMk/>
          <pc:sldMk cId="2617212186" sldId="261"/>
        </pc:sldMkLst>
        <pc:spChg chg="mod">
          <ac:chgData name="Nakhasi, Natasha" userId="S::nnakhasi@luc.edu::1ef1e6f5-4a5e-4697-9a23-482c5224ef53" providerId="AD" clId="Web-{BC3AC8F3-FF54-7F3B-E043-DDF8CE1E64DB}" dt="2020-04-11T18:23:38.596" v="178" actId="20577"/>
          <ac:spMkLst>
            <pc:docMk/>
            <pc:sldMk cId="2617212186" sldId="261"/>
            <ac:spMk id="2" creationId="{71ECD328-2062-4D8E-9166-9409A3B01C6F}"/>
          </ac:spMkLst>
        </pc:spChg>
      </pc:sldChg>
      <pc:sldChg chg="modSp new">
        <pc:chgData name="Nakhasi, Natasha" userId="S::nnakhasi@luc.edu::1ef1e6f5-4a5e-4697-9a23-482c5224ef53" providerId="AD" clId="Web-{BC3AC8F3-FF54-7F3B-E043-DDF8CE1E64DB}" dt="2020-04-11T18:24:25.739" v="194" actId="20577"/>
        <pc:sldMkLst>
          <pc:docMk/>
          <pc:sldMk cId="2072952577" sldId="262"/>
        </pc:sldMkLst>
        <pc:spChg chg="mod">
          <ac:chgData name="Nakhasi, Natasha" userId="S::nnakhasi@luc.edu::1ef1e6f5-4a5e-4697-9a23-482c5224ef53" providerId="AD" clId="Web-{BC3AC8F3-FF54-7F3B-E043-DDF8CE1E64DB}" dt="2020-04-11T18:24:25.739" v="194" actId="20577"/>
          <ac:spMkLst>
            <pc:docMk/>
            <pc:sldMk cId="2072952577" sldId="262"/>
            <ac:spMk id="2" creationId="{B2DA4ED0-0E84-40E1-A8C8-FB87E7B2E738}"/>
          </ac:spMkLst>
        </pc:spChg>
      </pc:sldChg>
      <pc:sldChg chg="addSp modSp">
        <pc:chgData name="Nakhasi, Natasha" userId="S::nnakhasi@luc.edu::1ef1e6f5-4a5e-4697-9a23-482c5224ef53" providerId="AD" clId="Web-{BC3AC8F3-FF54-7F3B-E043-DDF8CE1E64DB}" dt="2020-04-11T20:06:38.428" v="373" actId="1076"/>
        <pc:sldMkLst>
          <pc:docMk/>
          <pc:sldMk cId="35594776" sldId="263"/>
        </pc:sldMkLst>
        <pc:picChg chg="add mod">
          <ac:chgData name="Nakhasi, Natasha" userId="S::nnakhasi@luc.edu::1ef1e6f5-4a5e-4697-9a23-482c5224ef53" providerId="AD" clId="Web-{BC3AC8F3-FF54-7F3B-E043-DDF8CE1E64DB}" dt="2020-04-11T20:06:38.428" v="373" actId="1076"/>
          <ac:picMkLst>
            <pc:docMk/>
            <pc:sldMk cId="35594776" sldId="263"/>
            <ac:picMk id="3" creationId="{7D563201-32E2-4B6D-A9F5-260DF6891731}"/>
          </ac:picMkLst>
        </pc:picChg>
      </pc:sldChg>
      <pc:sldChg chg="modSp new">
        <pc:chgData name="Nakhasi, Natasha" userId="S::nnakhasi@luc.edu::1ef1e6f5-4a5e-4697-9a23-482c5224ef53" providerId="AD" clId="Web-{BC3AC8F3-FF54-7F3B-E043-DDF8CE1E64DB}" dt="2020-04-11T20:11:05.132" v="471" actId="20577"/>
        <pc:sldMkLst>
          <pc:docMk/>
          <pc:sldMk cId="1411129897" sldId="264"/>
        </pc:sldMkLst>
        <pc:spChg chg="mod">
          <ac:chgData name="Nakhasi, Natasha" userId="S::nnakhasi@luc.edu::1ef1e6f5-4a5e-4697-9a23-482c5224ef53" providerId="AD" clId="Web-{BC3AC8F3-FF54-7F3B-E043-DDF8CE1E64DB}" dt="2020-04-11T18:47:43.860" v="231" actId="14100"/>
          <ac:spMkLst>
            <pc:docMk/>
            <pc:sldMk cId="1411129897" sldId="264"/>
            <ac:spMk id="2" creationId="{83F4E56D-1263-48FC-A082-3CDBC5D93B8A}"/>
          </ac:spMkLst>
        </pc:spChg>
        <pc:spChg chg="mod">
          <ac:chgData name="Nakhasi, Natasha" userId="S::nnakhasi@luc.edu::1ef1e6f5-4a5e-4697-9a23-482c5224ef53" providerId="AD" clId="Web-{BC3AC8F3-FF54-7F3B-E043-DDF8CE1E64DB}" dt="2020-04-11T20:11:05.132" v="471" actId="20577"/>
          <ac:spMkLst>
            <pc:docMk/>
            <pc:sldMk cId="1411129897" sldId="264"/>
            <ac:spMk id="3" creationId="{529DD335-1695-406B-BE63-13E57D2F6154}"/>
          </ac:spMkLst>
        </pc:spChg>
      </pc:sldChg>
      <pc:sldChg chg="new del">
        <pc:chgData name="Nakhasi, Natasha" userId="S::nnakhasi@luc.edu::1ef1e6f5-4a5e-4697-9a23-482c5224ef53" providerId="AD" clId="Web-{BC3AC8F3-FF54-7F3B-E043-DDF8CE1E64DB}" dt="2020-04-11T18:47:58.814" v="233"/>
        <pc:sldMkLst>
          <pc:docMk/>
          <pc:sldMk cId="2602750280" sldId="265"/>
        </pc:sldMkLst>
      </pc:sldChg>
      <pc:sldChg chg="modSp add replId">
        <pc:chgData name="Nakhasi, Natasha" userId="S::nnakhasi@luc.edu::1ef1e6f5-4a5e-4697-9a23-482c5224ef53" providerId="AD" clId="Web-{BC3AC8F3-FF54-7F3B-E043-DDF8CE1E64DB}" dt="2020-04-11T18:48:22.752" v="239" actId="20577"/>
        <pc:sldMkLst>
          <pc:docMk/>
          <pc:sldMk cId="4194401464" sldId="265"/>
        </pc:sldMkLst>
        <pc:spChg chg="mod">
          <ac:chgData name="Nakhasi, Natasha" userId="S::nnakhasi@luc.edu::1ef1e6f5-4a5e-4697-9a23-482c5224ef53" providerId="AD" clId="Web-{BC3AC8F3-FF54-7F3B-E043-DDF8CE1E64DB}" dt="2020-04-11T18:48:22.752" v="239" actId="20577"/>
          <ac:spMkLst>
            <pc:docMk/>
            <pc:sldMk cId="4194401464" sldId="265"/>
            <ac:spMk id="2" creationId="{899B5677-56B2-4E0F-B26B-DFD677208398}"/>
          </ac:spMkLst>
        </pc:spChg>
      </pc:sldChg>
      <pc:sldChg chg="modSp">
        <pc:chgData name="Nakhasi, Natasha" userId="S::nnakhasi@luc.edu::1ef1e6f5-4a5e-4697-9a23-482c5224ef53" providerId="AD" clId="Web-{BC3AC8F3-FF54-7F3B-E043-DDF8CE1E64DB}" dt="2020-04-11T20:40:01.277" v="511" actId="14100"/>
        <pc:sldMkLst>
          <pc:docMk/>
          <pc:sldMk cId="2316627200" sldId="266"/>
        </pc:sldMkLst>
        <pc:graphicFrameChg chg="mod modGraphic">
          <ac:chgData name="Nakhasi, Natasha" userId="S::nnakhasi@luc.edu::1ef1e6f5-4a5e-4697-9a23-482c5224ef53" providerId="AD" clId="Web-{BC3AC8F3-FF54-7F3B-E043-DDF8CE1E64DB}" dt="2020-04-11T20:40:01.277" v="511" actId="14100"/>
          <ac:graphicFrameMkLst>
            <pc:docMk/>
            <pc:sldMk cId="2316627200" sldId="266"/>
            <ac:graphicFrameMk id="14" creationId="{0D9F6931-426E-4E97-A6CA-5D4BC73210D8}"/>
          </ac:graphicFrameMkLst>
        </pc:graphicFrameChg>
      </pc:sldChg>
      <pc:sldChg chg="new del">
        <pc:chgData name="Nakhasi, Natasha" userId="S::nnakhasi@luc.edu::1ef1e6f5-4a5e-4697-9a23-482c5224ef53" providerId="AD" clId="Web-{BC3AC8F3-FF54-7F3B-E043-DDF8CE1E64DB}" dt="2020-04-11T18:49:46.662" v="275"/>
        <pc:sldMkLst>
          <pc:docMk/>
          <pc:sldMk cId="666137102" sldId="267"/>
        </pc:sldMkLst>
      </pc:sldChg>
      <pc:sldChg chg="modSp new">
        <pc:chgData name="Nakhasi, Natasha" userId="S::nnakhasi@luc.edu::1ef1e6f5-4a5e-4697-9a23-482c5224ef53" providerId="AD" clId="Web-{BC3AC8F3-FF54-7F3B-E043-DDF8CE1E64DB}" dt="2020-04-11T18:49:35.568" v="274" actId="14100"/>
        <pc:sldMkLst>
          <pc:docMk/>
          <pc:sldMk cId="2111914954" sldId="268"/>
        </pc:sldMkLst>
        <pc:spChg chg="mod">
          <ac:chgData name="Nakhasi, Natasha" userId="S::nnakhasi@luc.edu::1ef1e6f5-4a5e-4697-9a23-482c5224ef53" providerId="AD" clId="Web-{BC3AC8F3-FF54-7F3B-E043-DDF8CE1E64DB}" dt="2020-04-11T18:49:35.568" v="274" actId="14100"/>
          <ac:spMkLst>
            <pc:docMk/>
            <pc:sldMk cId="2111914954" sldId="268"/>
            <ac:spMk id="2" creationId="{D1CA9081-1118-4446-86C5-4F0410FC0840}"/>
          </ac:spMkLst>
        </pc:spChg>
      </pc:sldChg>
      <pc:sldChg chg="modSp add replId">
        <pc:chgData name="Nakhasi, Natasha" userId="S::nnakhasi@luc.edu::1ef1e6f5-4a5e-4697-9a23-482c5224ef53" providerId="AD" clId="Web-{BC3AC8F3-FF54-7F3B-E043-DDF8CE1E64DB}" dt="2020-04-11T19:42:14.987" v="362" actId="20577"/>
        <pc:sldMkLst>
          <pc:docMk/>
          <pc:sldMk cId="357769282" sldId="269"/>
        </pc:sldMkLst>
        <pc:spChg chg="mod">
          <ac:chgData name="Nakhasi, Natasha" userId="S::nnakhasi@luc.edu::1ef1e6f5-4a5e-4697-9a23-482c5224ef53" providerId="AD" clId="Web-{BC3AC8F3-FF54-7F3B-E043-DDF8CE1E64DB}" dt="2020-04-11T19:42:14.987" v="362" actId="20577"/>
          <ac:spMkLst>
            <pc:docMk/>
            <pc:sldMk cId="357769282" sldId="269"/>
            <ac:spMk id="2" creationId="{3A8D1EC6-B5A1-4A7D-9EEF-821728A95C8E}"/>
          </ac:spMkLst>
        </pc:spChg>
        <pc:spChg chg="mod">
          <ac:chgData name="Nakhasi, Natasha" userId="S::nnakhasi@luc.edu::1ef1e6f5-4a5e-4697-9a23-482c5224ef53" providerId="AD" clId="Web-{BC3AC8F3-FF54-7F3B-E043-DDF8CE1E64DB}" dt="2020-04-11T19:30:04.860" v="353" actId="20577"/>
          <ac:spMkLst>
            <pc:docMk/>
            <pc:sldMk cId="357769282" sldId="269"/>
            <ac:spMk id="3" creationId="{94E9C844-4D5C-464B-A592-651F0813FD52}"/>
          </ac:spMkLst>
        </pc:spChg>
      </pc:sldChg>
      <pc:sldChg chg="add replId">
        <pc:chgData name="Nakhasi, Natasha" userId="S::nnakhasi@luc.edu::1ef1e6f5-4a5e-4697-9a23-482c5224ef53" providerId="AD" clId="Web-{BC3AC8F3-FF54-7F3B-E043-DDF8CE1E64DB}" dt="2020-04-11T19:42:37.847" v="365"/>
        <pc:sldMkLst>
          <pc:docMk/>
          <pc:sldMk cId="1488750203" sldId="270"/>
        </pc:sldMkLst>
      </pc:sldChg>
      <pc:sldChg chg="modSp">
        <pc:chgData name="Nakhasi, Natasha" userId="S::nnakhasi@luc.edu::1ef1e6f5-4a5e-4697-9a23-482c5224ef53" providerId="AD" clId="Web-{BC3AC8F3-FF54-7F3B-E043-DDF8CE1E64DB}" dt="2020-04-11T20:10:57.023" v="468" actId="20577"/>
        <pc:sldMkLst>
          <pc:docMk/>
          <pc:sldMk cId="2178369095" sldId="277"/>
        </pc:sldMkLst>
        <pc:spChg chg="mod">
          <ac:chgData name="Nakhasi, Natasha" userId="S::nnakhasi@luc.edu::1ef1e6f5-4a5e-4697-9a23-482c5224ef53" providerId="AD" clId="Web-{BC3AC8F3-FF54-7F3B-E043-DDF8CE1E64DB}" dt="2020-04-11T20:10:57.023" v="468" actId="20577"/>
          <ac:spMkLst>
            <pc:docMk/>
            <pc:sldMk cId="2178369095" sldId="277"/>
            <ac:spMk id="3" creationId="{529DD335-1695-406B-BE63-13E57D2F6154}"/>
          </ac:spMkLst>
        </pc:spChg>
      </pc:sldChg>
      <pc:sldChg chg="modSp new">
        <pc:chgData name="Nakhasi, Natasha" userId="S::nnakhasi@luc.edu::1ef1e6f5-4a5e-4697-9a23-482c5224ef53" providerId="AD" clId="Web-{BC3AC8F3-FF54-7F3B-E043-DDF8CE1E64DB}" dt="2020-04-11T20:12:37.085" v="508" actId="20577"/>
        <pc:sldMkLst>
          <pc:docMk/>
          <pc:sldMk cId="577814146" sldId="279"/>
        </pc:sldMkLst>
        <pc:spChg chg="mod">
          <ac:chgData name="Nakhasi, Natasha" userId="S::nnakhasi@luc.edu::1ef1e6f5-4a5e-4697-9a23-482c5224ef53" providerId="AD" clId="Web-{BC3AC8F3-FF54-7F3B-E043-DDF8CE1E64DB}" dt="2020-04-11T20:12:20.351" v="490" actId="20577"/>
          <ac:spMkLst>
            <pc:docMk/>
            <pc:sldMk cId="577814146" sldId="279"/>
            <ac:spMk id="2" creationId="{329456AE-00BD-417F-883E-910696E210C4}"/>
          </ac:spMkLst>
        </pc:spChg>
        <pc:spChg chg="mod">
          <ac:chgData name="Nakhasi, Natasha" userId="S::nnakhasi@luc.edu::1ef1e6f5-4a5e-4697-9a23-482c5224ef53" providerId="AD" clId="Web-{BC3AC8F3-FF54-7F3B-E043-DDF8CE1E64DB}" dt="2020-04-11T20:12:37.085" v="508" actId="20577"/>
          <ac:spMkLst>
            <pc:docMk/>
            <pc:sldMk cId="577814146" sldId="279"/>
            <ac:spMk id="3" creationId="{D257FFE1-8845-46E0-8294-825F529A5C79}"/>
          </ac:spMkLst>
        </pc:spChg>
      </pc:sldChg>
    </pc:docChg>
  </pc:docChgLst>
  <pc:docChgLst>
    <pc:chgData name="Tran, Lynn" userId="S::ltran3@luc.edu::3a8ff4a3-2a05-4273-9daa-43a9cd0ba8ea" providerId="AD" clId="Web-{2C6C9ED5-1870-3BF7-3688-B9E1EA190E88}"/>
    <pc:docChg chg="addSld modSld">
      <pc:chgData name="Tran, Lynn" userId="S::ltran3@luc.edu::3a8ff4a3-2a05-4273-9daa-43a9cd0ba8ea" providerId="AD" clId="Web-{2C6C9ED5-1870-3BF7-3688-B9E1EA190E88}" dt="2020-04-13T20:48:54.293" v="1183" actId="20577"/>
      <pc:docMkLst>
        <pc:docMk/>
      </pc:docMkLst>
      <pc:sldChg chg="addSp modSp">
        <pc:chgData name="Tran, Lynn" userId="S::ltran3@luc.edu::3a8ff4a3-2a05-4273-9daa-43a9cd0ba8ea" providerId="AD" clId="Web-{2C6C9ED5-1870-3BF7-3688-B9E1EA190E88}" dt="2020-04-13T19:49:49.933" v="241" actId="1076"/>
        <pc:sldMkLst>
          <pc:docMk/>
          <pc:sldMk cId="1058462872" sldId="257"/>
        </pc:sldMkLst>
        <pc:spChg chg="mod">
          <ac:chgData name="Tran, Lynn" userId="S::ltran3@luc.edu::3a8ff4a3-2a05-4273-9daa-43a9cd0ba8ea" providerId="AD" clId="Web-{2C6C9ED5-1870-3BF7-3688-B9E1EA190E88}" dt="2020-04-13T19:49:20.167" v="237" actId="1076"/>
          <ac:spMkLst>
            <pc:docMk/>
            <pc:sldMk cId="1058462872" sldId="257"/>
            <ac:spMk id="2" creationId="{16AC427B-8B1C-4417-88F0-9BE3A147BF73}"/>
          </ac:spMkLst>
        </pc:spChg>
        <pc:spChg chg="mod">
          <ac:chgData name="Tran, Lynn" userId="S::ltran3@luc.edu::3a8ff4a3-2a05-4273-9daa-43a9cd0ba8ea" providerId="AD" clId="Web-{2C6C9ED5-1870-3BF7-3688-B9E1EA190E88}" dt="2020-04-13T19:41:41.243" v="86" actId="20577"/>
          <ac:spMkLst>
            <pc:docMk/>
            <pc:sldMk cId="1058462872" sldId="257"/>
            <ac:spMk id="3" creationId="{D5109CBF-4DC4-4F5B-B203-6A79C8C271D0}"/>
          </ac:spMkLst>
        </pc:spChg>
        <pc:picChg chg="add mod">
          <ac:chgData name="Tran, Lynn" userId="S::ltran3@luc.edu::3a8ff4a3-2a05-4273-9daa-43a9cd0ba8ea" providerId="AD" clId="Web-{2C6C9ED5-1870-3BF7-3688-B9E1EA190E88}" dt="2020-04-13T19:49:45.011" v="240" actId="1076"/>
          <ac:picMkLst>
            <pc:docMk/>
            <pc:sldMk cId="1058462872" sldId="257"/>
            <ac:picMk id="4" creationId="{70A49060-659C-4157-B05C-FCB994F213A4}"/>
          </ac:picMkLst>
        </pc:picChg>
        <pc:picChg chg="add mod">
          <ac:chgData name="Tran, Lynn" userId="S::ltran3@luc.edu::3a8ff4a3-2a05-4273-9daa-43a9cd0ba8ea" providerId="AD" clId="Web-{2C6C9ED5-1870-3BF7-3688-B9E1EA190E88}" dt="2020-04-13T19:49:49.933" v="241" actId="1076"/>
          <ac:picMkLst>
            <pc:docMk/>
            <pc:sldMk cId="1058462872" sldId="257"/>
            <ac:picMk id="5" creationId="{5F5657D7-ECF6-4C47-9B9D-8A20C39A7D3E}"/>
          </ac:picMkLst>
        </pc:picChg>
        <pc:picChg chg="mod">
          <ac:chgData name="Tran, Lynn" userId="S::ltran3@luc.edu::3a8ff4a3-2a05-4273-9daa-43a9cd0ba8ea" providerId="AD" clId="Web-{2C6C9ED5-1870-3BF7-3688-B9E1EA190E88}" dt="2020-04-13T19:40:35.743" v="36" actId="1076"/>
          <ac:picMkLst>
            <pc:docMk/>
            <pc:sldMk cId="1058462872" sldId="257"/>
            <ac:picMk id="7" creationId="{F8E1A521-673E-49D9-8CDA-A40639CE3C6C}"/>
          </ac:picMkLst>
        </pc:picChg>
        <pc:picChg chg="mod">
          <ac:chgData name="Tran, Lynn" userId="S::ltran3@luc.edu::3a8ff4a3-2a05-4273-9daa-43a9cd0ba8ea" providerId="AD" clId="Web-{2C6C9ED5-1870-3BF7-3688-B9E1EA190E88}" dt="2020-04-13T19:40:46.930" v="37" actId="1076"/>
          <ac:picMkLst>
            <pc:docMk/>
            <pc:sldMk cId="1058462872" sldId="257"/>
            <ac:picMk id="11" creationId="{29610881-513A-475E-B23A-098FD12A9DF9}"/>
          </ac:picMkLst>
        </pc:picChg>
      </pc:sldChg>
      <pc:sldChg chg="modSp">
        <pc:chgData name="Tran, Lynn" userId="S::ltran3@luc.edu::3a8ff4a3-2a05-4273-9daa-43a9cd0ba8ea" providerId="AD" clId="Web-{2C6C9ED5-1870-3BF7-3688-B9E1EA190E88}" dt="2020-04-13T19:41:59.274" v="93" actId="20577"/>
        <pc:sldMkLst>
          <pc:docMk/>
          <pc:sldMk cId="35594776" sldId="263"/>
        </pc:sldMkLst>
        <pc:spChg chg="mod">
          <ac:chgData name="Tran, Lynn" userId="S::ltran3@luc.edu::3a8ff4a3-2a05-4273-9daa-43a9cd0ba8ea" providerId="AD" clId="Web-{2C6C9ED5-1870-3BF7-3688-B9E1EA190E88}" dt="2020-04-13T19:41:59.274" v="93" actId="20577"/>
          <ac:spMkLst>
            <pc:docMk/>
            <pc:sldMk cId="35594776" sldId="263"/>
            <ac:spMk id="2" creationId="{3A8D1EC6-B5A1-4A7D-9EEF-821728A95C8E}"/>
          </ac:spMkLst>
        </pc:spChg>
      </pc:sldChg>
      <pc:sldChg chg="modSp">
        <pc:chgData name="Tran, Lynn" userId="S::ltran3@luc.edu::3a8ff4a3-2a05-4273-9daa-43a9cd0ba8ea" providerId="AD" clId="Web-{2C6C9ED5-1870-3BF7-3688-B9E1EA190E88}" dt="2020-04-13T19:56:03.731" v="354" actId="20577"/>
        <pc:sldMkLst>
          <pc:docMk/>
          <pc:sldMk cId="1411129897" sldId="264"/>
        </pc:sldMkLst>
        <pc:spChg chg="mod">
          <ac:chgData name="Tran, Lynn" userId="S::ltran3@luc.edu::3a8ff4a3-2a05-4273-9daa-43a9cd0ba8ea" providerId="AD" clId="Web-{2C6C9ED5-1870-3BF7-3688-B9E1EA190E88}" dt="2020-04-13T19:56:03.731" v="354" actId="20577"/>
          <ac:spMkLst>
            <pc:docMk/>
            <pc:sldMk cId="1411129897" sldId="264"/>
            <ac:spMk id="2" creationId="{83F4E56D-1263-48FC-A082-3CDBC5D93B8A}"/>
          </ac:spMkLst>
        </pc:spChg>
      </pc:sldChg>
      <pc:sldChg chg="modSp">
        <pc:chgData name="Tran, Lynn" userId="S::ltran3@luc.edu::3a8ff4a3-2a05-4273-9daa-43a9cd0ba8ea" providerId="AD" clId="Web-{2C6C9ED5-1870-3BF7-3688-B9E1EA190E88}" dt="2020-04-13T20:11:04.454" v="944" actId="1076"/>
        <pc:sldMkLst>
          <pc:docMk/>
          <pc:sldMk cId="4194401464" sldId="265"/>
        </pc:sldMkLst>
        <pc:spChg chg="mod">
          <ac:chgData name="Tran, Lynn" userId="S::ltran3@luc.edu::3a8ff4a3-2a05-4273-9daa-43a9cd0ba8ea" providerId="AD" clId="Web-{2C6C9ED5-1870-3BF7-3688-B9E1EA190E88}" dt="2020-04-13T20:11:04.454" v="944" actId="1076"/>
          <ac:spMkLst>
            <pc:docMk/>
            <pc:sldMk cId="4194401464" sldId="265"/>
            <ac:spMk id="2" creationId="{899B5677-56B2-4E0F-B26B-DFD677208398}"/>
          </ac:spMkLst>
        </pc:spChg>
      </pc:sldChg>
      <pc:sldChg chg="addSp delSp modSp">
        <pc:chgData name="Tran, Lynn" userId="S::ltran3@luc.edu::3a8ff4a3-2a05-4273-9daa-43a9cd0ba8ea" providerId="AD" clId="Web-{2C6C9ED5-1870-3BF7-3688-B9E1EA190E88}" dt="2020-04-13T20:38:20.743" v="1169" actId="14100"/>
        <pc:sldMkLst>
          <pc:docMk/>
          <pc:sldMk cId="2316627200" sldId="266"/>
        </pc:sldMkLst>
        <pc:graphicFrameChg chg="mod modGraphic">
          <ac:chgData name="Tran, Lynn" userId="S::ltran3@luc.edu::3a8ff4a3-2a05-4273-9daa-43a9cd0ba8ea" providerId="AD" clId="Web-{2C6C9ED5-1870-3BF7-3688-B9E1EA190E88}" dt="2020-04-13T20:38:20.743" v="1169" actId="14100"/>
          <ac:graphicFrameMkLst>
            <pc:docMk/>
            <pc:sldMk cId="2316627200" sldId="266"/>
            <ac:graphicFrameMk id="14" creationId="{0D9F6931-426E-4E97-A6CA-5D4BC73210D8}"/>
          </ac:graphicFrameMkLst>
        </pc:graphicFrameChg>
        <pc:picChg chg="del mod modCrop">
          <ac:chgData name="Tran, Lynn" userId="S::ltran3@luc.edu::3a8ff4a3-2a05-4273-9daa-43a9cd0ba8ea" providerId="AD" clId="Web-{2C6C9ED5-1870-3BF7-3688-B9E1EA190E88}" dt="2020-04-13T20:28:20.537" v="1101"/>
          <ac:picMkLst>
            <pc:docMk/>
            <pc:sldMk cId="2316627200" sldId="266"/>
            <ac:picMk id="10" creationId="{0D5DC268-0831-4629-B37F-894D574C6CE9}"/>
          </ac:picMkLst>
        </pc:picChg>
        <pc:picChg chg="del mod">
          <ac:chgData name="Tran, Lynn" userId="S::ltran3@luc.edu::3a8ff4a3-2a05-4273-9daa-43a9cd0ba8ea" providerId="AD" clId="Web-{2C6C9ED5-1870-3BF7-3688-B9E1EA190E88}" dt="2020-04-13T20:28:18.443" v="1100"/>
          <ac:picMkLst>
            <pc:docMk/>
            <pc:sldMk cId="2316627200" sldId="266"/>
            <ac:picMk id="13" creationId="{99AB4117-1EE0-48B0-BC4E-B225961AB6C2}"/>
          </ac:picMkLst>
        </pc:picChg>
        <pc:picChg chg="add del">
          <ac:chgData name="Tran, Lynn" userId="S::ltran3@luc.edu::3a8ff4a3-2a05-4273-9daa-43a9cd0ba8ea" providerId="AD" clId="Web-{2C6C9ED5-1870-3BF7-3688-B9E1EA190E88}" dt="2020-04-13T20:28:16.834" v="1099"/>
          <ac:picMkLst>
            <pc:docMk/>
            <pc:sldMk cId="2316627200" sldId="266"/>
            <ac:picMk id="18" creationId="{788141DF-D274-4DA1-A7D7-3D70B31E91D6}"/>
          </ac:picMkLst>
        </pc:picChg>
        <pc:picChg chg="mod modCrop">
          <ac:chgData name="Tran, Lynn" userId="S::ltran3@luc.edu::3a8ff4a3-2a05-4273-9daa-43a9cd0ba8ea" providerId="AD" clId="Web-{2C6C9ED5-1870-3BF7-3688-B9E1EA190E88}" dt="2020-04-13T20:32:48.648" v="1151" actId="1076"/>
          <ac:picMkLst>
            <pc:docMk/>
            <pc:sldMk cId="2316627200" sldId="266"/>
            <ac:picMk id="531" creationId="{19D0D604-4356-45E7-B03F-EE6F75BFF762}"/>
          </ac:picMkLst>
        </pc:picChg>
        <pc:picChg chg="mod modCrop">
          <ac:chgData name="Tran, Lynn" userId="S::ltran3@luc.edu::3a8ff4a3-2a05-4273-9daa-43a9cd0ba8ea" providerId="AD" clId="Web-{2C6C9ED5-1870-3BF7-3688-B9E1EA190E88}" dt="2020-04-13T20:33:03.101" v="1154" actId="1076"/>
          <ac:picMkLst>
            <pc:docMk/>
            <pc:sldMk cId="2316627200" sldId="266"/>
            <ac:picMk id="652" creationId="{C2515BEC-9867-46EA-860A-69DB05B4C634}"/>
          </ac:picMkLst>
        </pc:picChg>
        <pc:picChg chg="mod">
          <ac:chgData name="Tran, Lynn" userId="S::ltran3@luc.edu::3a8ff4a3-2a05-4273-9daa-43a9cd0ba8ea" providerId="AD" clId="Web-{2C6C9ED5-1870-3BF7-3688-B9E1EA190E88}" dt="2020-04-13T20:32:00.585" v="1145" actId="14100"/>
          <ac:picMkLst>
            <pc:docMk/>
            <pc:sldMk cId="2316627200" sldId="266"/>
            <ac:picMk id="675" creationId="{B92B3DFC-B30F-41AE-BF08-C62097A274C9}"/>
          </ac:picMkLst>
        </pc:picChg>
      </pc:sldChg>
      <pc:sldChg chg="modSp">
        <pc:chgData name="Tran, Lynn" userId="S::ltran3@luc.edu::3a8ff4a3-2a05-4273-9daa-43a9cd0ba8ea" providerId="AD" clId="Web-{2C6C9ED5-1870-3BF7-3688-B9E1EA190E88}" dt="2020-04-13T20:12:49.111" v="988" actId="20577"/>
        <pc:sldMkLst>
          <pc:docMk/>
          <pc:sldMk cId="357769282" sldId="269"/>
        </pc:sldMkLst>
        <pc:spChg chg="mod">
          <ac:chgData name="Tran, Lynn" userId="S::ltran3@luc.edu::3a8ff4a3-2a05-4273-9daa-43a9cd0ba8ea" providerId="AD" clId="Web-{2C6C9ED5-1870-3BF7-3688-B9E1EA190E88}" dt="2020-04-13T20:12:49.111" v="988" actId="20577"/>
          <ac:spMkLst>
            <pc:docMk/>
            <pc:sldMk cId="357769282" sldId="269"/>
            <ac:spMk id="2" creationId="{3A8D1EC6-B5A1-4A7D-9EEF-821728A95C8E}"/>
          </ac:spMkLst>
        </pc:spChg>
      </pc:sldChg>
      <pc:sldChg chg="addSp modSp">
        <pc:chgData name="Tran, Lynn" userId="S::ltran3@luc.edu::3a8ff4a3-2a05-4273-9daa-43a9cd0ba8ea" providerId="AD" clId="Web-{2C6C9ED5-1870-3BF7-3688-B9E1EA190E88}" dt="2020-04-13T20:25:33.833" v="1078" actId="1076"/>
        <pc:sldMkLst>
          <pc:docMk/>
          <pc:sldMk cId="1488750203" sldId="270"/>
        </pc:sldMkLst>
        <pc:graphicFrameChg chg="mod">
          <ac:chgData name="Tran, Lynn" userId="S::ltran3@luc.edu::3a8ff4a3-2a05-4273-9daa-43a9cd0ba8ea" providerId="AD" clId="Web-{2C6C9ED5-1870-3BF7-3688-B9E1EA190E88}" dt="2020-04-13T19:57:29.607" v="438" actId="14100"/>
          <ac:graphicFrameMkLst>
            <pc:docMk/>
            <pc:sldMk cId="1488750203" sldId="270"/>
            <ac:graphicFrameMk id="14" creationId="{0D9F6931-426E-4E97-A6CA-5D4BC73210D8}"/>
          </ac:graphicFrameMkLst>
        </pc:graphicFrameChg>
        <pc:picChg chg="add mod">
          <ac:chgData name="Tran, Lynn" userId="S::ltran3@luc.edu::3a8ff4a3-2a05-4273-9daa-43a9cd0ba8ea" providerId="AD" clId="Web-{2C6C9ED5-1870-3BF7-3688-B9E1EA190E88}" dt="2020-04-13T20:25:33.833" v="1078" actId="1076"/>
          <ac:picMkLst>
            <pc:docMk/>
            <pc:sldMk cId="1488750203" sldId="270"/>
            <ac:picMk id="24" creationId="{BDACE9A5-B2AA-4260-9E74-17A4006B9537}"/>
          </ac:picMkLst>
        </pc:picChg>
      </pc:sldChg>
      <pc:sldChg chg="modSp">
        <pc:chgData name="Tran, Lynn" userId="S::ltran3@luc.edu::3a8ff4a3-2a05-4273-9daa-43a9cd0ba8ea" providerId="AD" clId="Web-{2C6C9ED5-1870-3BF7-3688-B9E1EA190E88}" dt="2020-04-13T19:54:02.168" v="266" actId="1076"/>
        <pc:sldMkLst>
          <pc:docMk/>
          <pc:sldMk cId="3785744455" sldId="271"/>
        </pc:sldMkLst>
        <pc:spChg chg="mod">
          <ac:chgData name="Tran, Lynn" userId="S::ltran3@luc.edu::3a8ff4a3-2a05-4273-9daa-43a9cd0ba8ea" providerId="AD" clId="Web-{2C6C9ED5-1870-3BF7-3688-B9E1EA190E88}" dt="2020-04-13T19:54:02.168" v="266" actId="1076"/>
          <ac:spMkLst>
            <pc:docMk/>
            <pc:sldMk cId="3785744455" sldId="271"/>
            <ac:spMk id="2" creationId="{16AC427B-8B1C-4417-88F0-9BE3A147BF73}"/>
          </ac:spMkLst>
        </pc:spChg>
        <pc:picChg chg="mod">
          <ac:chgData name="Tran, Lynn" userId="S::ltran3@luc.edu::3a8ff4a3-2a05-4273-9daa-43a9cd0ba8ea" providerId="AD" clId="Web-{2C6C9ED5-1870-3BF7-3688-B9E1EA190E88}" dt="2020-04-13T19:53:33.121" v="265" actId="1076"/>
          <ac:picMkLst>
            <pc:docMk/>
            <pc:sldMk cId="3785744455" sldId="271"/>
            <ac:picMk id="3" creationId="{DFDC5BBC-0333-401F-AC79-D7902F9E6C73}"/>
          </ac:picMkLst>
        </pc:picChg>
      </pc:sldChg>
      <pc:sldChg chg="modSp">
        <pc:chgData name="Tran, Lynn" userId="S::ltran3@luc.edu::3a8ff4a3-2a05-4273-9daa-43a9cd0ba8ea" providerId="AD" clId="Web-{2C6C9ED5-1870-3BF7-3688-B9E1EA190E88}" dt="2020-04-13T19:54:03.684" v="270" actId="1076"/>
        <pc:sldMkLst>
          <pc:docMk/>
          <pc:sldMk cId="690730202" sldId="272"/>
        </pc:sldMkLst>
        <pc:spChg chg="mod">
          <ac:chgData name="Tran, Lynn" userId="S::ltran3@luc.edu::3a8ff4a3-2a05-4273-9daa-43a9cd0ba8ea" providerId="AD" clId="Web-{2C6C9ED5-1870-3BF7-3688-B9E1EA190E88}" dt="2020-04-13T19:54:03.684" v="270" actId="1076"/>
          <ac:spMkLst>
            <pc:docMk/>
            <pc:sldMk cId="690730202" sldId="272"/>
            <ac:spMk id="2" creationId="{16AC427B-8B1C-4417-88F0-9BE3A147BF73}"/>
          </ac:spMkLst>
        </pc:spChg>
        <pc:picChg chg="mod">
          <ac:chgData name="Tran, Lynn" userId="S::ltran3@luc.edu::3a8ff4a3-2a05-4273-9daa-43a9cd0ba8ea" providerId="AD" clId="Web-{2C6C9ED5-1870-3BF7-3688-B9E1EA190E88}" dt="2020-04-13T19:54:03.590" v="269" actId="1076"/>
          <ac:picMkLst>
            <pc:docMk/>
            <pc:sldMk cId="690730202" sldId="272"/>
            <ac:picMk id="3" creationId="{4804D81E-1569-406F-B5B4-8E65519868FA}"/>
          </ac:picMkLst>
        </pc:picChg>
      </pc:sldChg>
      <pc:sldChg chg="modSp">
        <pc:chgData name="Tran, Lynn" userId="S::ltran3@luc.edu::3a8ff4a3-2a05-4273-9daa-43a9cd0ba8ea" providerId="AD" clId="Web-{2C6C9ED5-1870-3BF7-3688-B9E1EA190E88}" dt="2020-04-13T19:54:31.668" v="275" actId="1076"/>
        <pc:sldMkLst>
          <pc:docMk/>
          <pc:sldMk cId="2102378662" sldId="273"/>
        </pc:sldMkLst>
        <pc:spChg chg="mod">
          <ac:chgData name="Tran, Lynn" userId="S::ltran3@luc.edu::3a8ff4a3-2a05-4273-9daa-43a9cd0ba8ea" providerId="AD" clId="Web-{2C6C9ED5-1870-3BF7-3688-B9E1EA190E88}" dt="2020-04-13T19:54:31.668" v="275" actId="1076"/>
          <ac:spMkLst>
            <pc:docMk/>
            <pc:sldMk cId="2102378662" sldId="273"/>
            <ac:spMk id="2" creationId="{16AC427B-8B1C-4417-88F0-9BE3A147BF73}"/>
          </ac:spMkLst>
        </pc:spChg>
        <pc:picChg chg="mod">
          <ac:chgData name="Tran, Lynn" userId="S::ltran3@luc.edu::3a8ff4a3-2a05-4273-9daa-43a9cd0ba8ea" providerId="AD" clId="Web-{2C6C9ED5-1870-3BF7-3688-B9E1EA190E88}" dt="2020-04-13T19:54:27.465" v="274" actId="1076"/>
          <ac:picMkLst>
            <pc:docMk/>
            <pc:sldMk cId="2102378662" sldId="273"/>
            <ac:picMk id="3" creationId="{0DA05D00-512C-4B2C-B913-6A20755F9DBA}"/>
          </ac:picMkLst>
        </pc:picChg>
      </pc:sldChg>
      <pc:sldChg chg="modSp">
        <pc:chgData name="Tran, Lynn" userId="S::ltran3@luc.edu::3a8ff4a3-2a05-4273-9daa-43a9cd0ba8ea" providerId="AD" clId="Web-{2C6C9ED5-1870-3BF7-3688-B9E1EA190E88}" dt="2020-04-13T19:54:54.778" v="279" actId="1076"/>
        <pc:sldMkLst>
          <pc:docMk/>
          <pc:sldMk cId="3399348529" sldId="274"/>
        </pc:sldMkLst>
        <pc:spChg chg="mod">
          <ac:chgData name="Tran, Lynn" userId="S::ltran3@luc.edu::3a8ff4a3-2a05-4273-9daa-43a9cd0ba8ea" providerId="AD" clId="Web-{2C6C9ED5-1870-3BF7-3688-B9E1EA190E88}" dt="2020-04-13T19:54:54.778" v="279" actId="1076"/>
          <ac:spMkLst>
            <pc:docMk/>
            <pc:sldMk cId="3399348529" sldId="274"/>
            <ac:spMk id="2" creationId="{16AC427B-8B1C-4417-88F0-9BE3A147BF73}"/>
          </ac:spMkLst>
        </pc:spChg>
        <pc:picChg chg="mod">
          <ac:chgData name="Tran, Lynn" userId="S::ltran3@luc.edu::3a8ff4a3-2a05-4273-9daa-43a9cd0ba8ea" providerId="AD" clId="Web-{2C6C9ED5-1870-3BF7-3688-B9E1EA190E88}" dt="2020-04-13T19:54:51.075" v="278" actId="1076"/>
          <ac:picMkLst>
            <pc:docMk/>
            <pc:sldMk cId="3399348529" sldId="274"/>
            <ac:picMk id="3" creationId="{1E32DB90-3B1D-410E-BD23-964994C402E3}"/>
          </ac:picMkLst>
        </pc:picChg>
      </pc:sldChg>
      <pc:sldChg chg="addSp modSp modNotes">
        <pc:chgData name="Tran, Lynn" userId="S::ltran3@luc.edu::3a8ff4a3-2a05-4273-9daa-43a9cd0ba8ea" providerId="AD" clId="Web-{2C6C9ED5-1870-3BF7-3688-B9E1EA190E88}" dt="2020-04-13T20:07:24.156" v="879" actId="20577"/>
        <pc:sldMkLst>
          <pc:docMk/>
          <pc:sldMk cId="1773605034" sldId="275"/>
        </pc:sldMkLst>
        <pc:spChg chg="add mod">
          <ac:chgData name="Tran, Lynn" userId="S::ltran3@luc.edu::3a8ff4a3-2a05-4273-9daa-43a9cd0ba8ea" providerId="AD" clId="Web-{2C6C9ED5-1870-3BF7-3688-B9E1EA190E88}" dt="2020-04-13T20:07:24.156" v="879" actId="20577"/>
          <ac:spMkLst>
            <pc:docMk/>
            <pc:sldMk cId="1773605034" sldId="275"/>
            <ac:spMk id="3" creationId="{06A26F5D-3ED1-410E-A8EE-641F74C69CA3}"/>
          </ac:spMkLst>
        </pc:spChg>
      </pc:sldChg>
      <pc:sldChg chg="modNotes">
        <pc:chgData name="Tran, Lynn" userId="S::ltran3@luc.edu::3a8ff4a3-2a05-4273-9daa-43a9cd0ba8ea" providerId="AD" clId="Web-{2C6C9ED5-1870-3BF7-3688-B9E1EA190E88}" dt="2020-04-13T19:55:42.153" v="345"/>
        <pc:sldMkLst>
          <pc:docMk/>
          <pc:sldMk cId="1166209601" sldId="276"/>
        </pc:sldMkLst>
      </pc:sldChg>
      <pc:sldChg chg="modSp">
        <pc:chgData name="Tran, Lynn" userId="S::ltran3@luc.edu::3a8ff4a3-2a05-4273-9daa-43a9cd0ba8ea" providerId="AD" clId="Web-{2C6C9ED5-1870-3BF7-3688-B9E1EA190E88}" dt="2020-04-13T20:26:14.958" v="1081" actId="20577"/>
        <pc:sldMkLst>
          <pc:docMk/>
          <pc:sldMk cId="2178369095" sldId="277"/>
        </pc:sldMkLst>
        <pc:spChg chg="mod">
          <ac:chgData name="Tran, Lynn" userId="S::ltran3@luc.edu::3a8ff4a3-2a05-4273-9daa-43a9cd0ba8ea" providerId="AD" clId="Web-{2C6C9ED5-1870-3BF7-3688-B9E1EA190E88}" dt="2020-04-13T19:57:38.263" v="453" actId="20577"/>
          <ac:spMkLst>
            <pc:docMk/>
            <pc:sldMk cId="2178369095" sldId="277"/>
            <ac:spMk id="2" creationId="{83F4E56D-1263-48FC-A082-3CDBC5D93B8A}"/>
          </ac:spMkLst>
        </pc:spChg>
        <pc:spChg chg="mod">
          <ac:chgData name="Tran, Lynn" userId="S::ltran3@luc.edu::3a8ff4a3-2a05-4273-9daa-43a9cd0ba8ea" providerId="AD" clId="Web-{2C6C9ED5-1870-3BF7-3688-B9E1EA190E88}" dt="2020-04-13T20:26:14.958" v="1081" actId="20577"/>
          <ac:spMkLst>
            <pc:docMk/>
            <pc:sldMk cId="2178369095" sldId="277"/>
            <ac:spMk id="3" creationId="{529DD335-1695-406B-BE63-13E57D2F6154}"/>
          </ac:spMkLst>
        </pc:spChg>
      </pc:sldChg>
      <pc:sldChg chg="addSp modSp">
        <pc:chgData name="Tran, Lynn" userId="S::ltran3@luc.edu::3a8ff4a3-2a05-4273-9daa-43a9cd0ba8ea" providerId="AD" clId="Web-{2C6C9ED5-1870-3BF7-3688-B9E1EA190E88}" dt="2020-04-13T20:15:57.299" v="1069" actId="1076"/>
        <pc:sldMkLst>
          <pc:docMk/>
          <pc:sldMk cId="3920361895" sldId="278"/>
        </pc:sldMkLst>
        <pc:spChg chg="add mod">
          <ac:chgData name="Tran, Lynn" userId="S::ltran3@luc.edu::3a8ff4a3-2a05-4273-9daa-43a9cd0ba8ea" providerId="AD" clId="Web-{2C6C9ED5-1870-3BF7-3688-B9E1EA190E88}" dt="2020-04-13T20:15:57.299" v="1069" actId="1076"/>
          <ac:spMkLst>
            <pc:docMk/>
            <pc:sldMk cId="3920361895" sldId="278"/>
            <ac:spMk id="3" creationId="{8BFB01A3-A372-4328-9CD2-294B40BAA631}"/>
          </ac:spMkLst>
        </pc:spChg>
      </pc:sldChg>
      <pc:sldChg chg="modSp">
        <pc:chgData name="Tran, Lynn" userId="S::ltran3@luc.edu::3a8ff4a3-2a05-4273-9daa-43a9cd0ba8ea" providerId="AD" clId="Web-{2C6C9ED5-1870-3BF7-3688-B9E1EA190E88}" dt="2020-04-13T20:16:06.971" v="1072" actId="20577"/>
        <pc:sldMkLst>
          <pc:docMk/>
          <pc:sldMk cId="577814146" sldId="279"/>
        </pc:sldMkLst>
        <pc:spChg chg="mod">
          <ac:chgData name="Tran, Lynn" userId="S::ltran3@luc.edu::3a8ff4a3-2a05-4273-9daa-43a9cd0ba8ea" providerId="AD" clId="Web-{2C6C9ED5-1870-3BF7-3688-B9E1EA190E88}" dt="2020-04-13T20:16:06.971" v="1072" actId="20577"/>
          <ac:spMkLst>
            <pc:docMk/>
            <pc:sldMk cId="577814146" sldId="279"/>
            <ac:spMk id="2" creationId="{329456AE-00BD-417F-883E-910696E210C4}"/>
          </ac:spMkLst>
        </pc:spChg>
      </pc:sldChg>
      <pc:sldChg chg="modSp">
        <pc:chgData name="Tran, Lynn" userId="S::ltran3@luc.edu::3a8ff4a3-2a05-4273-9daa-43a9cd0ba8ea" providerId="AD" clId="Web-{2C6C9ED5-1870-3BF7-3688-B9E1EA190E88}" dt="2020-04-13T20:48:50.933" v="1181" actId="20577"/>
        <pc:sldMkLst>
          <pc:docMk/>
          <pc:sldMk cId="3777643381" sldId="280"/>
        </pc:sldMkLst>
        <pc:spChg chg="mod">
          <ac:chgData name="Tran, Lynn" userId="S::ltran3@luc.edu::3a8ff4a3-2a05-4273-9daa-43a9cd0ba8ea" providerId="AD" clId="Web-{2C6C9ED5-1870-3BF7-3688-B9E1EA190E88}" dt="2020-04-13T20:48:50.933" v="1181" actId="20577"/>
          <ac:spMkLst>
            <pc:docMk/>
            <pc:sldMk cId="3777643381" sldId="280"/>
            <ac:spMk id="9" creationId="{6375F79A-2450-4D41-9239-3CFBC0FF4FEB}"/>
          </ac:spMkLst>
        </pc:spChg>
        <pc:picChg chg="mod">
          <ac:chgData name="Tran, Lynn" userId="S::ltran3@luc.edu::3a8ff4a3-2a05-4273-9daa-43a9cd0ba8ea" providerId="AD" clId="Web-{2C6C9ED5-1870-3BF7-3688-B9E1EA190E88}" dt="2020-04-13T19:59:16.388" v="655" actId="14100"/>
          <ac:picMkLst>
            <pc:docMk/>
            <pc:sldMk cId="3777643381" sldId="280"/>
            <ac:picMk id="3" creationId="{0D2D55E9-3B22-4205-B5D9-708BC06356CA}"/>
          </ac:picMkLst>
        </pc:picChg>
      </pc:sldChg>
      <pc:sldChg chg="modSp">
        <pc:chgData name="Tran, Lynn" userId="S::ltran3@luc.edu::3a8ff4a3-2a05-4273-9daa-43a9cd0ba8ea" providerId="AD" clId="Web-{2C6C9ED5-1870-3BF7-3688-B9E1EA190E88}" dt="2020-04-13T19:52:45.246" v="258" actId="1076"/>
        <pc:sldMkLst>
          <pc:docMk/>
          <pc:sldMk cId="1752873800" sldId="281"/>
        </pc:sldMkLst>
        <pc:spChg chg="mod">
          <ac:chgData name="Tran, Lynn" userId="S::ltran3@luc.edu::3a8ff4a3-2a05-4273-9daa-43a9cd0ba8ea" providerId="AD" clId="Web-{2C6C9ED5-1870-3BF7-3688-B9E1EA190E88}" dt="2020-04-13T19:52:45.246" v="258" actId="1076"/>
          <ac:spMkLst>
            <pc:docMk/>
            <pc:sldMk cId="1752873800" sldId="281"/>
            <ac:spMk id="2" creationId="{16AC427B-8B1C-4417-88F0-9BE3A147BF73}"/>
          </ac:spMkLst>
        </pc:spChg>
        <pc:picChg chg="mod">
          <ac:chgData name="Tran, Lynn" userId="S::ltran3@luc.edu::3a8ff4a3-2a05-4273-9daa-43a9cd0ba8ea" providerId="AD" clId="Web-{2C6C9ED5-1870-3BF7-3688-B9E1EA190E88}" dt="2020-04-13T19:52:42.933" v="257" actId="1076"/>
          <ac:picMkLst>
            <pc:docMk/>
            <pc:sldMk cId="1752873800" sldId="281"/>
            <ac:picMk id="3" creationId="{52056A00-88AC-4CD3-83AC-A753E0201764}"/>
          </ac:picMkLst>
        </pc:picChg>
      </pc:sldChg>
      <pc:sldChg chg="modSp">
        <pc:chgData name="Tran, Lynn" userId="S::ltran3@luc.edu::3a8ff4a3-2a05-4273-9daa-43a9cd0ba8ea" providerId="AD" clId="Web-{2C6C9ED5-1870-3BF7-3688-B9E1EA190E88}" dt="2020-04-13T19:46:21.104" v="216" actId="20577"/>
        <pc:sldMkLst>
          <pc:docMk/>
          <pc:sldMk cId="3851117605" sldId="282"/>
        </pc:sldMkLst>
        <pc:spChg chg="mod">
          <ac:chgData name="Tran, Lynn" userId="S::ltran3@luc.edu::3a8ff4a3-2a05-4273-9daa-43a9cd0ba8ea" providerId="AD" clId="Web-{2C6C9ED5-1870-3BF7-3688-B9E1EA190E88}" dt="2020-04-13T19:46:21.104" v="216" actId="20577"/>
          <ac:spMkLst>
            <pc:docMk/>
            <pc:sldMk cId="3851117605" sldId="282"/>
            <ac:spMk id="2" creationId="{16AC427B-8B1C-4417-88F0-9BE3A147BF73}"/>
          </ac:spMkLst>
        </pc:spChg>
        <pc:spChg chg="mod">
          <ac:chgData name="Tran, Lynn" userId="S::ltran3@luc.edu::3a8ff4a3-2a05-4273-9daa-43a9cd0ba8ea" providerId="AD" clId="Web-{2C6C9ED5-1870-3BF7-3688-B9E1EA190E88}" dt="2020-04-13T19:45:39.057" v="193" actId="1076"/>
          <ac:spMkLst>
            <pc:docMk/>
            <pc:sldMk cId="3851117605" sldId="282"/>
            <ac:spMk id="3" creationId="{D5109CBF-4DC4-4F5B-B203-6A79C8C271D0}"/>
          </ac:spMkLst>
        </pc:spChg>
        <pc:picChg chg="mod">
          <ac:chgData name="Tran, Lynn" userId="S::ltran3@luc.edu::3a8ff4a3-2a05-4273-9daa-43a9cd0ba8ea" providerId="AD" clId="Web-{2C6C9ED5-1870-3BF7-3688-B9E1EA190E88}" dt="2020-04-13T19:45:47.463" v="194" actId="1076"/>
          <ac:picMkLst>
            <pc:docMk/>
            <pc:sldMk cId="3851117605" sldId="282"/>
            <ac:picMk id="4" creationId="{180E4A9B-9248-4DD0-A52E-309DF02ED183}"/>
          </ac:picMkLst>
        </pc:picChg>
      </pc:sldChg>
      <pc:sldChg chg="addSp delSp modSp">
        <pc:chgData name="Tran, Lynn" userId="S::ltran3@luc.edu::3a8ff4a3-2a05-4273-9daa-43a9cd0ba8ea" providerId="AD" clId="Web-{2C6C9ED5-1870-3BF7-3688-B9E1EA190E88}" dt="2020-04-13T19:51:52.668" v="251" actId="14100"/>
        <pc:sldMkLst>
          <pc:docMk/>
          <pc:sldMk cId="1294220419" sldId="283"/>
        </pc:sldMkLst>
        <pc:spChg chg="mod">
          <ac:chgData name="Tran, Lynn" userId="S::ltran3@luc.edu::3a8ff4a3-2a05-4273-9daa-43a9cd0ba8ea" providerId="AD" clId="Web-{2C6C9ED5-1870-3BF7-3688-B9E1EA190E88}" dt="2020-04-13T19:44:36.087" v="176" actId="14100"/>
          <ac:spMkLst>
            <pc:docMk/>
            <pc:sldMk cId="1294220419" sldId="283"/>
            <ac:spMk id="2" creationId="{16AC427B-8B1C-4417-88F0-9BE3A147BF73}"/>
          </ac:spMkLst>
        </pc:spChg>
        <pc:spChg chg="mod">
          <ac:chgData name="Tran, Lynn" userId="S::ltran3@luc.edu::3a8ff4a3-2a05-4273-9daa-43a9cd0ba8ea" providerId="AD" clId="Web-{2C6C9ED5-1870-3BF7-3688-B9E1EA190E88}" dt="2020-04-13T19:43:02.212" v="118" actId="1076"/>
          <ac:spMkLst>
            <pc:docMk/>
            <pc:sldMk cId="1294220419" sldId="283"/>
            <ac:spMk id="3" creationId="{D5109CBF-4DC4-4F5B-B203-6A79C8C271D0}"/>
          </ac:spMkLst>
        </pc:spChg>
        <pc:picChg chg="del mod">
          <ac:chgData name="Tran, Lynn" userId="S::ltran3@luc.edu::3a8ff4a3-2a05-4273-9daa-43a9cd0ba8ea" providerId="AD" clId="Web-{2C6C9ED5-1870-3BF7-3688-B9E1EA190E88}" dt="2020-04-13T19:51:30.792" v="247"/>
          <ac:picMkLst>
            <pc:docMk/>
            <pc:sldMk cId="1294220419" sldId="283"/>
            <ac:picMk id="4" creationId="{C6C9EA1A-2A62-4D9F-8896-36B651DB6381}"/>
          </ac:picMkLst>
        </pc:picChg>
        <pc:picChg chg="add mod">
          <ac:chgData name="Tran, Lynn" userId="S::ltran3@luc.edu::3a8ff4a3-2a05-4273-9daa-43a9cd0ba8ea" providerId="AD" clId="Web-{2C6C9ED5-1870-3BF7-3688-B9E1EA190E88}" dt="2020-04-13T19:51:52.668" v="251" actId="14100"/>
          <ac:picMkLst>
            <pc:docMk/>
            <pc:sldMk cId="1294220419" sldId="283"/>
            <ac:picMk id="5" creationId="{497220AB-B9FE-43B2-8081-1AA3368B9907}"/>
          </ac:picMkLst>
        </pc:picChg>
        <pc:picChg chg="mod">
          <ac:chgData name="Tran, Lynn" userId="S::ltran3@luc.edu::3a8ff4a3-2a05-4273-9daa-43a9cd0ba8ea" providerId="AD" clId="Web-{2C6C9ED5-1870-3BF7-3688-B9E1EA190E88}" dt="2020-04-13T19:42:57.150" v="117" actId="1076"/>
          <ac:picMkLst>
            <pc:docMk/>
            <pc:sldMk cId="1294220419" sldId="283"/>
            <ac:picMk id="6" creationId="{28481AB6-AC07-46E3-9D44-F368CAC6E273}"/>
          </ac:picMkLst>
        </pc:picChg>
        <pc:picChg chg="add mod">
          <ac:chgData name="Tran, Lynn" userId="S::ltran3@luc.edu::3a8ff4a3-2a05-4273-9daa-43a9cd0ba8ea" providerId="AD" clId="Web-{2C6C9ED5-1870-3BF7-3688-B9E1EA190E88}" dt="2020-04-13T19:51:45.355" v="250" actId="1076"/>
          <ac:picMkLst>
            <pc:docMk/>
            <pc:sldMk cId="1294220419" sldId="283"/>
            <ac:picMk id="7" creationId="{F07427E1-DA46-4EEF-A26D-45AD6D0C8E11}"/>
          </ac:picMkLst>
        </pc:picChg>
      </pc:sldChg>
      <pc:sldChg chg="addSp delSp modSp new mod setBg">
        <pc:chgData name="Tran, Lynn" userId="S::ltran3@luc.edu::3a8ff4a3-2a05-4273-9daa-43a9cd0ba8ea" providerId="AD" clId="Web-{2C6C9ED5-1870-3BF7-3688-B9E1EA190E88}" dt="2020-04-13T20:39:31.759" v="1180" actId="1076"/>
        <pc:sldMkLst>
          <pc:docMk/>
          <pc:sldMk cId="4089019187" sldId="284"/>
        </pc:sldMkLst>
        <pc:spChg chg="mod">
          <ac:chgData name="Tran, Lynn" userId="S::ltran3@luc.edu::3a8ff4a3-2a05-4273-9daa-43a9cd0ba8ea" providerId="AD" clId="Web-{2C6C9ED5-1870-3BF7-3688-B9E1EA190E88}" dt="2020-04-13T20:33:51.945" v="1158" actId="20577"/>
          <ac:spMkLst>
            <pc:docMk/>
            <pc:sldMk cId="4089019187" sldId="284"/>
            <ac:spMk id="2" creationId="{84932ABB-A070-4F0A-9321-DB38C5CE432F}"/>
          </ac:spMkLst>
        </pc:spChg>
        <pc:spChg chg="add">
          <ac:chgData name="Tran, Lynn" userId="S::ltran3@luc.edu::3a8ff4a3-2a05-4273-9daa-43a9cd0ba8ea" providerId="AD" clId="Web-{2C6C9ED5-1870-3BF7-3688-B9E1EA190E88}" dt="2020-04-13T20:33:44.648" v="1155"/>
          <ac:spMkLst>
            <pc:docMk/>
            <pc:sldMk cId="4089019187" sldId="284"/>
            <ac:spMk id="14" creationId="{323D50B8-1D27-420D-BA4A-249914120C5D}"/>
          </ac:spMkLst>
        </pc:spChg>
        <pc:spChg chg="add">
          <ac:chgData name="Tran, Lynn" userId="S::ltran3@luc.edu::3a8ff4a3-2a05-4273-9daa-43a9cd0ba8ea" providerId="AD" clId="Web-{2C6C9ED5-1870-3BF7-3688-B9E1EA190E88}" dt="2020-04-13T20:33:44.648" v="1155"/>
          <ac:spMkLst>
            <pc:docMk/>
            <pc:sldMk cId="4089019187" sldId="284"/>
            <ac:spMk id="16" creationId="{2EFBB176-B6C1-4B5A-AADA-F930947E09CC}"/>
          </ac:spMkLst>
        </pc:spChg>
        <pc:spChg chg="mod">
          <ac:chgData name="Tran, Lynn" userId="S::ltran3@luc.edu::3a8ff4a3-2a05-4273-9daa-43a9cd0ba8ea" providerId="AD" clId="Web-{2C6C9ED5-1870-3BF7-3688-B9E1EA190E88}" dt="2020-04-13T20:39:31.759" v="1180" actId="1076"/>
          <ac:spMkLst>
            <pc:docMk/>
            <pc:sldMk cId="4089019187" sldId="284"/>
            <ac:spMk id="17" creationId="{A8215799-1EBD-4BBE-AE2D-19013CA90029}"/>
          </ac:spMkLst>
        </pc:spChg>
        <pc:spChg chg="add">
          <ac:chgData name="Tran, Lynn" userId="S::ltran3@luc.edu::3a8ff4a3-2a05-4273-9daa-43a9cd0ba8ea" providerId="AD" clId="Web-{2C6C9ED5-1870-3BF7-3688-B9E1EA190E88}" dt="2020-04-13T20:33:44.648" v="1155"/>
          <ac:spMkLst>
            <pc:docMk/>
            <pc:sldMk cId="4089019187" sldId="284"/>
            <ac:spMk id="18" creationId="{918CDC34-0F26-409D-B10F-578D4DCC46DE}"/>
          </ac:spMkLst>
        </pc:spChg>
        <pc:spChg chg="mod">
          <ac:chgData name="Tran, Lynn" userId="S::ltran3@luc.edu::3a8ff4a3-2a05-4273-9daa-43a9cd0ba8ea" providerId="AD" clId="Web-{2C6C9ED5-1870-3BF7-3688-B9E1EA190E88}" dt="2020-04-13T20:39:12.868" v="1177" actId="1076"/>
          <ac:spMkLst>
            <pc:docMk/>
            <pc:sldMk cId="4089019187" sldId="284"/>
            <ac:spMk id="19" creationId="{AC03547F-853E-4B8C-9D50-7E692BAAA068}"/>
          </ac:spMkLst>
        </pc:spChg>
        <pc:spChg chg="mod">
          <ac:chgData name="Tran, Lynn" userId="S::ltran3@luc.edu::3a8ff4a3-2a05-4273-9daa-43a9cd0ba8ea" providerId="AD" clId="Web-{2C6C9ED5-1870-3BF7-3688-B9E1EA190E88}" dt="2020-04-13T20:39:17.290" v="1178" actId="1076"/>
          <ac:spMkLst>
            <pc:docMk/>
            <pc:sldMk cId="4089019187" sldId="284"/>
            <ac:spMk id="20" creationId="{0BF65BC0-9CDA-4E14-B9F0-E03957D6277E}"/>
          </ac:spMkLst>
        </pc:spChg>
        <pc:picChg chg="add mod ord">
          <ac:chgData name="Tran, Lynn" userId="S::ltran3@luc.edu::3a8ff4a3-2a05-4273-9daa-43a9cd0ba8ea" providerId="AD" clId="Web-{2C6C9ED5-1870-3BF7-3688-B9E1EA190E88}" dt="2020-04-13T20:39:02.915" v="1176" actId="1076"/>
          <ac:picMkLst>
            <pc:docMk/>
            <pc:sldMk cId="4089019187" sldId="284"/>
            <ac:picMk id="5" creationId="{B2A53FFE-4B4D-4AC0-8AAA-4EE045BBDCB2}"/>
          </ac:picMkLst>
        </pc:picChg>
        <pc:picChg chg="add del mod">
          <ac:chgData name="Tran, Lynn" userId="S::ltran3@luc.edu::3a8ff4a3-2a05-4273-9daa-43a9cd0ba8ea" providerId="AD" clId="Web-{2C6C9ED5-1870-3BF7-3688-B9E1EA190E88}" dt="2020-04-13T20:27:37.959" v="1089"/>
          <ac:picMkLst>
            <pc:docMk/>
            <pc:sldMk cId="4089019187" sldId="284"/>
            <ac:picMk id="7" creationId="{52312F03-6932-4EDF-9346-05A1025C9958}"/>
          </ac:picMkLst>
        </pc:picChg>
        <pc:picChg chg="mod">
          <ac:chgData name="Tran, Lynn" userId="S::ltran3@luc.edu::3a8ff4a3-2a05-4273-9daa-43a9cd0ba8ea" providerId="AD" clId="Web-{2C6C9ED5-1870-3BF7-3688-B9E1EA190E88}" dt="2020-04-13T20:39:22.743" v="1179" actId="1076"/>
          <ac:picMkLst>
            <pc:docMk/>
            <pc:sldMk cId="4089019187" sldId="284"/>
            <ac:picMk id="8" creationId="{37D82211-2DFC-4B22-9112-036167919B88}"/>
          </ac:picMkLst>
        </pc:picChg>
        <pc:picChg chg="add mod">
          <ac:chgData name="Tran, Lynn" userId="S::ltran3@luc.edu::3a8ff4a3-2a05-4273-9daa-43a9cd0ba8ea" providerId="AD" clId="Web-{2C6C9ED5-1870-3BF7-3688-B9E1EA190E88}" dt="2020-04-13T20:38:58.540" v="1175" actId="1076"/>
          <ac:picMkLst>
            <pc:docMk/>
            <pc:sldMk cId="4089019187" sldId="284"/>
            <ac:picMk id="9" creationId="{1692DF00-46FE-45EF-AE94-7F89D54677C2}"/>
          </ac:picMkLst>
        </pc:picChg>
        <pc:picChg chg="mod">
          <ac:chgData name="Tran, Lynn" userId="S::ltran3@luc.edu::3a8ff4a3-2a05-4273-9daa-43a9cd0ba8ea" providerId="AD" clId="Web-{2C6C9ED5-1870-3BF7-3688-B9E1EA190E88}" dt="2020-04-13T20:38:53.915" v="1174" actId="1076"/>
          <ac:picMkLst>
            <pc:docMk/>
            <pc:sldMk cId="4089019187" sldId="284"/>
            <ac:picMk id="11" creationId="{836D9A4A-6528-4714-9E09-3622FE8A4076}"/>
          </ac:picMkLst>
        </pc:picChg>
        <pc:picChg chg="mod">
          <ac:chgData name="Tran, Lynn" userId="S::ltran3@luc.edu::3a8ff4a3-2a05-4273-9daa-43a9cd0ba8ea" providerId="AD" clId="Web-{2C6C9ED5-1870-3BF7-3688-B9E1EA190E88}" dt="2020-04-13T20:38:51.868" v="1173" actId="1076"/>
          <ac:picMkLst>
            <pc:docMk/>
            <pc:sldMk cId="4089019187" sldId="284"/>
            <ac:picMk id="13" creationId="{03290C64-D8B2-47FC-814C-395E7C036EC4}"/>
          </ac:picMkLst>
        </pc:picChg>
      </pc:sldChg>
    </pc:docChg>
  </pc:docChgLst>
  <pc:docChgLst>
    <pc:chgData name="Guest User" userId="S::urn:spo:anon#d2dcf249e09687400d26eb0ee1fd8f8ea277152180c533d6c7a08e76d96648b2::" providerId="AD" clId="Web-{38CDE62D-2DE8-A33B-62B8-5DD324193F8E}"/>
    <pc:docChg chg="modSld">
      <pc:chgData name="Guest User" userId="S::urn:spo:anon#d2dcf249e09687400d26eb0ee1fd8f8ea277152180c533d6c7a08e76d96648b2::" providerId="AD" clId="Web-{38CDE62D-2DE8-A33B-62B8-5DD324193F8E}" dt="2020-04-15T04:39:50.079" v="36" actId="1076"/>
      <pc:docMkLst>
        <pc:docMk/>
      </pc:docMkLst>
      <pc:sldChg chg="addSp delSp modSp">
        <pc:chgData name="Guest User" userId="S::urn:spo:anon#d2dcf249e09687400d26eb0ee1fd8f8ea277152180c533d6c7a08e76d96648b2::" providerId="AD" clId="Web-{38CDE62D-2DE8-A33B-62B8-5DD324193F8E}" dt="2020-04-15T03:19:58.984" v="27" actId="1076"/>
        <pc:sldMkLst>
          <pc:docMk/>
          <pc:sldMk cId="35594776" sldId="263"/>
        </pc:sldMkLst>
        <pc:spChg chg="add del mod">
          <ac:chgData name="Guest User" userId="S::urn:spo:anon#d2dcf249e09687400d26eb0ee1fd8f8ea277152180c533d6c7a08e76d96648b2::" providerId="AD" clId="Web-{38CDE62D-2DE8-A33B-62B8-5DD324193F8E}" dt="2020-04-15T03:06:02.463" v="5"/>
          <ac:spMkLst>
            <pc:docMk/>
            <pc:sldMk cId="35594776" sldId="263"/>
            <ac:spMk id="4" creationId="{E2516069-74C2-4B83-8933-B9D77BF1E44C}"/>
          </ac:spMkLst>
        </pc:spChg>
        <pc:spChg chg="add mod">
          <ac:chgData name="Guest User" userId="S::urn:spo:anon#d2dcf249e09687400d26eb0ee1fd8f8ea277152180c533d6c7a08e76d96648b2::" providerId="AD" clId="Web-{38CDE62D-2DE8-A33B-62B8-5DD324193F8E}" dt="2020-04-15T03:19:58.984" v="27" actId="1076"/>
          <ac:spMkLst>
            <pc:docMk/>
            <pc:sldMk cId="35594776" sldId="263"/>
            <ac:spMk id="6" creationId="{F8BCD1F5-6CFB-4925-A024-EE4317D11242}"/>
          </ac:spMkLst>
        </pc:spChg>
      </pc:sldChg>
      <pc:sldChg chg="modSp">
        <pc:chgData name="Guest User" userId="S::urn:spo:anon#d2dcf249e09687400d26eb0ee1fd8f8ea277152180c533d6c7a08e76d96648b2::" providerId="AD" clId="Web-{38CDE62D-2DE8-A33B-62B8-5DD324193F8E}" dt="2020-04-15T04:39:50.079" v="36" actId="1076"/>
        <pc:sldMkLst>
          <pc:docMk/>
          <pc:sldMk cId="357769282" sldId="269"/>
        </pc:sldMkLst>
        <pc:picChg chg="mod">
          <ac:chgData name="Guest User" userId="S::urn:spo:anon#d2dcf249e09687400d26eb0ee1fd8f8ea277152180c533d6c7a08e76d96648b2::" providerId="AD" clId="Web-{38CDE62D-2DE8-A33B-62B8-5DD324193F8E}" dt="2020-04-15T04:39:50.079" v="36" actId="1076"/>
          <ac:picMkLst>
            <pc:docMk/>
            <pc:sldMk cId="357769282" sldId="269"/>
            <ac:picMk id="6" creationId="{91FF9BF4-AD4F-4DB6-BAF6-6A8B34BE443F}"/>
          </ac:picMkLst>
        </pc:picChg>
      </pc:sldChg>
      <pc:sldChg chg="addSp delSp modSp">
        <pc:chgData name="Guest User" userId="S::urn:spo:anon#d2dcf249e09687400d26eb0ee1fd8f8ea277152180c533d6c7a08e76d96648b2::" providerId="AD" clId="Web-{38CDE62D-2DE8-A33B-62B8-5DD324193F8E}" dt="2020-04-15T03:40:17.258" v="35" actId="1076"/>
        <pc:sldMkLst>
          <pc:docMk/>
          <pc:sldMk cId="1488750203" sldId="270"/>
        </pc:sldMkLst>
        <pc:picChg chg="add mod">
          <ac:chgData name="Guest User" userId="S::urn:spo:anon#d2dcf249e09687400d26eb0ee1fd8f8ea277152180c533d6c7a08e76d96648b2::" providerId="AD" clId="Web-{38CDE62D-2DE8-A33B-62B8-5DD324193F8E}" dt="2020-04-15T03:40:17.258" v="35" actId="1076"/>
          <ac:picMkLst>
            <pc:docMk/>
            <pc:sldMk cId="1488750203" sldId="270"/>
            <ac:picMk id="8" creationId="{5422BD66-2BE2-477F-AB0F-4FED3C6DBDD9}"/>
          </ac:picMkLst>
        </pc:picChg>
        <pc:picChg chg="mod">
          <ac:chgData name="Guest User" userId="S::urn:spo:anon#d2dcf249e09687400d26eb0ee1fd8f8ea277152180c533d6c7a08e76d96648b2::" providerId="AD" clId="Web-{38CDE62D-2DE8-A33B-62B8-5DD324193F8E}" dt="2020-04-15T03:39:37.288" v="31" actId="1076"/>
          <ac:picMkLst>
            <pc:docMk/>
            <pc:sldMk cId="1488750203" sldId="270"/>
            <ac:picMk id="13" creationId="{D75EADAF-6EEC-46CD-ADA2-C69B003CE9D4}"/>
          </ac:picMkLst>
        </pc:picChg>
        <pc:picChg chg="del">
          <ac:chgData name="Guest User" userId="S::urn:spo:anon#d2dcf249e09687400d26eb0ee1fd8f8ea277152180c533d6c7a08e76d96648b2::" providerId="AD" clId="Web-{38CDE62D-2DE8-A33B-62B8-5DD324193F8E}" dt="2020-04-15T03:39:08.458" v="28"/>
          <ac:picMkLst>
            <pc:docMk/>
            <pc:sldMk cId="1488750203" sldId="270"/>
            <ac:picMk id="24" creationId="{BDACE9A5-B2AA-4260-9E74-17A4006B9537}"/>
          </ac:picMkLst>
        </pc:picChg>
      </pc:sldChg>
    </pc:docChg>
  </pc:docChgLst>
  <pc:docChgLst>
    <pc:chgData name="Lopez, Joshua" userId="S::jlopez21@luc.edu::9cd0525c-20ae-4100-a67b-5adb42cfd647" providerId="AD" clId="Web-{05C09E49-196B-4127-9346-2E3FE433581A}"/>
    <pc:docChg chg="modSld">
      <pc:chgData name="Lopez, Joshua" userId="S::jlopez21@luc.edu::9cd0525c-20ae-4100-a67b-5adb42cfd647" providerId="AD" clId="Web-{05C09E49-196B-4127-9346-2E3FE433581A}" dt="2020-04-12T02:09:27.682" v="49" actId="1076"/>
      <pc:docMkLst>
        <pc:docMk/>
      </pc:docMkLst>
      <pc:sldChg chg="modSp">
        <pc:chgData name="Lopez, Joshua" userId="S::jlopez21@luc.edu::9cd0525c-20ae-4100-a67b-5adb42cfd647" providerId="AD" clId="Web-{05C09E49-196B-4127-9346-2E3FE433581A}" dt="2020-04-12T02:09:27.682" v="49" actId="1076"/>
        <pc:sldMkLst>
          <pc:docMk/>
          <pc:sldMk cId="2316627200" sldId="266"/>
        </pc:sldMkLst>
        <pc:graphicFrameChg chg="modGraphic">
          <ac:chgData name="Lopez, Joshua" userId="S::jlopez21@luc.edu::9cd0525c-20ae-4100-a67b-5adb42cfd647" providerId="AD" clId="Web-{05C09E49-196B-4127-9346-2E3FE433581A}" dt="2020-04-12T02:04:25.918" v="48" actId="20577"/>
          <ac:graphicFrameMkLst>
            <pc:docMk/>
            <pc:sldMk cId="2316627200" sldId="266"/>
            <ac:graphicFrameMk id="14" creationId="{0D9F6931-426E-4E97-A6CA-5D4BC73210D8}"/>
          </ac:graphicFrameMkLst>
        </pc:graphicFrameChg>
        <pc:picChg chg="mod">
          <ac:chgData name="Lopez, Joshua" userId="S::jlopez21@luc.edu::9cd0525c-20ae-4100-a67b-5adb42cfd647" providerId="AD" clId="Web-{05C09E49-196B-4127-9346-2E3FE433581A}" dt="2020-04-12T02:09:27.682" v="49" actId="1076"/>
          <ac:picMkLst>
            <pc:docMk/>
            <pc:sldMk cId="2316627200" sldId="266"/>
            <ac:picMk id="652" creationId="{C2515BEC-9867-46EA-860A-69DB05B4C634}"/>
          </ac:picMkLst>
        </pc:picChg>
      </pc:sldChg>
    </pc:docChg>
  </pc:docChgLst>
  <pc:docChgLst>
    <pc:chgData name="Guest User" userId="S::urn:spo:anon#d2dcf249e09687400d26eb0ee1fd8f8ea277152180c533d6c7a08e76d96648b2::" providerId="AD" clId="Web-{A9F31473-C57E-6A24-83CB-4101081E9943}"/>
    <pc:docChg chg="modSld">
      <pc:chgData name="Guest User" userId="S::urn:spo:anon#d2dcf249e09687400d26eb0ee1fd8f8ea277152180c533d6c7a08e76d96648b2::" providerId="AD" clId="Web-{A9F31473-C57E-6A24-83CB-4101081E9943}" dt="2020-04-15T04:43:38.349" v="112" actId="1076"/>
      <pc:docMkLst>
        <pc:docMk/>
      </pc:docMkLst>
      <pc:sldChg chg="addSp delSp modSp">
        <pc:chgData name="Guest User" userId="S::urn:spo:anon#d2dcf249e09687400d26eb0ee1fd8f8ea277152180c533d6c7a08e76d96648b2::" providerId="AD" clId="Web-{A9F31473-C57E-6A24-83CB-4101081E9943}" dt="2020-04-15T04:43:38.349" v="112" actId="1076"/>
        <pc:sldMkLst>
          <pc:docMk/>
          <pc:sldMk cId="2178369095" sldId="277"/>
        </pc:sldMkLst>
        <pc:spChg chg="del">
          <ac:chgData name="Guest User" userId="S::urn:spo:anon#d2dcf249e09687400d26eb0ee1fd8f8ea277152180c533d6c7a08e76d96648b2::" providerId="AD" clId="Web-{A9F31473-C57E-6A24-83CB-4101081E9943}" dt="2020-04-15T04:41:15.599" v="0"/>
          <ac:spMkLst>
            <pc:docMk/>
            <pc:sldMk cId="2178369095" sldId="277"/>
            <ac:spMk id="3" creationId="{529DD335-1695-406B-BE63-13E57D2F6154}"/>
          </ac:spMkLst>
        </pc:spChg>
        <pc:spChg chg="add mod">
          <ac:chgData name="Guest User" userId="S::urn:spo:anon#d2dcf249e09687400d26eb0ee1fd8f8ea277152180c533d6c7a08e76d96648b2::" providerId="AD" clId="Web-{A9F31473-C57E-6A24-83CB-4101081E9943}" dt="2020-04-15T04:43:24.724" v="102" actId="1076"/>
          <ac:spMkLst>
            <pc:docMk/>
            <pc:sldMk cId="2178369095" sldId="277"/>
            <ac:spMk id="13" creationId="{1E585F1E-C291-4654-9D3C-A5143E47A714}"/>
          </ac:spMkLst>
        </pc:spChg>
        <pc:spChg chg="add mod">
          <ac:chgData name="Guest User" userId="S::urn:spo:anon#d2dcf249e09687400d26eb0ee1fd8f8ea277152180c533d6c7a08e76d96648b2::" providerId="AD" clId="Web-{A9F31473-C57E-6A24-83CB-4101081E9943}" dt="2020-04-15T04:43:38.349" v="112" actId="1076"/>
          <ac:spMkLst>
            <pc:docMk/>
            <pc:sldMk cId="2178369095" sldId="277"/>
            <ac:spMk id="14" creationId="{024B5617-D8E3-407F-A40F-F508DE43AB98}"/>
          </ac:spMkLst>
        </pc:spChg>
        <pc:picChg chg="add mod ord">
          <ac:chgData name="Guest User" userId="S::urn:spo:anon#d2dcf249e09687400d26eb0ee1fd8f8ea277152180c533d6c7a08e76d96648b2::" providerId="AD" clId="Web-{A9F31473-C57E-6A24-83CB-4101081E9943}" dt="2020-04-15T04:42:41.880" v="17" actId="1076"/>
          <ac:picMkLst>
            <pc:docMk/>
            <pc:sldMk cId="2178369095" sldId="277"/>
            <ac:picMk id="4" creationId="{E25EFEFC-2831-4988-941C-75385AD3F5BF}"/>
          </ac:picMkLst>
        </pc:picChg>
        <pc:picChg chg="add mod">
          <ac:chgData name="Guest User" userId="S::urn:spo:anon#d2dcf249e09687400d26eb0ee1fd8f8ea277152180c533d6c7a08e76d96648b2::" providerId="AD" clId="Web-{A9F31473-C57E-6A24-83CB-4101081E9943}" dt="2020-04-15T04:42:45.677" v="18" actId="14100"/>
          <ac:picMkLst>
            <pc:docMk/>
            <pc:sldMk cId="2178369095" sldId="277"/>
            <ac:picMk id="6" creationId="{A0EA228A-A3BC-453C-B4E6-4C935D9DC819}"/>
          </ac:picMkLst>
        </pc:picChg>
        <pc:picChg chg="add mod">
          <ac:chgData name="Guest User" userId="S::urn:spo:anon#d2dcf249e09687400d26eb0ee1fd8f8ea277152180c533d6c7a08e76d96648b2::" providerId="AD" clId="Web-{A9F31473-C57E-6A24-83CB-4101081E9943}" dt="2020-04-15T04:42:54.459" v="19" actId="14100"/>
          <ac:picMkLst>
            <pc:docMk/>
            <pc:sldMk cId="2178369095" sldId="277"/>
            <ac:picMk id="9" creationId="{7B7E01D0-CD60-43DD-BB64-BBD84392900E}"/>
          </ac:picMkLst>
        </pc:picChg>
      </pc:sldChg>
    </pc:docChg>
  </pc:docChgLst>
  <pc:docChgLst>
    <pc:chgData name="Nakhasi, Natasha" userId="S::nnakhasi@luc.edu::1ef1e6f5-4a5e-4697-9a23-482c5224ef53" providerId="AD" clId="Web-{9C62241B-ED29-A363-5D48-FBD101921799}"/>
    <pc:docChg chg="modSld">
      <pc:chgData name="Nakhasi, Natasha" userId="S::nnakhasi@luc.edu::1ef1e6f5-4a5e-4697-9a23-482c5224ef53" providerId="AD" clId="Web-{9C62241B-ED29-A363-5D48-FBD101921799}" dt="2020-04-14T03:54:30.422" v="4" actId="1076"/>
      <pc:docMkLst>
        <pc:docMk/>
      </pc:docMkLst>
      <pc:sldChg chg="addSp modSp">
        <pc:chgData name="Nakhasi, Natasha" userId="S::nnakhasi@luc.edu::1ef1e6f5-4a5e-4697-9a23-482c5224ef53" providerId="AD" clId="Web-{9C62241B-ED29-A363-5D48-FBD101921799}" dt="2020-04-14T03:54:30.422" v="4" actId="1076"/>
        <pc:sldMkLst>
          <pc:docMk/>
          <pc:sldMk cId="1488750203" sldId="270"/>
        </pc:sldMkLst>
        <pc:picChg chg="add mod">
          <ac:chgData name="Nakhasi, Natasha" userId="S::nnakhasi@luc.edu::1ef1e6f5-4a5e-4697-9a23-482c5224ef53" providerId="AD" clId="Web-{9C62241B-ED29-A363-5D48-FBD101921799}" dt="2020-04-14T03:54:30.422" v="4" actId="1076"/>
          <ac:picMkLst>
            <pc:docMk/>
            <pc:sldMk cId="1488750203" sldId="270"/>
            <ac:picMk id="13" creationId="{D75EADAF-6EEC-46CD-ADA2-C69B003CE9D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435E9D-BBB7-4734-8382-B3F14216CEB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8ADDC3D-F684-480E-BA19-CDC03F774C63}">
      <dgm:prSet/>
      <dgm:spPr/>
      <dgm:t>
        <a:bodyPr/>
        <a:lstStyle/>
        <a:p>
          <a:r>
            <a:rPr lang="en-US" baseline="0"/>
            <a:t>Analytical Formula</a:t>
          </a:r>
          <a:endParaRPr lang="en-US"/>
        </a:p>
      </dgm:t>
    </dgm:pt>
    <dgm:pt modelId="{02897C0B-CC77-40D0-B3EC-079A92775E7B}" type="parTrans" cxnId="{4F9796BB-5318-4494-9ADB-9EEE24F440EC}">
      <dgm:prSet/>
      <dgm:spPr/>
      <dgm:t>
        <a:bodyPr/>
        <a:lstStyle/>
        <a:p>
          <a:endParaRPr lang="en-US"/>
        </a:p>
      </dgm:t>
    </dgm:pt>
    <dgm:pt modelId="{435A003A-14F0-4EEF-8694-422AA7DF7A3F}" type="sibTrans" cxnId="{4F9796BB-5318-4494-9ADB-9EEE24F440EC}">
      <dgm:prSet/>
      <dgm:spPr/>
      <dgm:t>
        <a:bodyPr/>
        <a:lstStyle/>
        <a:p>
          <a:endParaRPr lang="en-US"/>
        </a:p>
      </dgm:t>
    </dgm:pt>
    <dgm:pt modelId="{3BEE02C2-DD29-427D-B2AE-BBBC31C5BE82}">
      <dgm:prSet/>
      <dgm:spPr/>
      <dgm:t>
        <a:bodyPr/>
        <a:lstStyle/>
        <a:p>
          <a:r>
            <a:rPr lang="en-US" baseline="0"/>
            <a:t>D.C. Calculation</a:t>
          </a:r>
          <a:endParaRPr lang="en-US"/>
        </a:p>
      </dgm:t>
    </dgm:pt>
    <dgm:pt modelId="{B813983F-C154-4A68-AD25-F516BDF87FFB}" type="parTrans" cxnId="{9A669DFC-FE37-407B-BF51-018B67C5B874}">
      <dgm:prSet/>
      <dgm:spPr/>
      <dgm:t>
        <a:bodyPr/>
        <a:lstStyle/>
        <a:p>
          <a:endParaRPr lang="en-US"/>
        </a:p>
      </dgm:t>
    </dgm:pt>
    <dgm:pt modelId="{A4D68CB6-2C0F-4FCB-9163-551E4C176A90}" type="sibTrans" cxnId="{9A669DFC-FE37-407B-BF51-018B67C5B874}">
      <dgm:prSet/>
      <dgm:spPr/>
      <dgm:t>
        <a:bodyPr/>
        <a:lstStyle/>
        <a:p>
          <a:endParaRPr lang="en-US"/>
        </a:p>
      </dgm:t>
    </dgm:pt>
    <dgm:pt modelId="{49CFB648-3631-4BD3-817D-73773B034764}">
      <dgm:prSet phldr="0"/>
      <dgm:spPr/>
      <dgm:t>
        <a:bodyPr/>
        <a:lstStyle/>
        <a:p>
          <a:pPr rtl="0"/>
          <a:endParaRPr lang="en-US" baseline="0">
            <a:latin typeface="Century Schoolbook" panose="02040604050505020304"/>
          </a:endParaRPr>
        </a:p>
      </dgm:t>
    </dgm:pt>
    <dgm:pt modelId="{0CA23CC6-1270-4495-8ED3-D3218E156974}" type="parTrans" cxnId="{71F92814-E3DC-47D2-8EAF-6A07CB6F8BF1}">
      <dgm:prSet/>
      <dgm:spPr/>
    </dgm:pt>
    <dgm:pt modelId="{C96925BB-ED66-4095-AA64-63B44CDCF9BB}" type="sibTrans" cxnId="{71F92814-E3DC-47D2-8EAF-6A07CB6F8BF1}">
      <dgm:prSet/>
      <dgm:spPr/>
      <dgm:t>
        <a:bodyPr/>
        <a:lstStyle/>
        <a:p>
          <a:endParaRPr lang="en-US"/>
        </a:p>
      </dgm:t>
    </dgm:pt>
    <dgm:pt modelId="{F6ADF276-1BD7-4611-A036-64E836DC566B}">
      <dgm:prSet phldr="0"/>
      <dgm:spPr/>
      <dgm:t>
        <a:bodyPr/>
        <a:lstStyle/>
        <a:p>
          <a:pPr rtl="0"/>
          <a:endParaRPr lang="en-US" baseline="0">
            <a:latin typeface="Century Schoolbook" panose="02040604050505020304"/>
          </a:endParaRPr>
        </a:p>
      </dgm:t>
    </dgm:pt>
    <dgm:pt modelId="{AD4DB112-0338-49D2-A6A8-FF80298DA665}" type="parTrans" cxnId="{E375E556-955F-4811-82FC-E4EC6EEC34F1}">
      <dgm:prSet/>
      <dgm:spPr/>
    </dgm:pt>
    <dgm:pt modelId="{333EE869-6D34-4565-9191-54FE8C73AC41}" type="sibTrans" cxnId="{E375E556-955F-4811-82FC-E4EC6EEC34F1}">
      <dgm:prSet/>
      <dgm:spPr/>
      <dgm:t>
        <a:bodyPr/>
        <a:lstStyle/>
        <a:p>
          <a:endParaRPr lang="en-US"/>
        </a:p>
      </dgm:t>
    </dgm:pt>
    <dgm:pt modelId="{42AD0AEF-67A8-42F2-A336-3441D781F060}">
      <dgm:prSet phldr="0"/>
      <dgm:spPr/>
      <dgm:t>
        <a:bodyPr/>
        <a:lstStyle/>
        <a:p>
          <a:endParaRPr lang="en-US" baseline="0">
            <a:latin typeface="Century Schoolbook" panose="02040604050505020304"/>
          </a:endParaRPr>
        </a:p>
      </dgm:t>
    </dgm:pt>
    <dgm:pt modelId="{35EB4020-BF4E-406F-B645-B267D4233E51}" type="parTrans" cxnId="{C40E4ADF-2EF4-482E-98CC-F6AC4CF87E0F}">
      <dgm:prSet/>
      <dgm:spPr/>
    </dgm:pt>
    <dgm:pt modelId="{F884C567-93CD-4B80-8DCC-3C23FA4DE132}" type="sibTrans" cxnId="{C40E4ADF-2EF4-482E-98CC-F6AC4CF87E0F}">
      <dgm:prSet/>
      <dgm:spPr/>
    </dgm:pt>
    <dgm:pt modelId="{0180B7A1-B805-4287-B6A1-1DAB6A0CD654}">
      <dgm:prSet phldr="0"/>
      <dgm:spPr/>
      <dgm:t>
        <a:bodyPr/>
        <a:lstStyle/>
        <a:p>
          <a:endParaRPr lang="en-US" baseline="0">
            <a:latin typeface="Century Schoolbook" panose="02040604050505020304"/>
          </a:endParaRPr>
        </a:p>
      </dgm:t>
    </dgm:pt>
    <dgm:pt modelId="{4D4520D5-2FC5-46D2-AEAE-2E5FB3F23E40}" type="parTrans" cxnId="{C32EBB5F-80CE-4A84-A031-954D6332CBC5}">
      <dgm:prSet/>
      <dgm:spPr/>
    </dgm:pt>
    <dgm:pt modelId="{64BCEE68-CEAC-4785-B513-A40CFF41668A}" type="sibTrans" cxnId="{C32EBB5F-80CE-4A84-A031-954D6332CBC5}">
      <dgm:prSet/>
      <dgm:spPr/>
    </dgm:pt>
    <dgm:pt modelId="{E1B938E6-B2E7-40BD-9660-1761522554D5}">
      <dgm:prSet phldr="0"/>
      <dgm:spPr/>
      <dgm:t>
        <a:bodyPr/>
        <a:lstStyle/>
        <a:p>
          <a:endParaRPr lang="en-US" baseline="0">
            <a:latin typeface="Century Schoolbook" panose="02040604050505020304"/>
          </a:endParaRPr>
        </a:p>
      </dgm:t>
    </dgm:pt>
    <dgm:pt modelId="{5F6C897F-F1C1-4146-BDA0-FE9A670F0F6C}" type="parTrans" cxnId="{F4F02838-8694-497D-96A0-4277F71F1E40}">
      <dgm:prSet/>
      <dgm:spPr/>
    </dgm:pt>
    <dgm:pt modelId="{E6E0D9F3-3455-4B47-99D1-7F4832230F61}" type="sibTrans" cxnId="{F4F02838-8694-497D-96A0-4277F71F1E40}">
      <dgm:prSet/>
      <dgm:spPr/>
    </dgm:pt>
    <dgm:pt modelId="{41893671-1345-4AEA-B5F1-02B1BCE62088}">
      <dgm:prSet phldr="0"/>
      <dgm:spPr/>
      <dgm:t>
        <a:bodyPr/>
        <a:lstStyle/>
        <a:p>
          <a:endParaRPr lang="en-US" baseline="0">
            <a:latin typeface="Century Schoolbook" panose="02040604050505020304"/>
          </a:endParaRPr>
        </a:p>
      </dgm:t>
    </dgm:pt>
    <dgm:pt modelId="{58AC7DA7-8D01-4F58-AF1D-A5AD27C6DF58}" type="parTrans" cxnId="{332B3DB3-1A87-44E7-BD0F-E8F37A86823F}">
      <dgm:prSet/>
      <dgm:spPr/>
    </dgm:pt>
    <dgm:pt modelId="{94A900A1-1194-428E-BC37-6A3A224270F7}" type="sibTrans" cxnId="{332B3DB3-1A87-44E7-BD0F-E8F37A86823F}">
      <dgm:prSet/>
      <dgm:spPr/>
    </dgm:pt>
    <dgm:pt modelId="{D330F03C-DEB4-4B26-92CB-34B2146FC030}">
      <dgm:prSet phldr="0"/>
      <dgm:spPr/>
      <dgm:t>
        <a:bodyPr/>
        <a:lstStyle/>
        <a:p>
          <a:endParaRPr lang="en-US" baseline="0">
            <a:latin typeface="Century Schoolbook" panose="02040604050505020304"/>
          </a:endParaRPr>
        </a:p>
      </dgm:t>
    </dgm:pt>
    <dgm:pt modelId="{4235412C-8F02-41D1-BDF9-DE255ACF96AE}" type="parTrans" cxnId="{D2AFE53E-DB0D-46CE-91D9-495991CD3877}">
      <dgm:prSet/>
      <dgm:spPr/>
    </dgm:pt>
    <dgm:pt modelId="{26E7BEAD-0CBD-4A9E-A09B-9D7714242F04}" type="sibTrans" cxnId="{D2AFE53E-DB0D-46CE-91D9-495991CD3877}">
      <dgm:prSet/>
      <dgm:spPr/>
    </dgm:pt>
    <dgm:pt modelId="{95071C2D-3869-40A6-8076-A9730F5B8266}">
      <dgm:prSet phldr="0"/>
      <dgm:spPr/>
      <dgm:t>
        <a:bodyPr/>
        <a:lstStyle/>
        <a:p>
          <a:endParaRPr lang="en-US" baseline="0">
            <a:latin typeface="Century Schoolbook" panose="02040604050505020304"/>
          </a:endParaRPr>
        </a:p>
      </dgm:t>
    </dgm:pt>
    <dgm:pt modelId="{599E0CDD-165A-45D1-AB18-E274F48C3242}" type="parTrans" cxnId="{F80BAE27-8596-4DC6-8DFF-CCEECD872C0D}">
      <dgm:prSet/>
      <dgm:spPr/>
    </dgm:pt>
    <dgm:pt modelId="{0CD43338-96B9-424C-A577-1C014DC9DB3E}" type="sibTrans" cxnId="{F80BAE27-8596-4DC6-8DFF-CCEECD872C0D}">
      <dgm:prSet/>
      <dgm:spPr/>
    </dgm:pt>
    <dgm:pt modelId="{1E62B7BD-4C51-4725-A1E0-B9ADF7512161}">
      <dgm:prSet phldr="0"/>
      <dgm:spPr/>
      <dgm:t>
        <a:bodyPr/>
        <a:lstStyle/>
        <a:p>
          <a:endParaRPr lang="en-US" baseline="0">
            <a:latin typeface="Century Schoolbook" panose="02040604050505020304"/>
          </a:endParaRPr>
        </a:p>
      </dgm:t>
    </dgm:pt>
    <dgm:pt modelId="{F2AF0BB6-1EEE-48D5-9B17-4BA483A11600}" type="parTrans" cxnId="{FA8E93E2-0E1D-4D42-842F-2D87C4606454}">
      <dgm:prSet/>
      <dgm:spPr/>
    </dgm:pt>
    <dgm:pt modelId="{D0A568CC-3DB4-4133-B4A3-749ED5E514B4}" type="sibTrans" cxnId="{FA8E93E2-0E1D-4D42-842F-2D87C4606454}">
      <dgm:prSet/>
      <dgm:spPr/>
    </dgm:pt>
    <dgm:pt modelId="{7F4FEC62-484A-4BAD-BD66-1527778BBBE9}">
      <dgm:prSet phldr="0"/>
      <dgm:spPr/>
      <dgm:t>
        <a:bodyPr/>
        <a:lstStyle/>
        <a:p>
          <a:endParaRPr lang="en-US" baseline="0">
            <a:latin typeface="Century Schoolbook" panose="02040604050505020304"/>
          </a:endParaRPr>
        </a:p>
      </dgm:t>
    </dgm:pt>
    <dgm:pt modelId="{3D46EA8B-E6D1-4C67-A9A8-1DECC1178082}" type="parTrans" cxnId="{D67D4934-55B0-41CA-B600-915062187C9A}">
      <dgm:prSet/>
      <dgm:spPr/>
    </dgm:pt>
    <dgm:pt modelId="{0EC60FBF-DDE9-4C2F-BA61-52A85AB0146D}" type="sibTrans" cxnId="{D67D4934-55B0-41CA-B600-915062187C9A}">
      <dgm:prSet/>
      <dgm:spPr/>
    </dgm:pt>
    <dgm:pt modelId="{485B1433-75E1-434F-8E46-41B2F21E7AF9}">
      <dgm:prSet phldr="0"/>
      <dgm:spPr/>
      <dgm:t>
        <a:bodyPr/>
        <a:lstStyle/>
        <a:p>
          <a:endParaRPr lang="en-US" baseline="0">
            <a:latin typeface="Century Schoolbook" panose="02040604050505020304"/>
          </a:endParaRPr>
        </a:p>
      </dgm:t>
    </dgm:pt>
    <dgm:pt modelId="{2AD5B7D2-21BB-4316-A3A8-3CFD4B24581A}" type="parTrans" cxnId="{331158EF-3F17-409F-8A44-2A74E4985FD9}">
      <dgm:prSet/>
      <dgm:spPr/>
    </dgm:pt>
    <dgm:pt modelId="{A8926D66-964D-470E-814D-344EC09B4504}" type="sibTrans" cxnId="{331158EF-3F17-409F-8A44-2A74E4985FD9}">
      <dgm:prSet/>
      <dgm:spPr/>
    </dgm:pt>
    <dgm:pt modelId="{29A6F530-3476-44C1-9869-A894C0827AA9}">
      <dgm:prSet phldr="0"/>
      <dgm:spPr/>
      <dgm:t>
        <a:bodyPr/>
        <a:lstStyle/>
        <a:p>
          <a:pPr rtl="0"/>
          <a:endParaRPr lang="en-US" baseline="0">
            <a:latin typeface="Century Schoolbook" panose="02040604050505020304"/>
          </a:endParaRPr>
        </a:p>
      </dgm:t>
    </dgm:pt>
    <dgm:pt modelId="{818D6774-B88A-4826-8539-CEF419F2DBE3}" type="parTrans" cxnId="{0264CBA6-E330-4476-8579-2CE02B77B04D}">
      <dgm:prSet/>
      <dgm:spPr/>
    </dgm:pt>
    <dgm:pt modelId="{1576E53E-B8F6-497C-AF85-BA3F7D054C8B}" type="sibTrans" cxnId="{0264CBA6-E330-4476-8579-2CE02B77B04D}">
      <dgm:prSet/>
      <dgm:spPr/>
    </dgm:pt>
    <dgm:pt modelId="{323F64CA-BEF1-41F6-A553-135BD916F030}" type="pres">
      <dgm:prSet presAssocID="{AB435E9D-BBB7-4734-8382-B3F14216CEBD}" presName="linear" presStyleCnt="0">
        <dgm:presLayoutVars>
          <dgm:animLvl val="lvl"/>
          <dgm:resizeHandles val="exact"/>
        </dgm:presLayoutVars>
      </dgm:prSet>
      <dgm:spPr/>
    </dgm:pt>
    <dgm:pt modelId="{5D9F0235-4F04-4189-9A6C-BC133A380CCF}" type="pres">
      <dgm:prSet presAssocID="{38ADDC3D-F684-480E-BA19-CDC03F774C6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5463382-4E9B-40DD-AFA2-D5B848D7B808}" type="pres">
      <dgm:prSet presAssocID="{38ADDC3D-F684-480E-BA19-CDC03F774C63}" presName="childText" presStyleLbl="revTx" presStyleIdx="0" presStyleCnt="2">
        <dgm:presLayoutVars>
          <dgm:bulletEnabled val="1"/>
        </dgm:presLayoutVars>
      </dgm:prSet>
      <dgm:spPr/>
    </dgm:pt>
    <dgm:pt modelId="{3F29C022-0199-4537-9153-E19D88A3FF85}" type="pres">
      <dgm:prSet presAssocID="{3BEE02C2-DD29-427D-B2AE-BBBC31C5BE8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F8351B5-D982-4E0D-A67D-721CD1BFABD8}" type="pres">
      <dgm:prSet presAssocID="{3BEE02C2-DD29-427D-B2AE-BBBC31C5BE8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1BAA000-C889-4F3C-91F4-9DE861FA2D5F}" type="presOf" srcId="{41893671-1345-4AEA-B5F1-02B1BCE62088}" destId="{05463382-4E9B-40DD-AFA2-D5B848D7B808}" srcOrd="0" destOrd="2" presId="urn:microsoft.com/office/officeart/2005/8/layout/vList2"/>
    <dgm:cxn modelId="{0DE0CC0B-B84B-4184-A189-DC18EC5EF966}" type="presOf" srcId="{42AD0AEF-67A8-42F2-A336-3441D781F060}" destId="{AF8351B5-D982-4E0D-A67D-721CD1BFABD8}" srcOrd="0" destOrd="2" presId="urn:microsoft.com/office/officeart/2005/8/layout/vList2"/>
    <dgm:cxn modelId="{71F92814-E3DC-47D2-8EAF-6A07CB6F8BF1}" srcId="{38ADDC3D-F684-480E-BA19-CDC03F774C63}" destId="{49CFB648-3631-4BD3-817D-73773B034764}" srcOrd="0" destOrd="0" parTransId="{0CA23CC6-1270-4495-8ED3-D3218E156974}" sibTransId="{C96925BB-ED66-4095-AA64-63B44CDCF9BB}"/>
    <dgm:cxn modelId="{F80BAE27-8596-4DC6-8DFF-CCEECD872C0D}" srcId="{3BEE02C2-DD29-427D-B2AE-BBBC31C5BE82}" destId="{95071C2D-3869-40A6-8076-A9730F5B8266}" srcOrd="4" destOrd="0" parTransId="{599E0CDD-165A-45D1-AB18-E274F48C3242}" sibTransId="{0CD43338-96B9-424C-A577-1C014DC9DB3E}"/>
    <dgm:cxn modelId="{B4B9C52B-C798-436D-B77B-45D0A271EE95}" type="presOf" srcId="{3BEE02C2-DD29-427D-B2AE-BBBC31C5BE82}" destId="{3F29C022-0199-4537-9153-E19D88A3FF85}" srcOrd="0" destOrd="0" presId="urn:microsoft.com/office/officeart/2005/8/layout/vList2"/>
    <dgm:cxn modelId="{D67D4934-55B0-41CA-B600-915062187C9A}" srcId="{38ADDC3D-F684-480E-BA19-CDC03F774C63}" destId="{7F4FEC62-484A-4BAD-BD66-1527778BBBE9}" srcOrd="3" destOrd="0" parTransId="{3D46EA8B-E6D1-4C67-A9A8-1DECC1178082}" sibTransId="{0EC60FBF-DDE9-4C2F-BA61-52A85AB0146D}"/>
    <dgm:cxn modelId="{F4F02838-8694-497D-96A0-4277F71F1E40}" srcId="{38ADDC3D-F684-480E-BA19-CDC03F774C63}" destId="{E1B938E6-B2E7-40BD-9660-1761522554D5}" srcOrd="1" destOrd="0" parTransId="{5F6C897F-F1C1-4146-BDA0-FE9A670F0F6C}" sibTransId="{E6E0D9F3-3455-4B47-99D1-7F4832230F61}"/>
    <dgm:cxn modelId="{D2AFE53E-DB0D-46CE-91D9-495991CD3877}" srcId="{3BEE02C2-DD29-427D-B2AE-BBBC31C5BE82}" destId="{D330F03C-DEB4-4B26-92CB-34B2146FC030}" srcOrd="3" destOrd="0" parTransId="{4235412C-8F02-41D1-BDF9-DE255ACF96AE}" sibTransId="{26E7BEAD-0CBD-4A9E-A09B-9D7714242F04}"/>
    <dgm:cxn modelId="{7E764C40-A317-4CD1-8DB5-EFCCA88A0B9E}" type="presOf" srcId="{485B1433-75E1-434F-8E46-41B2F21E7AF9}" destId="{05463382-4E9B-40DD-AFA2-D5B848D7B808}" srcOrd="0" destOrd="4" presId="urn:microsoft.com/office/officeart/2005/8/layout/vList2"/>
    <dgm:cxn modelId="{C32EBB5F-80CE-4A84-A031-954D6332CBC5}" srcId="{3BEE02C2-DD29-427D-B2AE-BBBC31C5BE82}" destId="{0180B7A1-B805-4287-B6A1-1DAB6A0CD654}" srcOrd="0" destOrd="0" parTransId="{4D4520D5-2FC5-46D2-AEAE-2E5FB3F23E40}" sibTransId="{64BCEE68-CEAC-4785-B513-A40CFF41668A}"/>
    <dgm:cxn modelId="{AE393964-9412-41BD-818B-152FAAEE9C8B}" type="presOf" srcId="{AB435E9D-BBB7-4734-8382-B3F14216CEBD}" destId="{323F64CA-BEF1-41F6-A553-135BD916F030}" srcOrd="0" destOrd="0" presId="urn:microsoft.com/office/officeart/2005/8/layout/vList2"/>
    <dgm:cxn modelId="{DD2F6F67-DBE4-43BB-BB0C-6F030FADE56B}" type="presOf" srcId="{29A6F530-3476-44C1-9869-A894C0827AA9}" destId="{05463382-4E9B-40DD-AFA2-D5B848D7B808}" srcOrd="0" destOrd="5" presId="urn:microsoft.com/office/officeart/2005/8/layout/vList2"/>
    <dgm:cxn modelId="{E76DE068-66C2-467D-9A4C-A33830164E95}" type="presOf" srcId="{0180B7A1-B805-4287-B6A1-1DAB6A0CD654}" destId="{AF8351B5-D982-4E0D-A67D-721CD1BFABD8}" srcOrd="0" destOrd="0" presId="urn:microsoft.com/office/officeart/2005/8/layout/vList2"/>
    <dgm:cxn modelId="{251D2051-7D8F-4A8A-B0ED-A3B1DE20AF8E}" type="presOf" srcId="{7F4FEC62-484A-4BAD-BD66-1527778BBBE9}" destId="{05463382-4E9B-40DD-AFA2-D5B848D7B808}" srcOrd="0" destOrd="3" presId="urn:microsoft.com/office/officeart/2005/8/layout/vList2"/>
    <dgm:cxn modelId="{E375E556-955F-4811-82FC-E4EC6EEC34F1}" srcId="{3BEE02C2-DD29-427D-B2AE-BBBC31C5BE82}" destId="{F6ADF276-1BD7-4611-A036-64E836DC566B}" srcOrd="1" destOrd="0" parTransId="{AD4DB112-0338-49D2-A6A8-FF80298DA665}" sibTransId="{333EE869-6D34-4565-9191-54FE8C73AC41}"/>
    <dgm:cxn modelId="{7387F776-3444-42AD-9813-398BA9ADE1FB}" type="presOf" srcId="{1E62B7BD-4C51-4725-A1E0-B9ADF7512161}" destId="{AF8351B5-D982-4E0D-A67D-721CD1BFABD8}" srcOrd="0" destOrd="5" presId="urn:microsoft.com/office/officeart/2005/8/layout/vList2"/>
    <dgm:cxn modelId="{1F6D7089-525C-4C24-82DA-05735A57CD19}" type="presOf" srcId="{F6ADF276-1BD7-4611-A036-64E836DC566B}" destId="{AF8351B5-D982-4E0D-A67D-721CD1BFABD8}" srcOrd="0" destOrd="1" presId="urn:microsoft.com/office/officeart/2005/8/layout/vList2"/>
    <dgm:cxn modelId="{0264CBA6-E330-4476-8579-2CE02B77B04D}" srcId="{38ADDC3D-F684-480E-BA19-CDC03F774C63}" destId="{29A6F530-3476-44C1-9869-A894C0827AA9}" srcOrd="5" destOrd="0" parTransId="{818D6774-B88A-4826-8539-CEF419F2DBE3}" sibTransId="{1576E53E-B8F6-497C-AF85-BA3F7D054C8B}"/>
    <dgm:cxn modelId="{262AA5B0-B784-4C8E-89E9-CBFD3E96720D}" type="presOf" srcId="{D330F03C-DEB4-4B26-92CB-34B2146FC030}" destId="{AF8351B5-D982-4E0D-A67D-721CD1BFABD8}" srcOrd="0" destOrd="3" presId="urn:microsoft.com/office/officeart/2005/8/layout/vList2"/>
    <dgm:cxn modelId="{332B3DB3-1A87-44E7-BD0F-E8F37A86823F}" srcId="{38ADDC3D-F684-480E-BA19-CDC03F774C63}" destId="{41893671-1345-4AEA-B5F1-02B1BCE62088}" srcOrd="2" destOrd="0" parTransId="{58AC7DA7-8D01-4F58-AF1D-A5AD27C6DF58}" sibTransId="{94A900A1-1194-428E-BC37-6A3A224270F7}"/>
    <dgm:cxn modelId="{4F9796BB-5318-4494-9ADB-9EEE24F440EC}" srcId="{AB435E9D-BBB7-4734-8382-B3F14216CEBD}" destId="{38ADDC3D-F684-480E-BA19-CDC03F774C63}" srcOrd="0" destOrd="0" parTransId="{02897C0B-CC77-40D0-B3EC-079A92775E7B}" sibTransId="{435A003A-14F0-4EEF-8694-422AA7DF7A3F}"/>
    <dgm:cxn modelId="{631420BD-F603-4810-90F3-5EA0D5903201}" type="presOf" srcId="{E1B938E6-B2E7-40BD-9660-1761522554D5}" destId="{05463382-4E9B-40DD-AFA2-D5B848D7B808}" srcOrd="0" destOrd="1" presId="urn:microsoft.com/office/officeart/2005/8/layout/vList2"/>
    <dgm:cxn modelId="{C40E4ADF-2EF4-482E-98CC-F6AC4CF87E0F}" srcId="{3BEE02C2-DD29-427D-B2AE-BBBC31C5BE82}" destId="{42AD0AEF-67A8-42F2-A336-3441D781F060}" srcOrd="2" destOrd="0" parTransId="{35EB4020-BF4E-406F-B645-B267D4233E51}" sibTransId="{F884C567-93CD-4B80-8DCC-3C23FA4DE132}"/>
    <dgm:cxn modelId="{FA8E93E2-0E1D-4D42-842F-2D87C4606454}" srcId="{3BEE02C2-DD29-427D-B2AE-BBBC31C5BE82}" destId="{1E62B7BD-4C51-4725-A1E0-B9ADF7512161}" srcOrd="5" destOrd="0" parTransId="{F2AF0BB6-1EEE-48D5-9B17-4BA483A11600}" sibTransId="{D0A568CC-3DB4-4133-B4A3-749ED5E514B4}"/>
    <dgm:cxn modelId="{D645DFE5-6280-4B58-8A2A-3EC2BA92CAD7}" type="presOf" srcId="{38ADDC3D-F684-480E-BA19-CDC03F774C63}" destId="{5D9F0235-4F04-4189-9A6C-BC133A380CCF}" srcOrd="0" destOrd="0" presId="urn:microsoft.com/office/officeart/2005/8/layout/vList2"/>
    <dgm:cxn modelId="{B2D985E9-CAE2-459F-A5EF-F84B3D6011FB}" type="presOf" srcId="{49CFB648-3631-4BD3-817D-73773B034764}" destId="{05463382-4E9B-40DD-AFA2-D5B848D7B808}" srcOrd="0" destOrd="0" presId="urn:microsoft.com/office/officeart/2005/8/layout/vList2"/>
    <dgm:cxn modelId="{331158EF-3F17-409F-8A44-2A74E4985FD9}" srcId="{38ADDC3D-F684-480E-BA19-CDC03F774C63}" destId="{485B1433-75E1-434F-8E46-41B2F21E7AF9}" srcOrd="4" destOrd="0" parTransId="{2AD5B7D2-21BB-4316-A3A8-3CFD4B24581A}" sibTransId="{A8926D66-964D-470E-814D-344EC09B4504}"/>
    <dgm:cxn modelId="{9A669DFC-FE37-407B-BF51-018B67C5B874}" srcId="{AB435E9D-BBB7-4734-8382-B3F14216CEBD}" destId="{3BEE02C2-DD29-427D-B2AE-BBBC31C5BE82}" srcOrd="1" destOrd="0" parTransId="{B813983F-C154-4A68-AD25-F516BDF87FFB}" sibTransId="{A4D68CB6-2C0F-4FCB-9163-551E4C176A90}"/>
    <dgm:cxn modelId="{B9A6DEFE-66D5-4B42-93A0-2CAB1C80A71E}" type="presOf" srcId="{95071C2D-3869-40A6-8076-A9730F5B8266}" destId="{AF8351B5-D982-4E0D-A67D-721CD1BFABD8}" srcOrd="0" destOrd="4" presId="urn:microsoft.com/office/officeart/2005/8/layout/vList2"/>
    <dgm:cxn modelId="{A8D4289A-5D1C-4FF3-895C-47CC2E139381}" type="presParOf" srcId="{323F64CA-BEF1-41F6-A553-135BD916F030}" destId="{5D9F0235-4F04-4189-9A6C-BC133A380CCF}" srcOrd="0" destOrd="0" presId="urn:microsoft.com/office/officeart/2005/8/layout/vList2"/>
    <dgm:cxn modelId="{97D9A1E9-B4E1-464D-AECC-8C5E775F1ABD}" type="presParOf" srcId="{323F64CA-BEF1-41F6-A553-135BD916F030}" destId="{05463382-4E9B-40DD-AFA2-D5B848D7B808}" srcOrd="1" destOrd="0" presId="urn:microsoft.com/office/officeart/2005/8/layout/vList2"/>
    <dgm:cxn modelId="{BBB69EB2-4561-419D-9EC7-057FE0677FB7}" type="presParOf" srcId="{323F64CA-BEF1-41F6-A553-135BD916F030}" destId="{3F29C022-0199-4537-9153-E19D88A3FF85}" srcOrd="2" destOrd="0" presId="urn:microsoft.com/office/officeart/2005/8/layout/vList2"/>
    <dgm:cxn modelId="{AC2C237D-F276-400C-BDE5-E36B45FE453D}" type="presParOf" srcId="{323F64CA-BEF1-41F6-A553-135BD916F030}" destId="{AF8351B5-D982-4E0D-A67D-721CD1BFABD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435E9D-BBB7-4734-8382-B3F14216CEB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8ADDC3D-F684-480E-BA19-CDC03F774C63}">
      <dgm:prSet/>
      <dgm:spPr/>
      <dgm:t>
        <a:bodyPr/>
        <a:lstStyle/>
        <a:p>
          <a:r>
            <a:rPr lang="en-US" baseline="0"/>
            <a:t>Analytical Formula</a:t>
          </a:r>
          <a:endParaRPr lang="en-US"/>
        </a:p>
      </dgm:t>
    </dgm:pt>
    <dgm:pt modelId="{02897C0B-CC77-40D0-B3EC-079A92775E7B}" type="parTrans" cxnId="{4F9796BB-5318-4494-9ADB-9EEE24F440EC}">
      <dgm:prSet/>
      <dgm:spPr/>
      <dgm:t>
        <a:bodyPr/>
        <a:lstStyle/>
        <a:p>
          <a:endParaRPr lang="en-US"/>
        </a:p>
      </dgm:t>
    </dgm:pt>
    <dgm:pt modelId="{435A003A-14F0-4EEF-8694-422AA7DF7A3F}" type="sibTrans" cxnId="{4F9796BB-5318-4494-9ADB-9EEE24F440EC}">
      <dgm:prSet/>
      <dgm:spPr/>
      <dgm:t>
        <a:bodyPr/>
        <a:lstStyle/>
        <a:p>
          <a:endParaRPr lang="en-US"/>
        </a:p>
      </dgm:t>
    </dgm:pt>
    <dgm:pt modelId="{6C9EB824-03B2-48DA-B037-C89D5E0D64D8}">
      <dgm:prSet/>
      <dgm:spPr/>
      <dgm:t>
        <a:bodyPr/>
        <a:lstStyle/>
        <a:p>
          <a:pPr rtl="0"/>
          <a:r>
            <a:rPr lang="en-US" baseline="0"/>
            <a:t>Generalized Analytical Fourier Transform</a:t>
          </a:r>
          <a:endParaRPr lang="en-US">
            <a:latin typeface="Century Schoolbook" panose="02040604050505020304"/>
          </a:endParaRPr>
        </a:p>
      </dgm:t>
    </dgm:pt>
    <dgm:pt modelId="{64B7CDAF-E909-4186-84A4-8D0A09F5599D}" type="parTrans" cxnId="{1BF64D0E-2CC6-48AB-8896-E7352C93874E}">
      <dgm:prSet/>
      <dgm:spPr/>
      <dgm:t>
        <a:bodyPr/>
        <a:lstStyle/>
        <a:p>
          <a:endParaRPr lang="en-US"/>
        </a:p>
      </dgm:t>
    </dgm:pt>
    <dgm:pt modelId="{BDDE6832-FA83-4E5B-A740-C84EF1B396C5}" type="sibTrans" cxnId="{1BF64D0E-2CC6-48AB-8896-E7352C93874E}">
      <dgm:prSet/>
      <dgm:spPr/>
      <dgm:t>
        <a:bodyPr/>
        <a:lstStyle/>
        <a:p>
          <a:endParaRPr lang="en-US"/>
        </a:p>
      </dgm:t>
    </dgm:pt>
    <dgm:pt modelId="{49CFB648-3631-4BD3-817D-73773B034764}">
      <dgm:prSet phldr="0"/>
      <dgm:spPr/>
      <dgm:t>
        <a:bodyPr/>
        <a:lstStyle/>
        <a:p>
          <a:endParaRPr lang="en-US" baseline="0">
            <a:latin typeface="Century Schoolbook" panose="02040604050505020304"/>
          </a:endParaRPr>
        </a:p>
      </dgm:t>
    </dgm:pt>
    <dgm:pt modelId="{0CA23CC6-1270-4495-8ED3-D3218E156974}" type="parTrans" cxnId="{71F92814-E3DC-47D2-8EAF-6A07CB6F8BF1}">
      <dgm:prSet/>
      <dgm:spPr/>
    </dgm:pt>
    <dgm:pt modelId="{C96925BB-ED66-4095-AA64-63B44CDCF9BB}" type="sibTrans" cxnId="{71F92814-E3DC-47D2-8EAF-6A07CB6F8BF1}">
      <dgm:prSet/>
      <dgm:spPr/>
      <dgm:t>
        <a:bodyPr/>
        <a:lstStyle/>
        <a:p>
          <a:endParaRPr lang="en-US"/>
        </a:p>
      </dgm:t>
    </dgm:pt>
    <dgm:pt modelId="{0390655E-276F-47DB-97FF-5E674B067E39}">
      <dgm:prSet phldr="0"/>
      <dgm:spPr/>
      <dgm:t>
        <a:bodyPr/>
        <a:lstStyle/>
        <a:p>
          <a:endParaRPr lang="en-US">
            <a:latin typeface="Century Schoolbook" panose="02040604050505020304"/>
          </a:endParaRPr>
        </a:p>
      </dgm:t>
    </dgm:pt>
    <dgm:pt modelId="{7826B688-F31A-4231-A293-DE8EBAFA20B4}" type="parTrans" cxnId="{AE7483E8-B43F-434B-B799-7CB716A0223C}">
      <dgm:prSet/>
      <dgm:spPr/>
    </dgm:pt>
    <dgm:pt modelId="{351A48D6-7B85-4879-B455-70CFD63A2784}" type="sibTrans" cxnId="{AE7483E8-B43F-434B-B799-7CB716A0223C}">
      <dgm:prSet/>
      <dgm:spPr/>
      <dgm:t>
        <a:bodyPr/>
        <a:lstStyle/>
        <a:p>
          <a:endParaRPr lang="en-US"/>
        </a:p>
      </dgm:t>
    </dgm:pt>
    <dgm:pt modelId="{6B5E54FF-C690-4DEE-ABC9-294939582412}">
      <dgm:prSet phldr="0"/>
      <dgm:spPr/>
      <dgm:t>
        <a:bodyPr/>
        <a:lstStyle/>
        <a:p>
          <a:endParaRPr lang="en-US" baseline="0">
            <a:latin typeface="Century Schoolbook" panose="02040604050505020304"/>
          </a:endParaRPr>
        </a:p>
      </dgm:t>
    </dgm:pt>
    <dgm:pt modelId="{72FCC336-6AA8-43F5-A310-C3335C4603C9}" type="parTrans" cxnId="{C56717E6-87F4-41CC-97AC-C3A0FE12FA83}">
      <dgm:prSet/>
      <dgm:spPr/>
    </dgm:pt>
    <dgm:pt modelId="{A4E4AD8E-1E27-4231-8D8A-EEB9D6DEF997}" type="sibTrans" cxnId="{C56717E6-87F4-41CC-97AC-C3A0FE12FA83}">
      <dgm:prSet/>
      <dgm:spPr/>
    </dgm:pt>
    <dgm:pt modelId="{36482C94-B282-496A-B734-45BCE480A05F}">
      <dgm:prSet phldr="0"/>
      <dgm:spPr/>
      <dgm:t>
        <a:bodyPr/>
        <a:lstStyle/>
        <a:p>
          <a:endParaRPr lang="en-US" baseline="0">
            <a:latin typeface="Century Schoolbook" panose="02040604050505020304"/>
          </a:endParaRPr>
        </a:p>
      </dgm:t>
    </dgm:pt>
    <dgm:pt modelId="{06F30D8B-3881-4024-8873-2A350A0B8F96}" type="parTrans" cxnId="{FA8702D3-7052-4C2C-9DCF-3BE490FF4C7A}">
      <dgm:prSet/>
      <dgm:spPr/>
    </dgm:pt>
    <dgm:pt modelId="{6C48FC5F-EAC0-4301-B28E-79BBAE51DE24}" type="sibTrans" cxnId="{FA8702D3-7052-4C2C-9DCF-3BE490FF4C7A}">
      <dgm:prSet/>
      <dgm:spPr/>
    </dgm:pt>
    <dgm:pt modelId="{7A749A38-48DA-4AAF-BE51-BE0E8EFE392E}">
      <dgm:prSet phldr="0"/>
      <dgm:spPr/>
      <dgm:t>
        <a:bodyPr/>
        <a:lstStyle/>
        <a:p>
          <a:endParaRPr lang="en-US" baseline="0">
            <a:latin typeface="Century Schoolbook" panose="02040604050505020304"/>
          </a:endParaRPr>
        </a:p>
      </dgm:t>
    </dgm:pt>
    <dgm:pt modelId="{46F500EC-4065-4CB3-AC9F-C91A98E0C8F5}" type="parTrans" cxnId="{F8A75559-D462-496F-ADA6-01F65EB81776}">
      <dgm:prSet/>
      <dgm:spPr/>
    </dgm:pt>
    <dgm:pt modelId="{D8F1D760-8F20-40D5-9A6B-F1E7B38494D4}" type="sibTrans" cxnId="{F8A75559-D462-496F-ADA6-01F65EB81776}">
      <dgm:prSet/>
      <dgm:spPr/>
    </dgm:pt>
    <dgm:pt modelId="{F702FFE2-6EBB-4F7E-A633-AD7BE14A8A7F}">
      <dgm:prSet phldr="0"/>
      <dgm:spPr/>
      <dgm:t>
        <a:bodyPr/>
        <a:lstStyle/>
        <a:p>
          <a:endParaRPr lang="en-US" baseline="0">
            <a:latin typeface="Century Schoolbook" panose="02040604050505020304"/>
          </a:endParaRPr>
        </a:p>
      </dgm:t>
    </dgm:pt>
    <dgm:pt modelId="{D291E212-4308-4AE2-ABC1-BB439A28BF4B}" type="parTrans" cxnId="{F05AA0F6-AACB-4067-B3A4-896A2E822805}">
      <dgm:prSet/>
      <dgm:spPr/>
    </dgm:pt>
    <dgm:pt modelId="{7E2CB94E-9921-44C8-9D6E-FBA68735684F}" type="sibTrans" cxnId="{F05AA0F6-AACB-4067-B3A4-896A2E822805}">
      <dgm:prSet/>
      <dgm:spPr/>
    </dgm:pt>
    <dgm:pt modelId="{F4C96DC2-93F6-4396-AAA2-FF6477F0D04C}">
      <dgm:prSet phldr="0"/>
      <dgm:spPr/>
      <dgm:t>
        <a:bodyPr/>
        <a:lstStyle/>
        <a:p>
          <a:endParaRPr lang="en-US" baseline="0">
            <a:latin typeface="Century Schoolbook" panose="02040604050505020304"/>
          </a:endParaRPr>
        </a:p>
      </dgm:t>
    </dgm:pt>
    <dgm:pt modelId="{80014AC2-8075-4BF1-A961-A5F71F4EC02E}" type="parTrans" cxnId="{BCEF7F5C-FB11-4965-AB29-0D27972C5B44}">
      <dgm:prSet/>
      <dgm:spPr/>
    </dgm:pt>
    <dgm:pt modelId="{A2B84906-E190-4CC3-B37B-CB02F4692C6A}" type="sibTrans" cxnId="{BCEF7F5C-FB11-4965-AB29-0D27972C5B44}">
      <dgm:prSet/>
      <dgm:spPr/>
    </dgm:pt>
    <dgm:pt modelId="{5A6E62EB-BB72-41A3-9E85-4B623938BBB2}">
      <dgm:prSet phldr="0"/>
      <dgm:spPr/>
      <dgm:t>
        <a:bodyPr/>
        <a:lstStyle/>
        <a:p>
          <a:endParaRPr lang="en-US" baseline="0">
            <a:latin typeface="Century Schoolbook" panose="02040604050505020304"/>
          </a:endParaRPr>
        </a:p>
      </dgm:t>
    </dgm:pt>
    <dgm:pt modelId="{232AF599-0802-4E98-BF59-6DC3C06FA70C}" type="parTrans" cxnId="{44500334-E895-4700-B5E8-5515E0AA0100}">
      <dgm:prSet/>
      <dgm:spPr/>
    </dgm:pt>
    <dgm:pt modelId="{CB47CC66-9341-47D9-A310-B565CAA20053}" type="sibTrans" cxnId="{44500334-E895-4700-B5E8-5515E0AA0100}">
      <dgm:prSet/>
      <dgm:spPr/>
    </dgm:pt>
    <dgm:pt modelId="{F279417A-F2F7-46EE-91CC-386AE9B537BB}">
      <dgm:prSet phldr="0"/>
      <dgm:spPr/>
      <dgm:t>
        <a:bodyPr/>
        <a:lstStyle/>
        <a:p>
          <a:endParaRPr lang="en-US" baseline="0">
            <a:latin typeface="Century Schoolbook" panose="02040604050505020304"/>
          </a:endParaRPr>
        </a:p>
      </dgm:t>
    </dgm:pt>
    <dgm:pt modelId="{6652C2A8-8AAA-48AF-9F0D-861A00047F20}" type="parTrans" cxnId="{EF4C0C03-F46F-4F70-8A88-C9ACD7C95842}">
      <dgm:prSet/>
      <dgm:spPr/>
    </dgm:pt>
    <dgm:pt modelId="{85B3CE35-9887-47E4-81D5-DCAB3BE74AC2}" type="sibTrans" cxnId="{EF4C0C03-F46F-4F70-8A88-C9ACD7C95842}">
      <dgm:prSet/>
      <dgm:spPr/>
    </dgm:pt>
    <dgm:pt modelId="{92775C6B-32A6-4B98-9A05-F5D21600C305}">
      <dgm:prSet phldr="0"/>
      <dgm:spPr/>
      <dgm:t>
        <a:bodyPr/>
        <a:lstStyle/>
        <a:p>
          <a:endParaRPr lang="en-US" baseline="0">
            <a:latin typeface="Century Schoolbook" panose="02040604050505020304"/>
          </a:endParaRPr>
        </a:p>
      </dgm:t>
    </dgm:pt>
    <dgm:pt modelId="{9FC8A75D-A167-4620-9729-5200D6299754}" type="parTrans" cxnId="{6C97529D-CB6B-4626-92B1-2F0965C323A0}">
      <dgm:prSet/>
      <dgm:spPr/>
    </dgm:pt>
    <dgm:pt modelId="{4CEAEAAE-3764-41DB-B8AC-43E74394C469}" type="sibTrans" cxnId="{6C97529D-CB6B-4626-92B1-2F0965C323A0}">
      <dgm:prSet/>
      <dgm:spPr/>
    </dgm:pt>
    <dgm:pt modelId="{57EC0EDE-FB18-427D-A058-42CFA79BF349}">
      <dgm:prSet phldr="0"/>
      <dgm:spPr/>
      <dgm:t>
        <a:bodyPr/>
        <a:lstStyle/>
        <a:p>
          <a:endParaRPr lang="en-US" baseline="0">
            <a:latin typeface="Century Schoolbook" panose="02040604050505020304"/>
          </a:endParaRPr>
        </a:p>
      </dgm:t>
    </dgm:pt>
    <dgm:pt modelId="{B42F3E1A-8261-4F91-AFFA-DA66E9C8EB31}" type="parTrans" cxnId="{EDE55194-513A-4156-95E8-B610F9554DC0}">
      <dgm:prSet/>
      <dgm:spPr/>
    </dgm:pt>
    <dgm:pt modelId="{1E58C610-E8D0-48A7-AA15-8654041BD7CC}" type="sibTrans" cxnId="{EDE55194-513A-4156-95E8-B610F9554DC0}">
      <dgm:prSet/>
      <dgm:spPr/>
    </dgm:pt>
    <dgm:pt modelId="{5FEC8E5A-F9E3-4CBB-B2B3-696232FF018E}">
      <dgm:prSet phldr="0"/>
      <dgm:spPr/>
      <dgm:t>
        <a:bodyPr/>
        <a:lstStyle/>
        <a:p>
          <a:pPr rtl="0"/>
          <a:endParaRPr lang="en-US">
            <a:latin typeface="Century Schoolbook" panose="02040604050505020304"/>
          </a:endParaRPr>
        </a:p>
      </dgm:t>
    </dgm:pt>
    <dgm:pt modelId="{3EB5118E-C58A-4CA3-ABDE-A5EC3886B256}" type="parTrans" cxnId="{8402D9AF-7BB1-49C5-82DB-DCD713454C38}">
      <dgm:prSet/>
      <dgm:spPr/>
    </dgm:pt>
    <dgm:pt modelId="{9268F678-BCE3-4855-B3B9-B1B600346FD3}" type="sibTrans" cxnId="{8402D9AF-7BB1-49C5-82DB-DCD713454C38}">
      <dgm:prSet/>
      <dgm:spPr/>
    </dgm:pt>
    <dgm:pt modelId="{96A3AC79-CB00-4AD0-ACC7-C7EA9FAC377E}">
      <dgm:prSet phldr="0"/>
      <dgm:spPr/>
      <dgm:t>
        <a:bodyPr/>
        <a:lstStyle/>
        <a:p>
          <a:endParaRPr lang="en-US">
            <a:latin typeface="Century Schoolbook" panose="02040604050505020304"/>
          </a:endParaRPr>
        </a:p>
      </dgm:t>
    </dgm:pt>
    <dgm:pt modelId="{CE0550CB-347E-4476-A8C8-70DB63FD3226}" type="parTrans" cxnId="{25608EB6-6045-48EC-BBD0-BAA1D87979CE}">
      <dgm:prSet/>
      <dgm:spPr/>
    </dgm:pt>
    <dgm:pt modelId="{070697E3-8C84-4A1B-92FC-85F8529CA15A}" type="sibTrans" cxnId="{25608EB6-6045-48EC-BBD0-BAA1D87979CE}">
      <dgm:prSet/>
      <dgm:spPr/>
    </dgm:pt>
    <dgm:pt modelId="{5E7CCF88-AC9B-4B20-9827-AF18FBC28B3E}">
      <dgm:prSet phldr="0"/>
      <dgm:spPr/>
      <dgm:t>
        <a:bodyPr/>
        <a:lstStyle/>
        <a:p>
          <a:endParaRPr lang="en-US">
            <a:latin typeface="Century Schoolbook" panose="02040604050505020304"/>
          </a:endParaRPr>
        </a:p>
      </dgm:t>
    </dgm:pt>
    <dgm:pt modelId="{3BC23D45-8E8B-4516-B5AC-B944058852B7}" type="parTrans" cxnId="{F6A5AA32-4841-452E-8A8D-263B8B471C51}">
      <dgm:prSet/>
      <dgm:spPr/>
    </dgm:pt>
    <dgm:pt modelId="{A423362B-0861-47A1-93DA-3094B714D63F}" type="sibTrans" cxnId="{F6A5AA32-4841-452E-8A8D-263B8B471C51}">
      <dgm:prSet/>
      <dgm:spPr/>
    </dgm:pt>
    <dgm:pt modelId="{21D917BF-C6F6-4B5A-9ABB-C25DECF64848}">
      <dgm:prSet phldr="0"/>
      <dgm:spPr/>
      <dgm:t>
        <a:bodyPr/>
        <a:lstStyle/>
        <a:p>
          <a:endParaRPr lang="en-US">
            <a:latin typeface="Century Schoolbook" panose="02040604050505020304"/>
          </a:endParaRPr>
        </a:p>
      </dgm:t>
    </dgm:pt>
    <dgm:pt modelId="{D94A45E9-6BAF-4877-9065-61D2504DF82E}" type="parTrans" cxnId="{209BD468-1195-4E09-B8A5-2CCFC191F6FC}">
      <dgm:prSet/>
      <dgm:spPr/>
    </dgm:pt>
    <dgm:pt modelId="{317988CE-0CBE-4DF8-9536-8366456D9A11}" type="sibTrans" cxnId="{209BD468-1195-4E09-B8A5-2CCFC191F6FC}">
      <dgm:prSet/>
      <dgm:spPr/>
    </dgm:pt>
    <dgm:pt modelId="{6D11257A-7D73-46A4-A2DF-C20471840C74}">
      <dgm:prSet phldr="0"/>
      <dgm:spPr/>
      <dgm:t>
        <a:bodyPr/>
        <a:lstStyle/>
        <a:p>
          <a:endParaRPr lang="en-US">
            <a:latin typeface="Century Schoolbook" panose="02040604050505020304"/>
          </a:endParaRPr>
        </a:p>
      </dgm:t>
    </dgm:pt>
    <dgm:pt modelId="{F8641933-73D2-4B8E-A3E5-3FFBA3EBD720}" type="parTrans" cxnId="{5D2DF7C7-E7FF-41A3-8F60-D40043C3752D}">
      <dgm:prSet/>
      <dgm:spPr/>
    </dgm:pt>
    <dgm:pt modelId="{29BE57A4-2280-4E61-BB15-40CF1BCF52A1}" type="sibTrans" cxnId="{5D2DF7C7-E7FF-41A3-8F60-D40043C3752D}">
      <dgm:prSet/>
      <dgm:spPr/>
    </dgm:pt>
    <dgm:pt modelId="{9E920EC8-B03A-48EC-A59A-3D8A4E81A9B3}">
      <dgm:prSet phldr="0"/>
      <dgm:spPr/>
      <dgm:t>
        <a:bodyPr/>
        <a:lstStyle/>
        <a:p>
          <a:endParaRPr lang="en-US"/>
        </a:p>
      </dgm:t>
    </dgm:pt>
    <dgm:pt modelId="{1EF5DE6B-ACC2-4110-857E-58046F0EFF6B}" type="parTrans" cxnId="{49E6C8A1-5967-472E-9B6E-1D0AA4163984}">
      <dgm:prSet/>
      <dgm:spPr/>
    </dgm:pt>
    <dgm:pt modelId="{490C0B71-13A8-47BE-9831-76AFA8E62946}" type="sibTrans" cxnId="{49E6C8A1-5967-472E-9B6E-1D0AA4163984}">
      <dgm:prSet/>
      <dgm:spPr/>
    </dgm:pt>
    <dgm:pt modelId="{0F2DBF45-5B4D-4688-AD4B-75E3C6457AA2}">
      <dgm:prSet phldr="0"/>
      <dgm:spPr/>
      <dgm:t>
        <a:bodyPr/>
        <a:lstStyle/>
        <a:p>
          <a:endParaRPr lang="en-US">
            <a:latin typeface="Century Schoolbook" panose="02040604050505020304"/>
          </a:endParaRPr>
        </a:p>
      </dgm:t>
    </dgm:pt>
    <dgm:pt modelId="{C51D001E-4113-4CE6-A860-69F07E4134F0}" type="parTrans" cxnId="{C3B4A200-A268-4216-9086-89E922CE8A6A}">
      <dgm:prSet/>
      <dgm:spPr/>
    </dgm:pt>
    <dgm:pt modelId="{DB754343-241E-4861-9D1E-DD3F07960FAC}" type="sibTrans" cxnId="{C3B4A200-A268-4216-9086-89E922CE8A6A}">
      <dgm:prSet/>
      <dgm:spPr/>
    </dgm:pt>
    <dgm:pt modelId="{DF0C431E-25B1-44DC-8101-1B77FA8C7C9B}">
      <dgm:prSet phldr="0"/>
      <dgm:spPr/>
      <dgm:t>
        <a:bodyPr/>
        <a:lstStyle/>
        <a:p>
          <a:endParaRPr lang="en-US">
            <a:latin typeface="Century Schoolbook" panose="02040604050505020304"/>
          </a:endParaRPr>
        </a:p>
      </dgm:t>
    </dgm:pt>
    <dgm:pt modelId="{2F77137A-D853-4460-815C-EE0050FB7A84}" type="parTrans" cxnId="{A72CF3E2-1EFE-4A17-AE0C-20FACE460B1D}">
      <dgm:prSet/>
      <dgm:spPr/>
    </dgm:pt>
    <dgm:pt modelId="{3E8E0F3D-9889-44FE-A788-7E086C6FFA0A}" type="sibTrans" cxnId="{A72CF3E2-1EFE-4A17-AE0C-20FACE460B1D}">
      <dgm:prSet/>
      <dgm:spPr/>
    </dgm:pt>
    <dgm:pt modelId="{E0C81568-F84F-4D69-8048-A8209E1EBF7F}">
      <dgm:prSet phldr="0"/>
      <dgm:spPr/>
      <dgm:t>
        <a:bodyPr/>
        <a:lstStyle/>
        <a:p>
          <a:endParaRPr lang="en-US">
            <a:latin typeface="Century Schoolbook" panose="02040604050505020304"/>
          </a:endParaRPr>
        </a:p>
      </dgm:t>
    </dgm:pt>
    <dgm:pt modelId="{4A4C94AA-5373-4362-AD1F-F414FA6F51A0}" type="parTrans" cxnId="{E75B81B6-00C2-43B1-8E4D-65AEFCA727D7}">
      <dgm:prSet/>
      <dgm:spPr/>
    </dgm:pt>
    <dgm:pt modelId="{EAAE6BA9-2208-43CD-A65B-6057AC415460}" type="sibTrans" cxnId="{E75B81B6-00C2-43B1-8E4D-65AEFCA727D7}">
      <dgm:prSet/>
      <dgm:spPr/>
    </dgm:pt>
    <dgm:pt modelId="{3D4F7D74-2346-495F-8DBF-7E44E6F5FF87}">
      <dgm:prSet phldr="0"/>
      <dgm:spPr/>
      <dgm:t>
        <a:bodyPr/>
        <a:lstStyle/>
        <a:p>
          <a:endParaRPr lang="en-US">
            <a:latin typeface="Century Schoolbook" panose="02040604050505020304"/>
          </a:endParaRPr>
        </a:p>
      </dgm:t>
    </dgm:pt>
    <dgm:pt modelId="{24E1877A-53EC-4E3E-8465-1DE01BDA08E6}" type="parTrans" cxnId="{5E61E808-7747-4B3E-A926-E4E1D2ABF1EF}">
      <dgm:prSet/>
      <dgm:spPr/>
    </dgm:pt>
    <dgm:pt modelId="{7AD66C28-AB6C-4AF4-84CB-1F5ED55B69E4}" type="sibTrans" cxnId="{5E61E808-7747-4B3E-A926-E4E1D2ABF1EF}">
      <dgm:prSet/>
      <dgm:spPr/>
    </dgm:pt>
    <dgm:pt modelId="{323F64CA-BEF1-41F6-A553-135BD916F030}" type="pres">
      <dgm:prSet presAssocID="{AB435E9D-BBB7-4734-8382-B3F14216CEBD}" presName="linear" presStyleCnt="0">
        <dgm:presLayoutVars>
          <dgm:animLvl val="lvl"/>
          <dgm:resizeHandles val="exact"/>
        </dgm:presLayoutVars>
      </dgm:prSet>
      <dgm:spPr/>
    </dgm:pt>
    <dgm:pt modelId="{5D9F0235-4F04-4189-9A6C-BC133A380CCF}" type="pres">
      <dgm:prSet presAssocID="{38ADDC3D-F684-480E-BA19-CDC03F774C6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5463382-4E9B-40DD-AFA2-D5B848D7B808}" type="pres">
      <dgm:prSet presAssocID="{38ADDC3D-F684-480E-BA19-CDC03F774C63}" presName="childText" presStyleLbl="revTx" presStyleIdx="0" presStyleCnt="2">
        <dgm:presLayoutVars>
          <dgm:bulletEnabled val="1"/>
        </dgm:presLayoutVars>
      </dgm:prSet>
      <dgm:spPr/>
    </dgm:pt>
    <dgm:pt modelId="{28F46D7C-EE5F-4992-9C2E-06E24D9DA48D}" type="pres">
      <dgm:prSet presAssocID="{6C9EB824-03B2-48DA-B037-C89D5E0D64D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30A2968-8D13-4890-BF6A-BA54F22A35D3}" type="pres">
      <dgm:prSet presAssocID="{6C9EB824-03B2-48DA-B037-C89D5E0D64D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3B4A200-A268-4216-9086-89E922CE8A6A}" srcId="{6C9EB824-03B2-48DA-B037-C89D5E0D64D8}" destId="{0F2DBF45-5B4D-4688-AD4B-75E3C6457AA2}" srcOrd="7" destOrd="0" parTransId="{C51D001E-4113-4CE6-A860-69F07E4134F0}" sibTransId="{DB754343-241E-4861-9D1E-DD3F07960FAC}"/>
    <dgm:cxn modelId="{EF4C0C03-F46F-4F70-8A88-C9ACD7C95842}" srcId="{38ADDC3D-F684-480E-BA19-CDC03F774C63}" destId="{F279417A-F2F7-46EE-91CC-386AE9B537BB}" srcOrd="7" destOrd="0" parTransId="{6652C2A8-8AAA-48AF-9F0D-861A00047F20}" sibTransId="{85B3CE35-9887-47E4-81D5-DCAB3BE74AC2}"/>
    <dgm:cxn modelId="{5E61E808-7747-4B3E-A926-E4E1D2ABF1EF}" srcId="{6C9EB824-03B2-48DA-B037-C89D5E0D64D8}" destId="{3D4F7D74-2346-495F-8DBF-7E44E6F5FF87}" srcOrd="10" destOrd="0" parTransId="{24E1877A-53EC-4E3E-8465-1DE01BDA08E6}" sibTransId="{7AD66C28-AB6C-4AF4-84CB-1F5ED55B69E4}"/>
    <dgm:cxn modelId="{1BF64D0E-2CC6-48AB-8896-E7352C93874E}" srcId="{AB435E9D-BBB7-4734-8382-B3F14216CEBD}" destId="{6C9EB824-03B2-48DA-B037-C89D5E0D64D8}" srcOrd="1" destOrd="0" parTransId="{64B7CDAF-E909-4186-84A4-8D0A09F5599D}" sibTransId="{BDDE6832-FA83-4E5B-A740-C84EF1B396C5}"/>
    <dgm:cxn modelId="{E7267C11-1F75-432F-9861-6C5AEBC19C10}" type="presOf" srcId="{9E920EC8-B03A-48EC-A59A-3D8A4E81A9B3}" destId="{430A2968-8D13-4890-BF6A-BA54F22A35D3}" srcOrd="0" destOrd="5" presId="urn:microsoft.com/office/officeart/2005/8/layout/vList2"/>
    <dgm:cxn modelId="{71F92814-E3DC-47D2-8EAF-6A07CB6F8BF1}" srcId="{38ADDC3D-F684-480E-BA19-CDC03F774C63}" destId="{49CFB648-3631-4BD3-817D-73773B034764}" srcOrd="0" destOrd="0" parTransId="{0CA23CC6-1270-4495-8ED3-D3218E156974}" sibTransId="{C96925BB-ED66-4095-AA64-63B44CDCF9BB}"/>
    <dgm:cxn modelId="{F3ECF319-F395-467F-9069-82C1C6785D17}" type="presOf" srcId="{0F2DBF45-5B4D-4688-AD4B-75E3C6457AA2}" destId="{430A2968-8D13-4890-BF6A-BA54F22A35D3}" srcOrd="0" destOrd="7" presId="urn:microsoft.com/office/officeart/2005/8/layout/vList2"/>
    <dgm:cxn modelId="{6DBC531E-3C04-4CBE-94AA-8A7511337942}" type="presOf" srcId="{E0C81568-F84F-4D69-8048-A8209E1EBF7F}" destId="{430A2968-8D13-4890-BF6A-BA54F22A35D3}" srcOrd="0" destOrd="9" presId="urn:microsoft.com/office/officeart/2005/8/layout/vList2"/>
    <dgm:cxn modelId="{BF0E9C1E-5080-45FA-9F0F-F2F8AF6AD2D3}" type="presOf" srcId="{DF0C431E-25B1-44DC-8101-1B77FA8C7C9B}" destId="{430A2968-8D13-4890-BF6A-BA54F22A35D3}" srcOrd="0" destOrd="8" presId="urn:microsoft.com/office/officeart/2005/8/layout/vList2"/>
    <dgm:cxn modelId="{7C696027-9347-4A4F-9243-2B0B13DC73D2}" type="presOf" srcId="{5FEC8E5A-F9E3-4CBB-B2B3-696232FF018E}" destId="{430A2968-8D13-4890-BF6A-BA54F22A35D3}" srcOrd="0" destOrd="0" presId="urn:microsoft.com/office/officeart/2005/8/layout/vList2"/>
    <dgm:cxn modelId="{F6A5AA32-4841-452E-8A8D-263B8B471C51}" srcId="{6C9EB824-03B2-48DA-B037-C89D5E0D64D8}" destId="{5E7CCF88-AC9B-4B20-9827-AF18FBC28B3E}" srcOrd="2" destOrd="0" parTransId="{3BC23D45-8E8B-4516-B5AC-B944058852B7}" sibTransId="{A423362B-0861-47A1-93DA-3094B714D63F}"/>
    <dgm:cxn modelId="{44500334-E895-4700-B5E8-5515E0AA0100}" srcId="{38ADDC3D-F684-480E-BA19-CDC03F774C63}" destId="{5A6E62EB-BB72-41A3-9E85-4B623938BBB2}" srcOrd="6" destOrd="0" parTransId="{232AF599-0802-4E98-BF59-6DC3C06FA70C}" sibTransId="{CB47CC66-9341-47D9-A310-B565CAA20053}"/>
    <dgm:cxn modelId="{65C8EF3E-11A4-4CCB-B5AF-E69D21CD6459}" type="presOf" srcId="{5E7CCF88-AC9B-4B20-9827-AF18FBC28B3E}" destId="{430A2968-8D13-4890-BF6A-BA54F22A35D3}" srcOrd="0" destOrd="2" presId="urn:microsoft.com/office/officeart/2005/8/layout/vList2"/>
    <dgm:cxn modelId="{BCEF7F5C-FB11-4965-AB29-0D27972C5B44}" srcId="{38ADDC3D-F684-480E-BA19-CDC03F774C63}" destId="{F4C96DC2-93F6-4396-AAA2-FF6477F0D04C}" srcOrd="5" destOrd="0" parTransId="{80014AC2-8075-4BF1-A961-A5F71F4EC02E}" sibTransId="{A2B84906-E190-4CC3-B37B-CB02F4692C6A}"/>
    <dgm:cxn modelId="{1B677742-F2D0-4C78-9AA5-06CE2771C10D}" type="presOf" srcId="{38ADDC3D-F684-480E-BA19-CDC03F774C63}" destId="{5D9F0235-4F04-4189-9A6C-BC133A380CCF}" srcOrd="0" destOrd="0" presId="urn:microsoft.com/office/officeart/2005/8/layout/vList2"/>
    <dgm:cxn modelId="{E8B5D864-DB93-410A-B123-B3A3771B832F}" type="presOf" srcId="{6B5E54FF-C690-4DEE-ABC9-294939582412}" destId="{05463382-4E9B-40DD-AFA2-D5B848D7B808}" srcOrd="0" destOrd="1" presId="urn:microsoft.com/office/officeart/2005/8/layout/vList2"/>
    <dgm:cxn modelId="{209BD468-1195-4E09-B8A5-2CCFC191F6FC}" srcId="{6C9EB824-03B2-48DA-B037-C89D5E0D64D8}" destId="{21D917BF-C6F6-4B5A-9ABB-C25DECF64848}" srcOrd="3" destOrd="0" parTransId="{D94A45E9-6BAF-4877-9065-61D2504DF82E}" sibTransId="{317988CE-0CBE-4DF8-9536-8366456D9A11}"/>
    <dgm:cxn modelId="{8C6DCB6C-835B-41F8-9C7A-AFBE647E2C91}" type="presOf" srcId="{AB435E9D-BBB7-4734-8382-B3F14216CEBD}" destId="{323F64CA-BEF1-41F6-A553-135BD916F030}" srcOrd="0" destOrd="0" presId="urn:microsoft.com/office/officeart/2005/8/layout/vList2"/>
    <dgm:cxn modelId="{B9EE3C6D-3581-40CE-B23F-B101280E98CD}" type="presOf" srcId="{21D917BF-C6F6-4B5A-9ABB-C25DECF64848}" destId="{430A2968-8D13-4890-BF6A-BA54F22A35D3}" srcOrd="0" destOrd="3" presId="urn:microsoft.com/office/officeart/2005/8/layout/vList2"/>
    <dgm:cxn modelId="{F8A75559-D462-496F-ADA6-01F65EB81776}" srcId="{38ADDC3D-F684-480E-BA19-CDC03F774C63}" destId="{7A749A38-48DA-4AAF-BE51-BE0E8EFE392E}" srcOrd="3" destOrd="0" parTransId="{46F500EC-4065-4CB3-AC9F-C91A98E0C8F5}" sibTransId="{D8F1D760-8F20-40D5-9A6B-F1E7B38494D4}"/>
    <dgm:cxn modelId="{1A81B77F-0E25-4564-BBCB-FEC4A74D7028}" type="presOf" srcId="{F4C96DC2-93F6-4396-AAA2-FF6477F0D04C}" destId="{05463382-4E9B-40DD-AFA2-D5B848D7B808}" srcOrd="0" destOrd="5" presId="urn:microsoft.com/office/officeart/2005/8/layout/vList2"/>
    <dgm:cxn modelId="{8F6DBA87-EE6D-426A-96C1-C48C3CF56389}" type="presOf" srcId="{36482C94-B282-496A-B734-45BCE480A05F}" destId="{05463382-4E9B-40DD-AFA2-D5B848D7B808}" srcOrd="0" destOrd="2" presId="urn:microsoft.com/office/officeart/2005/8/layout/vList2"/>
    <dgm:cxn modelId="{63D60589-6980-428C-A96B-7DC36F6EA60D}" type="presOf" srcId="{7A749A38-48DA-4AAF-BE51-BE0E8EFE392E}" destId="{05463382-4E9B-40DD-AFA2-D5B848D7B808}" srcOrd="0" destOrd="3" presId="urn:microsoft.com/office/officeart/2005/8/layout/vList2"/>
    <dgm:cxn modelId="{42E52591-E06E-48BA-B21B-4EF85578BD9E}" type="presOf" srcId="{F279417A-F2F7-46EE-91CC-386AE9B537BB}" destId="{05463382-4E9B-40DD-AFA2-D5B848D7B808}" srcOrd="0" destOrd="7" presId="urn:microsoft.com/office/officeart/2005/8/layout/vList2"/>
    <dgm:cxn modelId="{DCC8D591-499A-4E33-9436-F1F7E5976710}" type="presOf" srcId="{6C9EB824-03B2-48DA-B037-C89D5E0D64D8}" destId="{28F46D7C-EE5F-4992-9C2E-06E24D9DA48D}" srcOrd="0" destOrd="0" presId="urn:microsoft.com/office/officeart/2005/8/layout/vList2"/>
    <dgm:cxn modelId="{EDE55194-513A-4156-95E8-B610F9554DC0}" srcId="{38ADDC3D-F684-480E-BA19-CDC03F774C63}" destId="{57EC0EDE-FB18-427D-A058-42CFA79BF349}" srcOrd="9" destOrd="0" parTransId="{B42F3E1A-8261-4F91-AFFA-DA66E9C8EB31}" sibTransId="{1E58C610-E8D0-48A7-AA15-8654041BD7CC}"/>
    <dgm:cxn modelId="{1E62029D-819D-4FB2-B8E0-F9A012940250}" type="presOf" srcId="{49CFB648-3631-4BD3-817D-73773B034764}" destId="{05463382-4E9B-40DD-AFA2-D5B848D7B808}" srcOrd="0" destOrd="0" presId="urn:microsoft.com/office/officeart/2005/8/layout/vList2"/>
    <dgm:cxn modelId="{6C97529D-CB6B-4626-92B1-2F0965C323A0}" srcId="{38ADDC3D-F684-480E-BA19-CDC03F774C63}" destId="{92775C6B-32A6-4B98-9A05-F5D21600C305}" srcOrd="8" destOrd="0" parTransId="{9FC8A75D-A167-4620-9729-5200D6299754}" sibTransId="{4CEAEAAE-3764-41DB-B8AC-43E74394C469}"/>
    <dgm:cxn modelId="{53D0CDA0-87F7-40AD-8504-920637C42F0E}" type="presOf" srcId="{6D11257A-7D73-46A4-A2DF-C20471840C74}" destId="{430A2968-8D13-4890-BF6A-BA54F22A35D3}" srcOrd="0" destOrd="4" presId="urn:microsoft.com/office/officeart/2005/8/layout/vList2"/>
    <dgm:cxn modelId="{49E6C8A1-5967-472E-9B6E-1D0AA4163984}" srcId="{6C9EB824-03B2-48DA-B037-C89D5E0D64D8}" destId="{9E920EC8-B03A-48EC-A59A-3D8A4E81A9B3}" srcOrd="5" destOrd="0" parTransId="{1EF5DE6B-ACC2-4110-857E-58046F0EFF6B}" sibTransId="{490C0B71-13A8-47BE-9831-76AFA8E62946}"/>
    <dgm:cxn modelId="{8402D9AF-7BB1-49C5-82DB-DCD713454C38}" srcId="{6C9EB824-03B2-48DA-B037-C89D5E0D64D8}" destId="{5FEC8E5A-F9E3-4CBB-B2B3-696232FF018E}" srcOrd="0" destOrd="0" parTransId="{3EB5118E-C58A-4CA3-ABDE-A5EC3886B256}" sibTransId="{9268F678-BCE3-4855-B3B9-B1B600346FD3}"/>
    <dgm:cxn modelId="{0B30DAB3-A3A8-4C30-81D3-B6F4486F8AF8}" type="presOf" srcId="{0390655E-276F-47DB-97FF-5E674B067E39}" destId="{430A2968-8D13-4890-BF6A-BA54F22A35D3}" srcOrd="0" destOrd="6" presId="urn:microsoft.com/office/officeart/2005/8/layout/vList2"/>
    <dgm:cxn modelId="{E75B81B6-00C2-43B1-8E4D-65AEFCA727D7}" srcId="{6C9EB824-03B2-48DA-B037-C89D5E0D64D8}" destId="{E0C81568-F84F-4D69-8048-A8209E1EBF7F}" srcOrd="9" destOrd="0" parTransId="{4A4C94AA-5373-4362-AD1F-F414FA6F51A0}" sibTransId="{EAAE6BA9-2208-43CD-A65B-6057AC415460}"/>
    <dgm:cxn modelId="{25608EB6-6045-48EC-BBD0-BAA1D87979CE}" srcId="{6C9EB824-03B2-48DA-B037-C89D5E0D64D8}" destId="{96A3AC79-CB00-4AD0-ACC7-C7EA9FAC377E}" srcOrd="1" destOrd="0" parTransId="{CE0550CB-347E-4476-A8C8-70DB63FD3226}" sibTransId="{070697E3-8C84-4A1B-92FC-85F8529CA15A}"/>
    <dgm:cxn modelId="{4F9796BB-5318-4494-9ADB-9EEE24F440EC}" srcId="{AB435E9D-BBB7-4734-8382-B3F14216CEBD}" destId="{38ADDC3D-F684-480E-BA19-CDC03F774C63}" srcOrd="0" destOrd="0" parTransId="{02897C0B-CC77-40D0-B3EC-079A92775E7B}" sibTransId="{435A003A-14F0-4EEF-8694-422AA7DF7A3F}"/>
    <dgm:cxn modelId="{A3AABAC1-2858-43A6-A202-89BD39C23B4A}" type="presOf" srcId="{57EC0EDE-FB18-427D-A058-42CFA79BF349}" destId="{05463382-4E9B-40DD-AFA2-D5B848D7B808}" srcOrd="0" destOrd="9" presId="urn:microsoft.com/office/officeart/2005/8/layout/vList2"/>
    <dgm:cxn modelId="{5D2DF7C7-E7FF-41A3-8F60-D40043C3752D}" srcId="{6C9EB824-03B2-48DA-B037-C89D5E0D64D8}" destId="{6D11257A-7D73-46A4-A2DF-C20471840C74}" srcOrd="4" destOrd="0" parTransId="{F8641933-73D2-4B8E-A3E5-3FFBA3EBD720}" sibTransId="{29BE57A4-2280-4E61-BB15-40CF1BCF52A1}"/>
    <dgm:cxn modelId="{CB4F8FCF-1391-4C42-8F50-67D42B53E338}" type="presOf" srcId="{92775C6B-32A6-4B98-9A05-F5D21600C305}" destId="{05463382-4E9B-40DD-AFA2-D5B848D7B808}" srcOrd="0" destOrd="8" presId="urn:microsoft.com/office/officeart/2005/8/layout/vList2"/>
    <dgm:cxn modelId="{E378A9D2-01D6-4F9D-B2C2-68AEB8D79525}" type="presOf" srcId="{96A3AC79-CB00-4AD0-ACC7-C7EA9FAC377E}" destId="{430A2968-8D13-4890-BF6A-BA54F22A35D3}" srcOrd="0" destOrd="1" presId="urn:microsoft.com/office/officeart/2005/8/layout/vList2"/>
    <dgm:cxn modelId="{FA8702D3-7052-4C2C-9DCF-3BE490FF4C7A}" srcId="{38ADDC3D-F684-480E-BA19-CDC03F774C63}" destId="{36482C94-B282-496A-B734-45BCE480A05F}" srcOrd="2" destOrd="0" parTransId="{06F30D8B-3881-4024-8873-2A350A0B8F96}" sibTransId="{6C48FC5F-EAC0-4301-B28E-79BBAE51DE24}"/>
    <dgm:cxn modelId="{2299B9DE-905C-45CB-98A5-C24F84F774D5}" type="presOf" srcId="{5A6E62EB-BB72-41A3-9E85-4B623938BBB2}" destId="{05463382-4E9B-40DD-AFA2-D5B848D7B808}" srcOrd="0" destOrd="6" presId="urn:microsoft.com/office/officeart/2005/8/layout/vList2"/>
    <dgm:cxn modelId="{A72CF3E2-1EFE-4A17-AE0C-20FACE460B1D}" srcId="{6C9EB824-03B2-48DA-B037-C89D5E0D64D8}" destId="{DF0C431E-25B1-44DC-8101-1B77FA8C7C9B}" srcOrd="8" destOrd="0" parTransId="{2F77137A-D853-4460-815C-EE0050FB7A84}" sibTransId="{3E8E0F3D-9889-44FE-A788-7E086C6FFA0A}"/>
    <dgm:cxn modelId="{C56717E6-87F4-41CC-97AC-C3A0FE12FA83}" srcId="{38ADDC3D-F684-480E-BA19-CDC03F774C63}" destId="{6B5E54FF-C690-4DEE-ABC9-294939582412}" srcOrd="1" destOrd="0" parTransId="{72FCC336-6AA8-43F5-A310-C3335C4603C9}" sibTransId="{A4E4AD8E-1E27-4231-8D8A-EEB9D6DEF997}"/>
    <dgm:cxn modelId="{22A499E7-63AE-4028-B496-323AB2E64C6B}" type="presOf" srcId="{3D4F7D74-2346-495F-8DBF-7E44E6F5FF87}" destId="{430A2968-8D13-4890-BF6A-BA54F22A35D3}" srcOrd="0" destOrd="10" presId="urn:microsoft.com/office/officeart/2005/8/layout/vList2"/>
    <dgm:cxn modelId="{AE7483E8-B43F-434B-B799-7CB716A0223C}" srcId="{6C9EB824-03B2-48DA-B037-C89D5E0D64D8}" destId="{0390655E-276F-47DB-97FF-5E674B067E39}" srcOrd="6" destOrd="0" parTransId="{7826B688-F31A-4231-A293-DE8EBAFA20B4}" sibTransId="{351A48D6-7B85-4879-B455-70CFD63A2784}"/>
    <dgm:cxn modelId="{EBCFC2EE-4516-4E5E-A5B0-A48F647B2C5A}" type="presOf" srcId="{F702FFE2-6EBB-4F7E-A633-AD7BE14A8A7F}" destId="{05463382-4E9B-40DD-AFA2-D5B848D7B808}" srcOrd="0" destOrd="4" presId="urn:microsoft.com/office/officeart/2005/8/layout/vList2"/>
    <dgm:cxn modelId="{F05AA0F6-AACB-4067-B3A4-896A2E822805}" srcId="{38ADDC3D-F684-480E-BA19-CDC03F774C63}" destId="{F702FFE2-6EBB-4F7E-A633-AD7BE14A8A7F}" srcOrd="4" destOrd="0" parTransId="{D291E212-4308-4AE2-ABC1-BB439A28BF4B}" sibTransId="{7E2CB94E-9921-44C8-9D6E-FBA68735684F}"/>
    <dgm:cxn modelId="{0B4BCDE3-3705-400E-8E41-6BDFD7E750F0}" type="presParOf" srcId="{323F64CA-BEF1-41F6-A553-135BD916F030}" destId="{5D9F0235-4F04-4189-9A6C-BC133A380CCF}" srcOrd="0" destOrd="0" presId="urn:microsoft.com/office/officeart/2005/8/layout/vList2"/>
    <dgm:cxn modelId="{47A5BEED-5D22-4AE8-865A-6DCCFDF7C342}" type="presParOf" srcId="{323F64CA-BEF1-41F6-A553-135BD916F030}" destId="{05463382-4E9B-40DD-AFA2-D5B848D7B808}" srcOrd="1" destOrd="0" presId="urn:microsoft.com/office/officeart/2005/8/layout/vList2"/>
    <dgm:cxn modelId="{1167A60E-8005-40B3-B290-82B085793991}" type="presParOf" srcId="{323F64CA-BEF1-41F6-A553-135BD916F030}" destId="{28F46D7C-EE5F-4992-9C2E-06E24D9DA48D}" srcOrd="2" destOrd="0" presId="urn:microsoft.com/office/officeart/2005/8/layout/vList2"/>
    <dgm:cxn modelId="{0485C062-03A3-4383-BAC6-ABBEBFC2BEF0}" type="presParOf" srcId="{323F64CA-BEF1-41F6-A553-135BD916F030}" destId="{430A2968-8D13-4890-BF6A-BA54F22A35D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F0235-4F04-4189-9A6C-BC133A380CCF}">
      <dsp:nvSpPr>
        <dsp:cNvPr id="0" name=""/>
        <dsp:cNvSpPr/>
      </dsp:nvSpPr>
      <dsp:spPr>
        <a:xfrm>
          <a:off x="0" y="132072"/>
          <a:ext cx="7226588" cy="7435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/>
            <a:t>Analytical Formula</a:t>
          </a:r>
          <a:endParaRPr lang="en-US" sz="3100" kern="1200"/>
        </a:p>
      </dsp:txBody>
      <dsp:txXfrm>
        <a:off x="36296" y="168368"/>
        <a:ext cx="7153996" cy="670943"/>
      </dsp:txXfrm>
    </dsp:sp>
    <dsp:sp modelId="{05463382-4E9B-40DD-AFA2-D5B848D7B808}">
      <dsp:nvSpPr>
        <dsp:cNvPr id="0" name=""/>
        <dsp:cNvSpPr/>
      </dsp:nvSpPr>
      <dsp:spPr>
        <a:xfrm>
          <a:off x="0" y="875607"/>
          <a:ext cx="7226588" cy="2438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444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400" kern="1200" baseline="0">
            <a:latin typeface="Century Schoolbook" panose="02040604050505020304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400" kern="1200" baseline="0">
            <a:latin typeface="Century Schoolbook" panose="02040604050505020304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400" kern="1200" baseline="0">
            <a:latin typeface="Century Schoolbook" panose="02040604050505020304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400" kern="1200" baseline="0">
            <a:latin typeface="Century Schoolbook" panose="02040604050505020304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400" kern="1200" baseline="0">
            <a:latin typeface="Century Schoolbook" panose="02040604050505020304"/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400" kern="1200" baseline="0">
            <a:latin typeface="Century Schoolbook" panose="02040604050505020304"/>
          </a:endParaRPr>
        </a:p>
      </dsp:txBody>
      <dsp:txXfrm>
        <a:off x="0" y="875607"/>
        <a:ext cx="7226588" cy="2438460"/>
      </dsp:txXfrm>
    </dsp:sp>
    <dsp:sp modelId="{3F29C022-0199-4537-9153-E19D88A3FF85}">
      <dsp:nvSpPr>
        <dsp:cNvPr id="0" name=""/>
        <dsp:cNvSpPr/>
      </dsp:nvSpPr>
      <dsp:spPr>
        <a:xfrm>
          <a:off x="0" y="3314067"/>
          <a:ext cx="7226588" cy="743535"/>
        </a:xfrm>
        <a:prstGeom prst="roundRect">
          <a:avLst/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/>
            <a:t>D.C. Calculation</a:t>
          </a:r>
          <a:endParaRPr lang="en-US" sz="3100" kern="1200"/>
        </a:p>
      </dsp:txBody>
      <dsp:txXfrm>
        <a:off x="36296" y="3350363"/>
        <a:ext cx="7153996" cy="670943"/>
      </dsp:txXfrm>
    </dsp:sp>
    <dsp:sp modelId="{AF8351B5-D982-4E0D-A67D-721CD1BFABD8}">
      <dsp:nvSpPr>
        <dsp:cNvPr id="0" name=""/>
        <dsp:cNvSpPr/>
      </dsp:nvSpPr>
      <dsp:spPr>
        <a:xfrm>
          <a:off x="0" y="4057602"/>
          <a:ext cx="7226588" cy="2438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44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400" kern="1200" baseline="0">
            <a:latin typeface="Century Schoolbook" panose="02040604050505020304"/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400" kern="1200" baseline="0">
            <a:latin typeface="Century Schoolbook" panose="02040604050505020304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400" kern="1200" baseline="0">
            <a:latin typeface="Century Schoolbook" panose="02040604050505020304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400" kern="1200" baseline="0">
            <a:latin typeface="Century Schoolbook" panose="02040604050505020304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400" kern="1200" baseline="0">
            <a:latin typeface="Century Schoolbook" panose="02040604050505020304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400" kern="1200" baseline="0">
            <a:latin typeface="Century Schoolbook" panose="02040604050505020304"/>
          </a:endParaRPr>
        </a:p>
      </dsp:txBody>
      <dsp:txXfrm>
        <a:off x="0" y="4057602"/>
        <a:ext cx="7226588" cy="24384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F0235-4F04-4189-9A6C-BC133A380CCF}">
      <dsp:nvSpPr>
        <dsp:cNvPr id="0" name=""/>
        <dsp:cNvSpPr/>
      </dsp:nvSpPr>
      <dsp:spPr>
        <a:xfrm>
          <a:off x="0" y="71307"/>
          <a:ext cx="7243512" cy="527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Analytical Formula</a:t>
          </a:r>
          <a:endParaRPr lang="en-US" sz="2200" kern="1200"/>
        </a:p>
      </dsp:txBody>
      <dsp:txXfrm>
        <a:off x="25759" y="97066"/>
        <a:ext cx="7191994" cy="476152"/>
      </dsp:txXfrm>
    </dsp:sp>
    <dsp:sp modelId="{05463382-4E9B-40DD-AFA2-D5B848D7B808}">
      <dsp:nvSpPr>
        <dsp:cNvPr id="0" name=""/>
        <dsp:cNvSpPr/>
      </dsp:nvSpPr>
      <dsp:spPr>
        <a:xfrm>
          <a:off x="0" y="598977"/>
          <a:ext cx="7243512" cy="2869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98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700" kern="1200" baseline="0">
            <a:latin typeface="Century Schoolbook" panose="02040604050505020304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700" kern="1200" baseline="0">
            <a:latin typeface="Century Schoolbook" panose="02040604050505020304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700" kern="1200" baseline="0">
            <a:latin typeface="Century Schoolbook" panose="02040604050505020304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700" kern="1200" baseline="0">
            <a:latin typeface="Century Schoolbook" panose="02040604050505020304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700" kern="1200" baseline="0">
            <a:latin typeface="Century Schoolbook" panose="02040604050505020304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700" kern="1200" baseline="0">
            <a:latin typeface="Century Schoolbook" panose="02040604050505020304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700" kern="1200" baseline="0">
            <a:latin typeface="Century Schoolbook" panose="02040604050505020304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700" kern="1200" baseline="0">
            <a:latin typeface="Century Schoolbook" panose="02040604050505020304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700" kern="1200" baseline="0">
            <a:latin typeface="Century Schoolbook" panose="02040604050505020304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700" kern="1200" baseline="0">
            <a:latin typeface="Century Schoolbook" panose="02040604050505020304"/>
          </a:endParaRPr>
        </a:p>
      </dsp:txBody>
      <dsp:txXfrm>
        <a:off x="0" y="598977"/>
        <a:ext cx="7243512" cy="2869020"/>
      </dsp:txXfrm>
    </dsp:sp>
    <dsp:sp modelId="{28F46D7C-EE5F-4992-9C2E-06E24D9DA48D}">
      <dsp:nvSpPr>
        <dsp:cNvPr id="0" name=""/>
        <dsp:cNvSpPr/>
      </dsp:nvSpPr>
      <dsp:spPr>
        <a:xfrm>
          <a:off x="0" y="3467997"/>
          <a:ext cx="7243512" cy="527670"/>
        </a:xfrm>
        <a:prstGeom prst="roundRect">
          <a:avLst/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Generalized Analytical Fourier Transform</a:t>
          </a:r>
          <a:endParaRPr lang="en-US" sz="2200" kern="1200">
            <a:latin typeface="Century Schoolbook" panose="02040604050505020304"/>
          </a:endParaRPr>
        </a:p>
      </dsp:txBody>
      <dsp:txXfrm>
        <a:off x="25759" y="3493756"/>
        <a:ext cx="7191994" cy="476152"/>
      </dsp:txXfrm>
    </dsp:sp>
    <dsp:sp modelId="{430A2968-8D13-4890-BF6A-BA54F22A35D3}">
      <dsp:nvSpPr>
        <dsp:cNvPr id="0" name=""/>
        <dsp:cNvSpPr/>
      </dsp:nvSpPr>
      <dsp:spPr>
        <a:xfrm>
          <a:off x="0" y="3995667"/>
          <a:ext cx="7243512" cy="3187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982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700" kern="1200">
            <a:latin typeface="Century Schoolbook" panose="02040604050505020304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700" kern="1200">
            <a:latin typeface="Century Schoolbook" panose="02040604050505020304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700" kern="1200">
            <a:latin typeface="Century Schoolbook" panose="02040604050505020304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700" kern="1200">
            <a:latin typeface="Century Schoolbook" panose="02040604050505020304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700" kern="1200">
            <a:latin typeface="Century Schoolbook" panose="02040604050505020304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700" kern="1200">
            <a:latin typeface="Century Schoolbook" panose="02040604050505020304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700" kern="1200">
            <a:latin typeface="Century Schoolbook" panose="02040604050505020304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700" kern="1200">
            <a:latin typeface="Century Schoolbook" panose="02040604050505020304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700" kern="1200">
            <a:latin typeface="Century Schoolbook" panose="02040604050505020304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700" kern="1200">
            <a:latin typeface="Century Schoolbook" panose="02040604050505020304"/>
          </a:endParaRPr>
        </a:p>
      </dsp:txBody>
      <dsp:txXfrm>
        <a:off x="0" y="3995667"/>
        <a:ext cx="7243512" cy="3187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5ADFC-3AE7-4280-A1EE-BBB9F50B95DB}" type="datetimeFigureOut">
              <a:rPr lang="en-US"/>
              <a:t>4/14/2020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2763A-E241-477F-A58F-2949F8E6359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55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Yes, the signal does have harmonics. This is because harmonics are defined as a series and/or pattern of repeated frequencies.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2763A-E241-477F-A58F-2949F8E6359E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78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4760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6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0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345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4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7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9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4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5F83622-9C51-462D-849C-7930BC3F9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406"/>
            <a:ext cx="12192000" cy="68608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268" y="773330"/>
            <a:ext cx="9418320" cy="2944084"/>
          </a:xfrm>
        </p:spPr>
        <p:txBody>
          <a:bodyPr>
            <a:normAutofit/>
          </a:bodyPr>
          <a:lstStyle/>
          <a:p>
            <a:pPr algn="ctr"/>
            <a:r>
              <a:rPr lang="en-US">
                <a:cs typeface="Calibri Light"/>
              </a:rPr>
              <a:t>GTR2: Group 1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797C01-AD12-4343-9A8C-6E992C1A4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9"/>
            <a:ext cx="12192000" cy="2669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1268" y="4511114"/>
            <a:ext cx="9418320" cy="15604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cs typeface="Calibri"/>
              </a:rPr>
              <a:t>By: David Grimm, Lynn Tran, Natasha </a:t>
            </a:r>
            <a:r>
              <a:rPr lang="en-US" err="1">
                <a:solidFill>
                  <a:srgbClr val="FFFFFF"/>
                </a:solidFill>
                <a:cs typeface="Calibri"/>
              </a:rPr>
              <a:t>Nakhasi</a:t>
            </a:r>
            <a:r>
              <a:rPr lang="en-US">
                <a:solidFill>
                  <a:srgbClr val="FFFFFF"/>
                </a:solidFill>
                <a:cs typeface="Calibri"/>
              </a:rPr>
              <a:t>, and Joshua Lopez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E80D91-18AA-438F-BFF4-E6BABFDFB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05C5AB-8A34-4DF3-AB54-AD74AA432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4698" y="0"/>
            <a:ext cx="5188141" cy="68654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AC427B-8B1C-4417-88F0-9BE3A147B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806" y="787240"/>
            <a:ext cx="5170355" cy="1940146"/>
          </a:xfrm>
        </p:spPr>
        <p:txBody>
          <a:bodyPr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cs typeface="Calibri Light"/>
              </a:rPr>
              <a:t>Fourier Transform Using Summation of the First Two Terms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3B856C-9196-4702-BED7-5733C7EAA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9AE808-1318-4424-A3CC-8A48EC639451}"/>
              </a:ext>
            </a:extLst>
          </p:cNvPr>
          <p:cNvSpPr txBox="1"/>
          <p:nvPr/>
        </p:nvSpPr>
        <p:spPr>
          <a:xfrm>
            <a:off x="1690777" y="19553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Time History Plot #2</a:t>
            </a:r>
          </a:p>
        </p:txBody>
      </p:sp>
      <p:pic>
        <p:nvPicPr>
          <p:cNvPr id="7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613634FB-EDA8-417B-8BFA-AC1CF1133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6" y="1069159"/>
            <a:ext cx="5618670" cy="4719682"/>
          </a:xfrm>
          <a:prstGeom prst="rect">
            <a:avLst/>
          </a:prstGeom>
        </p:spPr>
      </p:pic>
      <p:pic>
        <p:nvPicPr>
          <p:cNvPr id="3" name="Picture 4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DFDC5BBC-0333-401F-AC79-D7902F9E6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627" y="3033549"/>
            <a:ext cx="5201726" cy="79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44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E80D91-18AA-438F-BFF4-E6BABFDFB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05C5AB-8A34-4DF3-AB54-AD74AA432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4698" y="0"/>
            <a:ext cx="5188141" cy="68654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AC427B-8B1C-4417-88F0-9BE3A147B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2183" y="557202"/>
            <a:ext cx="5170355" cy="1825127"/>
          </a:xfrm>
        </p:spPr>
        <p:txBody>
          <a:bodyPr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cs typeface="Calibri Light"/>
              </a:rPr>
              <a:t>Fourier Transform Using Summation of the First Three Terms</a:t>
            </a:r>
            <a:endParaRPr lang="en-US" sz="360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3B856C-9196-4702-BED7-5733C7EAA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9AE808-1318-4424-A3CC-8A48EC639451}"/>
              </a:ext>
            </a:extLst>
          </p:cNvPr>
          <p:cNvSpPr txBox="1"/>
          <p:nvPr/>
        </p:nvSpPr>
        <p:spPr>
          <a:xfrm>
            <a:off x="1690777" y="19553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Time History Plot #3</a:t>
            </a:r>
          </a:p>
        </p:txBody>
      </p:sp>
      <p:pic>
        <p:nvPicPr>
          <p:cNvPr id="7" name="Picture 8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55AF2B1-0146-4364-8DED-E39B602DD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0" y="1061970"/>
            <a:ext cx="5618671" cy="4719683"/>
          </a:xfrm>
          <a:prstGeom prst="rect">
            <a:avLst/>
          </a:prstGeom>
        </p:spPr>
      </p:pic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804D81E-1569-406F-B5B4-8E6551986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250" y="2742425"/>
            <a:ext cx="5201727" cy="135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30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E80D91-18AA-438F-BFF4-E6BABFDFB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05C5AB-8A34-4DF3-AB54-AD74AA432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4698" y="0"/>
            <a:ext cx="5188141" cy="68654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AC427B-8B1C-4417-88F0-9BE3A147B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2183" y="470937"/>
            <a:ext cx="5170355" cy="1767618"/>
          </a:xfrm>
        </p:spPr>
        <p:txBody>
          <a:bodyPr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cs typeface="Calibri Light"/>
              </a:rPr>
              <a:t>Fourier Transform Using Summation of the First Four Terms</a:t>
            </a:r>
            <a:endParaRPr lang="en-US" sz="360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3B856C-9196-4702-BED7-5733C7EAA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9AE808-1318-4424-A3CC-8A48EC639451}"/>
              </a:ext>
            </a:extLst>
          </p:cNvPr>
          <p:cNvSpPr txBox="1"/>
          <p:nvPr/>
        </p:nvSpPr>
        <p:spPr>
          <a:xfrm>
            <a:off x="1690777" y="19553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Time History Plot #4</a:t>
            </a:r>
          </a:p>
        </p:txBody>
      </p:sp>
      <p:pic>
        <p:nvPicPr>
          <p:cNvPr id="11" name="Picture 1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8FCB2C18-DE36-4452-BA82-F61D66AFF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8" y="1092163"/>
            <a:ext cx="5546784" cy="4659297"/>
          </a:xfrm>
          <a:prstGeom prst="rect">
            <a:avLst/>
          </a:prstGeom>
        </p:spPr>
      </p:pic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DA05D00-512C-4B2C-B913-6A20755F9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250" y="2619706"/>
            <a:ext cx="5216105" cy="160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78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E80D91-18AA-438F-BFF4-E6BABFDFB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05C5AB-8A34-4DF3-AB54-AD74AA432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4698" y="0"/>
            <a:ext cx="5188141" cy="68654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AC427B-8B1C-4417-88F0-9BE3A147B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806" y="442183"/>
            <a:ext cx="5170355" cy="1738863"/>
          </a:xfrm>
        </p:spPr>
        <p:txBody>
          <a:bodyPr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cs typeface="Calibri Light"/>
              </a:rPr>
              <a:t>Fourier Transform Using Summation of the First Five Terms</a:t>
            </a:r>
            <a:endParaRPr lang="en-US" sz="360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3B856C-9196-4702-BED7-5733C7EAA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9AE808-1318-4424-A3CC-8A48EC639451}"/>
              </a:ext>
            </a:extLst>
          </p:cNvPr>
          <p:cNvSpPr txBox="1"/>
          <p:nvPr/>
        </p:nvSpPr>
        <p:spPr>
          <a:xfrm>
            <a:off x="1690777" y="19553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Time History Plot #5</a:t>
            </a:r>
          </a:p>
        </p:txBody>
      </p:sp>
      <p:pic>
        <p:nvPicPr>
          <p:cNvPr id="5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DF03CCA2-9A31-41E5-84A7-AD36508E3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8" y="1038965"/>
            <a:ext cx="5690558" cy="4780068"/>
          </a:xfrm>
          <a:prstGeom prst="rect">
            <a:avLst/>
          </a:prstGeom>
        </p:spPr>
      </p:pic>
      <p:pic>
        <p:nvPicPr>
          <p:cNvPr id="3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E32DB90-3B1D-410E-BD23-964994C40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627" y="2512573"/>
            <a:ext cx="5172973" cy="186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48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E80D91-18AA-438F-BFF4-E6BABFDFB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05C5AB-8A34-4DF3-AB54-AD74AA432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4698" y="0"/>
            <a:ext cx="5188141" cy="68654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AC427B-8B1C-4417-88F0-9BE3A147B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2183" y="485315"/>
            <a:ext cx="5170355" cy="1738863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ea typeface="+mj-lt"/>
                <a:cs typeface="+mj-lt"/>
              </a:rPr>
              <a:t>How many harmonics are enough to capture the square wave signal?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3B856C-9196-4702-BED7-5733C7EAA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9AE808-1318-4424-A3CC-8A48EC639451}"/>
              </a:ext>
            </a:extLst>
          </p:cNvPr>
          <p:cNvSpPr txBox="1"/>
          <p:nvPr/>
        </p:nvSpPr>
        <p:spPr>
          <a:xfrm>
            <a:off x="1690777" y="19553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Time History Plot #6</a:t>
            </a:r>
          </a:p>
        </p:txBody>
      </p:sp>
      <p:pic>
        <p:nvPicPr>
          <p:cNvPr id="5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DF03CCA2-9A31-41E5-84A7-AD36508E3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4" y="960423"/>
            <a:ext cx="5934973" cy="4937150"/>
          </a:xfrm>
          <a:prstGeom prst="rect">
            <a:avLst/>
          </a:prstGeom>
        </p:spPr>
      </p:pic>
      <p:pic>
        <p:nvPicPr>
          <p:cNvPr id="3" name="Picture 5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0D2D55E9-3B22-4205-B5D9-708BC0635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004" y="2414564"/>
            <a:ext cx="5172972" cy="234517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375F79A-2450-4D41-9239-3CFBC0FF4FEB}"/>
              </a:ext>
            </a:extLst>
          </p:cNvPr>
          <p:cNvSpPr txBox="1">
            <a:spLocks/>
          </p:cNvSpPr>
          <p:nvPr/>
        </p:nvSpPr>
        <p:spPr>
          <a:xfrm>
            <a:off x="6106432" y="5008432"/>
            <a:ext cx="5184732" cy="1365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>
                <a:solidFill>
                  <a:schemeClr val="bg1"/>
                </a:solidFill>
                <a:cs typeface="Calibri Light"/>
              </a:rPr>
              <a:t>Approximately 20 harmonics</a:t>
            </a:r>
          </a:p>
          <a:p>
            <a:pPr algn="ctr"/>
            <a:endParaRPr lang="en-US" sz="2400">
              <a:solidFill>
                <a:schemeClr val="bg1"/>
              </a:solidFill>
              <a:cs typeface="Calibri Light"/>
            </a:endParaRPr>
          </a:p>
          <a:p>
            <a:pPr algn="ctr"/>
            <a:r>
              <a:rPr lang="en-US" sz="2400">
                <a:solidFill>
                  <a:schemeClr val="bg1"/>
                </a:solidFill>
                <a:cs typeface="Calibri Light"/>
              </a:rPr>
              <a:t>But in order to capture the exact square wave signal, an infinite amount of harmonics is necessary. </a:t>
            </a:r>
          </a:p>
        </p:txBody>
      </p:sp>
    </p:spTree>
    <p:extLst>
      <p:ext uri="{BB962C8B-B14F-4D97-AF65-F5344CB8AC3E}">
        <p14:creationId xmlns:p14="http://schemas.microsoft.com/office/powerpoint/2010/main" val="3777643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F4E56D-1263-48FC-A082-3CDBC5D93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Frequency Response Plot &amp; Code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017DFDDE-3109-4E71-97A4-EC3767227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117" y="757798"/>
            <a:ext cx="6725728" cy="5198631"/>
          </a:xfrm>
          <a:prstGeom prst="rect">
            <a:avLst/>
          </a:prstGeom>
        </p:spPr>
      </p:pic>
      <p:pic>
        <p:nvPicPr>
          <p:cNvPr id="6" name="Picture 6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33959A17-4A4A-48AA-AFA9-1BCF8413D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32" y="2158696"/>
            <a:ext cx="5057954" cy="298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29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322BCA3-31C1-4329-B0BA-4748F937B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A3791-15F8-49D9-9B41-27142CA70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293" y="723331"/>
            <a:ext cx="8409414" cy="387596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000">
                <a:solidFill>
                  <a:schemeClr val="tx2"/>
                </a:solidFill>
              </a:rPr>
              <a:t>Does the signal have harmonics?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C1DD8F-426A-45F7-A524-5569263BE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916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D39CD7-AB20-4006-930C-6368406D0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50388" y="5359400"/>
            <a:ext cx="255031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D65D7AA-A0C8-491E-9211-059F0D299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A26F5D-3ED1-410E-A8EE-641F74C69CA3}"/>
              </a:ext>
            </a:extLst>
          </p:cNvPr>
          <p:cNvSpPr txBox="1"/>
          <p:nvPr/>
        </p:nvSpPr>
        <p:spPr>
          <a:xfrm>
            <a:off x="3861759" y="4451230"/>
            <a:ext cx="743021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Yes, the signal does have harmonics. This is because harmonics are defined as an ordered series of standing waves that follow a pattern of repeated frequencies. 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A square wave has harmonics at odd multiples of the fundamental frequency. As higher harmonics are added, the result gets closer to an ideal square wave, which contains infinite harmonics.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05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B5677-56B2-4E0F-B26B-DFD677208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990" y="2211065"/>
            <a:ext cx="9056876" cy="404164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 sz="7200"/>
              <a:t>Part 2:</a:t>
            </a:r>
            <a:br>
              <a:rPr lang="en-US" sz="7200"/>
            </a:br>
            <a:br>
              <a:rPr lang="en-US" sz="7200"/>
            </a:br>
            <a:r>
              <a:rPr lang="en-US" sz="5600"/>
              <a:t>Assume signal is not periodic and has only a unit pulse from t = 0 sec to t = π/2 sec with an amplitude of 4 and zero otherwise</a:t>
            </a:r>
          </a:p>
        </p:txBody>
      </p:sp>
    </p:spTree>
    <p:extLst>
      <p:ext uri="{BB962C8B-B14F-4D97-AF65-F5344CB8AC3E}">
        <p14:creationId xmlns:p14="http://schemas.microsoft.com/office/powerpoint/2010/main" val="4194401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D1EC6-B5A1-4A7D-9EEF-821728A9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MATLAB Code &amp; Plot</a:t>
            </a:r>
          </a:p>
        </p:txBody>
      </p:sp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9C844-4D5C-464B-A592-651F0813F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464" y="1232938"/>
            <a:ext cx="3728378" cy="56429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200">
              <a:solidFill>
                <a:schemeClr val="bg1"/>
              </a:solidFill>
            </a:endParaRPr>
          </a:p>
          <a:p>
            <a:pPr lvl="2"/>
            <a:endParaRPr lang="en-US" sz="2200">
              <a:solidFill>
                <a:srgbClr val="262626"/>
              </a:solidFill>
            </a:endParaRPr>
          </a:p>
          <a:p>
            <a:endParaRPr lang="en-US" sz="2400">
              <a:solidFill>
                <a:srgbClr val="000000"/>
              </a:solidFill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6BC74CD-5109-4F5C-BF76-07640B28D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796" y="987394"/>
            <a:ext cx="5978105" cy="4883210"/>
          </a:xfrm>
          <a:prstGeom prst="rect">
            <a:avLst/>
          </a:prstGeom>
        </p:spPr>
      </p:pic>
      <p:pic>
        <p:nvPicPr>
          <p:cNvPr id="6" name="Picture 6" descr="A picture containing knife&#10;&#10;Description generated with very high confidence">
            <a:extLst>
              <a:ext uri="{FF2B5EF4-FFF2-40B4-BE49-F238E27FC236}">
                <a16:creationId xmlns:a16="http://schemas.microsoft.com/office/drawing/2014/main" id="{91FF9BF4-AD4F-4DB6-BAF6-6A8B34BE4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07" y="2603380"/>
            <a:ext cx="3822041" cy="159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9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68865-0CB6-4B2F-BF7B-2545582ED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2" y="807269"/>
            <a:ext cx="4055881" cy="5255663"/>
          </a:xfrm>
        </p:spPr>
        <p:txBody>
          <a:bodyPr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  <a:ea typeface="+mj-lt"/>
                <a:cs typeface="+mj-lt"/>
              </a:rPr>
              <a:t>Mathematical </a:t>
            </a:r>
            <a:br>
              <a:rPr lang="en-US" sz="360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3600">
                <a:solidFill>
                  <a:srgbClr val="FFFFFF"/>
                </a:solidFill>
                <a:ea typeface="+mj-lt"/>
                <a:cs typeface="+mj-lt"/>
              </a:rPr>
              <a:t>Analysis</a:t>
            </a:r>
            <a:endParaRPr lang="en-US">
              <a:ea typeface="+mj-lt"/>
              <a:cs typeface="+mj-lt"/>
            </a:endParaRPr>
          </a:p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0D9F6931-426E-4E97-A6CA-5D4BC73210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3219692"/>
              </p:ext>
            </p:extLst>
          </p:nvPr>
        </p:nvGraphicFramePr>
        <p:xfrm>
          <a:off x="4054261" y="-58436"/>
          <a:ext cx="7243512" cy="7254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4" descr="A close up of a clock&#10;&#10;Description generated with high confidence">
            <a:extLst>
              <a:ext uri="{FF2B5EF4-FFF2-40B4-BE49-F238E27FC236}">
                <a16:creationId xmlns:a16="http://schemas.microsoft.com/office/drawing/2014/main" id="{D75EADAF-6EEC-46CD-ADA2-C69B003CE9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6636" y="1034604"/>
            <a:ext cx="3494057" cy="1354397"/>
          </a:xfrm>
          <a:prstGeom prst="rect">
            <a:avLst/>
          </a:prstGeom>
        </p:spPr>
      </p:pic>
      <p:pic>
        <p:nvPicPr>
          <p:cNvPr id="8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422BD66-2BE2-477F-AB0F-4FED3C6DBD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79344" y="4525619"/>
            <a:ext cx="6495690" cy="112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50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75470D1-A9BC-450A-94B8-E09E222C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42E43C-D40D-4231-887F-A151902A5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723376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B5677-56B2-4E0F-B26B-DFD677208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43467"/>
            <a:ext cx="3167682" cy="359020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/>
              <a:t>Part 1:</a:t>
            </a:r>
            <a:br>
              <a:rPr lang="en-US" sz="3200"/>
            </a:br>
            <a:br>
              <a:rPr lang="en-US" sz="3200"/>
            </a:br>
            <a:r>
              <a:rPr lang="en-US" sz="3200"/>
              <a:t>Analysis of given square wave signal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FE8C6BC-2DD1-489D-85F9-25EAB52EB7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61" r="16867" b="-210"/>
          <a:stretch/>
        </p:blipFill>
        <p:spPr>
          <a:xfrm>
            <a:off x="5099989" y="646993"/>
            <a:ext cx="6145870" cy="537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262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F4E56D-1263-48FC-A082-3CDBC5D93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Frequency Response Plot &amp; Code 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E25EFEFC-2831-4988-941C-75385AD3F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2295" y="43852"/>
            <a:ext cx="4420679" cy="3578525"/>
          </a:xfr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0EA228A-A3BC-453C-B4E6-4C935D9DC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31" y="2078360"/>
            <a:ext cx="3749615" cy="3060714"/>
          </a:xfrm>
          <a:prstGeom prst="rect">
            <a:avLst/>
          </a:prstGeom>
        </p:spPr>
      </p:pic>
      <p:pic>
        <p:nvPicPr>
          <p:cNvPr id="9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B7E01D0-CD60-43DD-BB64-BBD843929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909" y="3497693"/>
            <a:ext cx="4367841" cy="33563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585F1E-C291-4654-9D3C-A5143E47A714}"/>
              </a:ext>
            </a:extLst>
          </p:cNvPr>
          <p:cNvSpPr txBox="1"/>
          <p:nvPr/>
        </p:nvSpPr>
        <p:spPr>
          <a:xfrm>
            <a:off x="8635042" y="267419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Magnitude Frequency Response Plot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4B5617-D8E3-407F-A40F-F508DE43AB98}"/>
              </a:ext>
            </a:extLst>
          </p:cNvPr>
          <p:cNvSpPr txBox="1"/>
          <p:nvPr/>
        </p:nvSpPr>
        <p:spPr>
          <a:xfrm>
            <a:off x="4695645" y="6047117"/>
            <a:ext cx="32464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Phase Frequency Response Plot​</a:t>
            </a:r>
          </a:p>
        </p:txBody>
      </p:sp>
    </p:spTree>
    <p:extLst>
      <p:ext uri="{BB962C8B-B14F-4D97-AF65-F5344CB8AC3E}">
        <p14:creationId xmlns:p14="http://schemas.microsoft.com/office/powerpoint/2010/main" val="2178369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322BCA3-31C1-4329-B0BA-4748F937B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A3791-15F8-49D9-9B41-27142CA70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293" y="723331"/>
            <a:ext cx="8409414" cy="387596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000">
                <a:solidFill>
                  <a:schemeClr val="tx2"/>
                </a:solidFill>
              </a:rPr>
              <a:t>Does the non-periodic signal have harmonics?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C1DD8F-426A-45F7-A524-5569263BE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916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D39CD7-AB20-4006-930C-6368406D0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50388" y="5359400"/>
            <a:ext cx="255031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D65D7AA-A0C8-491E-9211-059F0D299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FB01A3-A372-4328-9CD2-294B40BAA631}"/>
              </a:ext>
            </a:extLst>
          </p:cNvPr>
          <p:cNvSpPr txBox="1"/>
          <p:nvPr/>
        </p:nvSpPr>
        <p:spPr>
          <a:xfrm>
            <a:off x="5644552" y="4925683"/>
            <a:ext cx="564742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No, non-periodic signals do not have harmonics. 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A signal that does not repeats its pattern over a period is called aperiodic signal or non periodic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61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456AE-00BD-417F-883E-910696E210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 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EE14997-8D02-4CDC-B3EB-86F8D88ED7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14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D1EC6-B5A1-4A7D-9EEF-821728A9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MATLAB Plot &amp; Code</a:t>
            </a:r>
            <a:br>
              <a:rPr lang="en-US" sz="2800">
                <a:solidFill>
                  <a:srgbClr val="FFFFFF"/>
                </a:solidFill>
              </a:rPr>
            </a:br>
            <a:r>
              <a:rPr lang="en-US" sz="2800">
                <a:solidFill>
                  <a:srgbClr val="FFFFFF"/>
                </a:solidFill>
              </a:rPr>
              <a:t>for Square Wave</a:t>
            </a:r>
            <a:endParaRPr lang="en-US"/>
          </a:p>
        </p:txBody>
      </p:sp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35D4A292-9CC3-4690-9169-E4FA071BB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38" y="2361212"/>
            <a:ext cx="3620578" cy="2451879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3DA8310-871C-4E1E-800A-1C3BA9F2C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305" y="1030525"/>
            <a:ext cx="5848707" cy="48113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BCD1F5-6CFB-4925-A024-EE4317D11242}"/>
              </a:ext>
            </a:extLst>
          </p:cNvPr>
          <p:cNvSpPr txBox="1"/>
          <p:nvPr/>
        </p:nvSpPr>
        <p:spPr>
          <a:xfrm>
            <a:off x="6607834" y="6412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Square Wave Plot</a:t>
            </a:r>
          </a:p>
        </p:txBody>
      </p:sp>
    </p:spTree>
    <p:extLst>
      <p:ext uri="{BB962C8B-B14F-4D97-AF65-F5344CB8AC3E}">
        <p14:creationId xmlns:p14="http://schemas.microsoft.com/office/powerpoint/2010/main" val="35594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68865-0CB6-4B2F-BF7B-2545582ED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2" y="836023"/>
            <a:ext cx="4055881" cy="51694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Mathematical </a:t>
            </a:r>
            <a:br>
              <a:rPr lang="en-US" sz="3600">
                <a:solidFill>
                  <a:srgbClr val="FFFFFF"/>
                </a:solidFill>
              </a:rPr>
            </a:br>
            <a:r>
              <a:rPr lang="en-US" sz="3600">
                <a:solidFill>
                  <a:srgbClr val="FFFFFF"/>
                </a:solidFill>
              </a:rPr>
              <a:t>Analysis</a:t>
            </a:r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0D9F6931-426E-4E97-A6CA-5D4BC73210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937610"/>
              </p:ext>
            </p:extLst>
          </p:nvPr>
        </p:nvGraphicFramePr>
        <p:xfrm>
          <a:off x="4054966" y="108299"/>
          <a:ext cx="7226588" cy="6628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31" name="Picture 53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9D0D604-4356-45E7-B03F-EE6F75BFF76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807" t="2941" r="11341" b="7059"/>
          <a:stretch/>
        </p:blipFill>
        <p:spPr>
          <a:xfrm>
            <a:off x="4060067" y="4379533"/>
            <a:ext cx="2978036" cy="2201456"/>
          </a:xfrm>
          <a:prstGeom prst="rect">
            <a:avLst/>
          </a:prstGeom>
        </p:spPr>
      </p:pic>
      <p:pic>
        <p:nvPicPr>
          <p:cNvPr id="652" name="Picture 652" descr="A picture containing knife, table&#10;&#10;Description generated with very high confidence">
            <a:extLst>
              <a:ext uri="{FF2B5EF4-FFF2-40B4-BE49-F238E27FC236}">
                <a16:creationId xmlns:a16="http://schemas.microsoft.com/office/drawing/2014/main" id="{C2515BEC-9867-46EA-860A-69DB05B4C63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764" r="3105" b="-1961"/>
          <a:stretch/>
        </p:blipFill>
        <p:spPr>
          <a:xfrm>
            <a:off x="6909495" y="4420559"/>
            <a:ext cx="4382538" cy="1583038"/>
          </a:xfrm>
          <a:prstGeom prst="rect">
            <a:avLst/>
          </a:prstGeom>
        </p:spPr>
      </p:pic>
      <p:pic>
        <p:nvPicPr>
          <p:cNvPr id="675" name="Picture 675" descr="A close up of a clock&#10;&#10;Description generated with high confidence">
            <a:extLst>
              <a:ext uri="{FF2B5EF4-FFF2-40B4-BE49-F238E27FC236}">
                <a16:creationId xmlns:a16="http://schemas.microsoft.com/office/drawing/2014/main" id="{B92B3DFC-B30F-41AE-BF08-C62097A274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06174" y="1216397"/>
            <a:ext cx="4569123" cy="176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2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E80D91-18AA-438F-BFF4-E6BABFDFB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05C5AB-8A34-4DF3-AB54-AD74AA432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4698" y="0"/>
            <a:ext cx="5188141" cy="68654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AC427B-8B1C-4417-88F0-9BE3A147B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2183" y="370297"/>
            <a:ext cx="5170355" cy="1235655"/>
          </a:xfrm>
        </p:spPr>
        <p:txBody>
          <a:bodyPr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cs typeface="Calibri Light"/>
              </a:rPr>
              <a:t>D.C. Calculation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3B856C-9196-4702-BED7-5733C7EAA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109CBF-4DC4-4F5B-B203-6A79C8C271D0}"/>
              </a:ext>
            </a:extLst>
          </p:cNvPr>
          <p:cNvSpPr txBox="1"/>
          <p:nvPr/>
        </p:nvSpPr>
        <p:spPr>
          <a:xfrm>
            <a:off x="1618890" y="19553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MATLAB Plot &amp; Code</a:t>
            </a:r>
          </a:p>
        </p:txBody>
      </p:sp>
      <p:pic>
        <p:nvPicPr>
          <p:cNvPr id="7" name="Picture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8E1A521-673E-49D9-8CDA-A40639CE3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28" y="636299"/>
            <a:ext cx="5331123" cy="4478345"/>
          </a:xfrm>
          <a:prstGeom prst="rect">
            <a:avLst/>
          </a:prstGeom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29610881-513A-475E-B23A-098FD12A9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43" y="5411286"/>
            <a:ext cx="5273615" cy="679313"/>
          </a:xfrm>
          <a:prstGeom prst="rect">
            <a:avLst/>
          </a:prstGeom>
        </p:spPr>
      </p:pic>
      <p:pic>
        <p:nvPicPr>
          <p:cNvPr id="4" name="Picture 53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0A49060-659C-4157-B05C-FCB994F213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90" t="3098" r="6044" b="6629"/>
          <a:stretch/>
        </p:blipFill>
        <p:spPr>
          <a:xfrm>
            <a:off x="7154174" y="1604702"/>
            <a:ext cx="3088716" cy="2136243"/>
          </a:xfrm>
          <a:prstGeom prst="rect">
            <a:avLst/>
          </a:prstGeom>
        </p:spPr>
      </p:pic>
      <p:pic>
        <p:nvPicPr>
          <p:cNvPr id="5" name="Picture 652" descr="A picture containing knife, table&#10;&#10;Description generated with very high confidence">
            <a:extLst>
              <a:ext uri="{FF2B5EF4-FFF2-40B4-BE49-F238E27FC236}">
                <a16:creationId xmlns:a16="http://schemas.microsoft.com/office/drawing/2014/main" id="{5F5657D7-ECF6-4C47-9B9D-8A20C39A7D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64" r="3105" b="-1961"/>
          <a:stretch/>
        </p:blipFill>
        <p:spPr>
          <a:xfrm>
            <a:off x="6851985" y="4118634"/>
            <a:ext cx="4123746" cy="149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6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23D50B8-1D27-420D-BA4A-249914120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FBB176-B6C1-4B5A-AADA-F930947E0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20400" cy="49499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18CDC34-0F26-409D-B10F-578D4DCC4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32ABB-A070-4F0A-9321-DB38C5CE4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800"/>
              <a:t>Generalized Analytical Fourier Transform</a:t>
            </a:r>
            <a:endParaRPr lang="en-US"/>
          </a:p>
        </p:txBody>
      </p:sp>
      <p:pic>
        <p:nvPicPr>
          <p:cNvPr id="9" name="Picture 14" descr="A picture containing knife, table&#10;&#10;Description generated with very high confidence">
            <a:extLst>
              <a:ext uri="{FF2B5EF4-FFF2-40B4-BE49-F238E27FC236}">
                <a16:creationId xmlns:a16="http://schemas.microsoft.com/office/drawing/2014/main" id="{1692DF00-46FE-45EF-AE94-7F89D5467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111" y="1500938"/>
            <a:ext cx="5882081" cy="1614695"/>
          </a:xfrm>
          <a:prstGeom prst="rect">
            <a:avLst/>
          </a:prstGeom>
        </p:spPr>
      </p:pic>
      <p:pic>
        <p:nvPicPr>
          <p:cNvPr id="5" name="Picture 10" descr="A picture containing knife&#10;&#10;Description generated with very high confidence">
            <a:extLst>
              <a:ext uri="{FF2B5EF4-FFF2-40B4-BE49-F238E27FC236}">
                <a16:creationId xmlns:a16="http://schemas.microsoft.com/office/drawing/2014/main" id="{B2A53FFE-4B4D-4AC0-8AAA-4EE045BBDC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6" t="28125" r="-563" b="21875"/>
          <a:stretch/>
        </p:blipFill>
        <p:spPr>
          <a:xfrm>
            <a:off x="5733963" y="400345"/>
            <a:ext cx="5450760" cy="739126"/>
          </a:xfrm>
          <a:prstGeom prst="rect">
            <a:avLst/>
          </a:prstGeom>
        </p:spPr>
      </p:pic>
      <p:pic>
        <p:nvPicPr>
          <p:cNvPr id="8" name="Picture 9" descr="A drawing of a person&#10;&#10;Description generated with high confidence">
            <a:extLst>
              <a:ext uri="{FF2B5EF4-FFF2-40B4-BE49-F238E27FC236}">
                <a16:creationId xmlns:a16="http://schemas.microsoft.com/office/drawing/2014/main" id="{37D82211-2DFC-4B22-9112-036167919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24" y="3867181"/>
            <a:ext cx="4914181" cy="748279"/>
          </a:xfrm>
          <a:prstGeom prst="rect">
            <a:avLst/>
          </a:prstGeom>
        </p:spPr>
      </p:pic>
      <p:pic>
        <p:nvPicPr>
          <p:cNvPr id="11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36D9A4A-6528-4714-9E09-3622FE8A4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426" y="344517"/>
            <a:ext cx="3449487" cy="834965"/>
          </a:xfrm>
          <a:prstGeom prst="rect">
            <a:avLst/>
          </a:prstGeom>
        </p:spPr>
      </p:pic>
      <p:pic>
        <p:nvPicPr>
          <p:cNvPr id="13" name="Picture 14" descr="A picture containing object, clock, drawing&#10;&#10;Description generated with very high confidence">
            <a:extLst>
              <a:ext uri="{FF2B5EF4-FFF2-40B4-BE49-F238E27FC236}">
                <a16:creationId xmlns:a16="http://schemas.microsoft.com/office/drawing/2014/main" id="{03290C64-D8B2-47FC-814C-395E7C036E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189" y="1839494"/>
            <a:ext cx="3914415" cy="806749"/>
          </a:xfrm>
          <a:prstGeom prst="rect">
            <a:avLst/>
          </a:prstGeom>
        </p:spPr>
      </p:pic>
      <p:sp>
        <p:nvSpPr>
          <p:cNvPr id="17" name="Arrow: Up 16">
            <a:extLst>
              <a:ext uri="{FF2B5EF4-FFF2-40B4-BE49-F238E27FC236}">
                <a16:creationId xmlns:a16="http://schemas.microsoft.com/office/drawing/2014/main" id="{A8215799-1EBD-4BBE-AE2D-19013CA90029}"/>
              </a:ext>
            </a:extLst>
          </p:cNvPr>
          <p:cNvSpPr/>
          <p:nvPr/>
        </p:nvSpPr>
        <p:spPr>
          <a:xfrm>
            <a:off x="2762551" y="2982927"/>
            <a:ext cx="287547" cy="5463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AC03547F-853E-4B8C-9D50-7E692BAAA068}"/>
              </a:ext>
            </a:extLst>
          </p:cNvPr>
          <p:cNvSpPr/>
          <p:nvPr/>
        </p:nvSpPr>
        <p:spPr>
          <a:xfrm rot="5400000">
            <a:off x="4840079" y="1897436"/>
            <a:ext cx="301924" cy="5463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0BF65BC0-9CDA-4E14-B9F0-E03957D6277E}"/>
              </a:ext>
            </a:extLst>
          </p:cNvPr>
          <p:cNvSpPr/>
          <p:nvPr/>
        </p:nvSpPr>
        <p:spPr>
          <a:xfrm rot="5400000">
            <a:off x="4847268" y="481266"/>
            <a:ext cx="273170" cy="5607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19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E80D91-18AA-438F-BFF4-E6BABFDFB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05C5AB-8A34-4DF3-AB54-AD74AA432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4698" y="0"/>
            <a:ext cx="5188141" cy="68654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AC427B-8B1C-4417-88F0-9BE3A147B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806" y="758486"/>
            <a:ext cx="5170355" cy="218456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cs typeface="Calibri Light"/>
              </a:rPr>
              <a:t>Fourier Transform Approximation Using Generalized Analytical Formulas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3B856C-9196-4702-BED7-5733C7EAA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109CBF-4DC4-4F5B-B203-6A79C8C271D0}"/>
              </a:ext>
            </a:extLst>
          </p:cNvPr>
          <p:cNvSpPr txBox="1"/>
          <p:nvPr/>
        </p:nvSpPr>
        <p:spPr>
          <a:xfrm>
            <a:off x="1561381" y="19553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MATLAB Code</a:t>
            </a:r>
          </a:p>
        </p:txBody>
      </p:sp>
      <p:pic>
        <p:nvPicPr>
          <p:cNvPr id="6" name="Picture 6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28481AB6-AC07-46E3-9D44-F368CAC6E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11" y="763520"/>
            <a:ext cx="5057954" cy="5604130"/>
          </a:xfrm>
          <a:prstGeom prst="rect">
            <a:avLst/>
          </a:prstGeom>
        </p:spPr>
      </p:pic>
      <p:pic>
        <p:nvPicPr>
          <p:cNvPr id="5" name="Picture 10" descr="A picture containing knife&#10;&#10;Description generated with very high confidence">
            <a:extLst>
              <a:ext uri="{FF2B5EF4-FFF2-40B4-BE49-F238E27FC236}">
                <a16:creationId xmlns:a16="http://schemas.microsoft.com/office/drawing/2014/main" id="{497220AB-B9FE-43B2-8081-1AA3368B99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6" t="28125" r="-563" b="21875"/>
          <a:stretch/>
        </p:blipFill>
        <p:spPr>
          <a:xfrm>
            <a:off x="6111410" y="3144760"/>
            <a:ext cx="5180575" cy="701185"/>
          </a:xfrm>
          <a:prstGeom prst="rect">
            <a:avLst/>
          </a:prstGeom>
        </p:spPr>
      </p:pic>
      <p:pic>
        <p:nvPicPr>
          <p:cNvPr id="7" name="Picture 14" descr="A picture containing knife, table&#10;&#10;Description generated with very high confidence">
            <a:extLst>
              <a:ext uri="{FF2B5EF4-FFF2-40B4-BE49-F238E27FC236}">
                <a16:creationId xmlns:a16="http://schemas.microsoft.com/office/drawing/2014/main" id="{F07427E1-DA46-4EEF-A26D-45AD6D0C8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4626" y="4244503"/>
            <a:ext cx="5187351" cy="144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220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E80D91-18AA-438F-BFF4-E6BABFDFB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05C5AB-8A34-4DF3-AB54-AD74AA432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4698" y="0"/>
            <a:ext cx="5188141" cy="68654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AC427B-8B1C-4417-88F0-9BE3A147B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2183" y="1980560"/>
            <a:ext cx="5170355" cy="1235655"/>
          </a:xfrm>
        </p:spPr>
        <p:txBody>
          <a:bodyPr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cs typeface="Calibri Light"/>
              </a:rPr>
              <a:t>Fourier Transform Approximation Results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3B856C-9196-4702-BED7-5733C7EAA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109CBF-4DC4-4F5B-B203-6A79C8C271D0}"/>
              </a:ext>
            </a:extLst>
          </p:cNvPr>
          <p:cNvSpPr txBox="1"/>
          <p:nvPr/>
        </p:nvSpPr>
        <p:spPr>
          <a:xfrm>
            <a:off x="1676400" y="19553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MATLAB Results</a:t>
            </a:r>
          </a:p>
        </p:txBody>
      </p:sp>
      <p:pic>
        <p:nvPicPr>
          <p:cNvPr id="9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746E697-85CA-45A6-9C59-57F86BBDA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44" y="747223"/>
            <a:ext cx="4324709" cy="5780498"/>
          </a:xfrm>
          <a:prstGeom prst="rect">
            <a:avLst/>
          </a:prstGeom>
        </p:spPr>
      </p:pic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80E4A9B-9248-4DD0-A52E-309DF02ED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578" y="3536741"/>
            <a:ext cx="4059447" cy="132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17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E80D91-18AA-438F-BFF4-E6BABFDFB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05C5AB-8A34-4DF3-AB54-AD74AA432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4698" y="0"/>
            <a:ext cx="5188141" cy="68654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AC427B-8B1C-4417-88F0-9BE3A147B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2183" y="1290447"/>
            <a:ext cx="5170355" cy="1235655"/>
          </a:xfrm>
        </p:spPr>
        <p:txBody>
          <a:bodyPr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cs typeface="Calibri Light"/>
              </a:rPr>
              <a:t>Fourier Transform Using One Term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3B856C-9196-4702-BED7-5733C7EAA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9AE808-1318-4424-A3CC-8A48EC639451}"/>
              </a:ext>
            </a:extLst>
          </p:cNvPr>
          <p:cNvSpPr txBox="1"/>
          <p:nvPr/>
        </p:nvSpPr>
        <p:spPr>
          <a:xfrm>
            <a:off x="1690777" y="19553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Time History Plot #1</a:t>
            </a:r>
          </a:p>
        </p:txBody>
      </p:sp>
      <p:pic>
        <p:nvPicPr>
          <p:cNvPr id="5" name="Picture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4AF18B53-C82D-410A-9637-B9288B218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8" y="1086202"/>
            <a:ext cx="5647426" cy="4699971"/>
          </a:xfrm>
          <a:prstGeom prst="rect">
            <a:avLst/>
          </a:prstGeom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52056A00-88AC-4CD3-83AC-A753E0201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626" y="2974833"/>
            <a:ext cx="5187351" cy="4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87380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View</vt:lpstr>
      <vt:lpstr>GTR2: Group 1</vt:lpstr>
      <vt:lpstr>Part 1:  Analysis of given square wave signal</vt:lpstr>
      <vt:lpstr>MATLAB Plot &amp; Code for Square Wave</vt:lpstr>
      <vt:lpstr>Mathematical  Analysis</vt:lpstr>
      <vt:lpstr>D.C. Calculation</vt:lpstr>
      <vt:lpstr>Generalized Analytical Fourier Transform</vt:lpstr>
      <vt:lpstr>Fourier Transform Approximation Using Generalized Analytical Formulas</vt:lpstr>
      <vt:lpstr>Fourier Transform Approximation Results</vt:lpstr>
      <vt:lpstr>Fourier Transform Using One Term</vt:lpstr>
      <vt:lpstr>Fourier Transform Using Summation of the First Two Terms</vt:lpstr>
      <vt:lpstr>Fourier Transform Using Summation of the First Three Terms</vt:lpstr>
      <vt:lpstr>Fourier Transform Using Summation of the First Four Terms</vt:lpstr>
      <vt:lpstr>Fourier Transform Using Summation of the First Five Terms</vt:lpstr>
      <vt:lpstr>How many harmonics are enough to capture the square wave signal?</vt:lpstr>
      <vt:lpstr>Frequency Response Plot &amp; Code</vt:lpstr>
      <vt:lpstr>Does the signal have harmonics?</vt:lpstr>
      <vt:lpstr>Part 2:  Assume signal is not periodic and has only a unit pulse from t = 0 sec to t = π/2 sec with an amplitude of 4 and zero otherwise</vt:lpstr>
      <vt:lpstr>MATLAB Code &amp; Plot</vt:lpstr>
      <vt:lpstr>Mathematical  Analysis </vt:lpstr>
      <vt:lpstr>Frequency Response Plot &amp; Code </vt:lpstr>
      <vt:lpstr>Does the non-periodic signal have harmonics?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2020-04-11T04:16:30Z</dcterms:created>
  <dcterms:modified xsi:type="dcterms:W3CDTF">2020-04-15T04:44:08Z</dcterms:modified>
</cp:coreProperties>
</file>